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Limelight"/>
      <p:regular r:id="rId62"/>
    </p:embeddedFon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Playfair Display"/>
      <p:regular r:id="rId71"/>
      <p:bold r:id="rId72"/>
      <p:italic r:id="rId73"/>
      <p:boldItalic r:id="rId74"/>
    </p:embeddedFont>
    <p:embeddedFont>
      <p:font typeface="Amatic SC"/>
      <p:regular r:id="rId75"/>
      <p:bold r:id="rId76"/>
    </p:embeddedFont>
    <p:embeddedFont>
      <p:font typeface="Poppins"/>
      <p:regular r:id="rId77"/>
      <p:bold r:id="rId78"/>
      <p:italic r:id="rId79"/>
      <p:boldItalic r:id="rId80"/>
    </p:embeddedFont>
    <p:embeddedFont>
      <p:font typeface="Actor"/>
      <p:regular r:id="rId81"/>
    </p:embeddedFont>
    <p:embeddedFont>
      <p:font typeface="Proxima Nova Semibold"/>
      <p:regular r:id="rId82"/>
      <p:bold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561AB54-DEA4-4631-9025-A40F664D98C8}">
  <a:tblStyle styleId="{5561AB54-DEA4-4631-9025-A40F664D98C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roximaNovaSemibold-boldItalic.fntdata"/><Relationship Id="rId83" Type="http://schemas.openxmlformats.org/officeDocument/2006/relationships/font" Target="fonts/ProximaNovaSemibold-bold.fntdata"/><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oppins-boldItalic.fntdata"/><Relationship Id="rId82" Type="http://schemas.openxmlformats.org/officeDocument/2006/relationships/font" Target="fonts/ProximaNovaSemibold-regular.fntdata"/><Relationship Id="rId81" Type="http://schemas.openxmlformats.org/officeDocument/2006/relationships/font" Target="fonts/Actor-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layfairDisplay-italic.fntdata"/><Relationship Id="rId72" Type="http://schemas.openxmlformats.org/officeDocument/2006/relationships/font" Target="fonts/PlayfairDisplay-bold.fntdata"/><Relationship Id="rId31" Type="http://schemas.openxmlformats.org/officeDocument/2006/relationships/slide" Target="slides/slide25.xml"/><Relationship Id="rId75" Type="http://schemas.openxmlformats.org/officeDocument/2006/relationships/font" Target="fonts/AmaticSC-regular.fntdata"/><Relationship Id="rId30" Type="http://schemas.openxmlformats.org/officeDocument/2006/relationships/slide" Target="slides/slide24.xml"/><Relationship Id="rId74" Type="http://schemas.openxmlformats.org/officeDocument/2006/relationships/font" Target="fonts/PlayfairDisplay-boldItalic.fntdata"/><Relationship Id="rId33" Type="http://schemas.openxmlformats.org/officeDocument/2006/relationships/slide" Target="slides/slide27.xml"/><Relationship Id="rId77" Type="http://schemas.openxmlformats.org/officeDocument/2006/relationships/font" Target="fonts/Poppins-regular.fntdata"/><Relationship Id="rId32" Type="http://schemas.openxmlformats.org/officeDocument/2006/relationships/slide" Target="slides/slide26.xml"/><Relationship Id="rId76" Type="http://schemas.openxmlformats.org/officeDocument/2006/relationships/font" Target="fonts/AmaticSC-bold.fntdata"/><Relationship Id="rId35" Type="http://schemas.openxmlformats.org/officeDocument/2006/relationships/slide" Target="slides/slide29.xml"/><Relationship Id="rId79" Type="http://schemas.openxmlformats.org/officeDocument/2006/relationships/font" Target="fonts/Poppins-italic.fntdata"/><Relationship Id="rId34" Type="http://schemas.openxmlformats.org/officeDocument/2006/relationships/slide" Target="slides/slide28.xml"/><Relationship Id="rId78" Type="http://schemas.openxmlformats.org/officeDocument/2006/relationships/font" Target="fonts/Poppins-bold.fntdata"/><Relationship Id="rId71" Type="http://schemas.openxmlformats.org/officeDocument/2006/relationships/font" Target="fonts/PlayfairDisplay-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Limelight-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6.xml"/><Relationship Id="rId66" Type="http://schemas.openxmlformats.org/officeDocument/2006/relationships/font" Target="fonts/ProximaNova-boldItalic.fntdata"/><Relationship Id="rId21" Type="http://schemas.openxmlformats.org/officeDocument/2006/relationships/slide" Target="slides/slide15.xml"/><Relationship Id="rId65" Type="http://schemas.openxmlformats.org/officeDocument/2006/relationships/font" Target="fonts/ProximaNova-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6" name="Shape 6276"/>
        <p:cNvGrpSpPr/>
        <p:nvPr/>
      </p:nvGrpSpPr>
      <p:grpSpPr>
        <a:xfrm>
          <a:off x="0" y="0"/>
          <a:ext cx="0" cy="0"/>
          <a:chOff x="0" y="0"/>
          <a:chExt cx="0" cy="0"/>
        </a:xfrm>
      </p:grpSpPr>
      <p:sp>
        <p:nvSpPr>
          <p:cNvPr id="6277" name="Google Shape;6277;gd1b6111b2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8" name="Google Shape;6278;gd1b6111b2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2" name="Shape 6602"/>
        <p:cNvGrpSpPr/>
        <p:nvPr/>
      </p:nvGrpSpPr>
      <p:grpSpPr>
        <a:xfrm>
          <a:off x="0" y="0"/>
          <a:ext cx="0" cy="0"/>
          <a:chOff x="0" y="0"/>
          <a:chExt cx="0" cy="0"/>
        </a:xfrm>
      </p:grpSpPr>
      <p:sp>
        <p:nvSpPr>
          <p:cNvPr id="6603" name="Google Shape;6603;g1046624d91d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4" name="Google Shape;6604;g1046624d91d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9" name="Shape 6609"/>
        <p:cNvGrpSpPr/>
        <p:nvPr/>
      </p:nvGrpSpPr>
      <p:grpSpPr>
        <a:xfrm>
          <a:off x="0" y="0"/>
          <a:ext cx="0" cy="0"/>
          <a:chOff x="0" y="0"/>
          <a:chExt cx="0" cy="0"/>
        </a:xfrm>
      </p:grpSpPr>
      <p:sp>
        <p:nvSpPr>
          <p:cNvPr id="6610" name="Google Shape;6610;gf9aa5ee10f_0_1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1" name="Google Shape;6611;gf9aa5ee10f_0_1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2" name="Shape 6702"/>
        <p:cNvGrpSpPr/>
        <p:nvPr/>
      </p:nvGrpSpPr>
      <p:grpSpPr>
        <a:xfrm>
          <a:off x="0" y="0"/>
          <a:ext cx="0" cy="0"/>
          <a:chOff x="0" y="0"/>
          <a:chExt cx="0" cy="0"/>
        </a:xfrm>
      </p:grpSpPr>
      <p:sp>
        <p:nvSpPr>
          <p:cNvPr id="6703" name="Google Shape;6703;gcc9050bdf8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4" name="Google Shape;6704;gcc9050bdf8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8" name="Shape 6758"/>
        <p:cNvGrpSpPr/>
        <p:nvPr/>
      </p:nvGrpSpPr>
      <p:grpSpPr>
        <a:xfrm>
          <a:off x="0" y="0"/>
          <a:ext cx="0" cy="0"/>
          <a:chOff x="0" y="0"/>
          <a:chExt cx="0" cy="0"/>
        </a:xfrm>
      </p:grpSpPr>
      <p:sp>
        <p:nvSpPr>
          <p:cNvPr id="6759" name="Google Shape;6759;gcc9050bdf8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0" name="Google Shape;6760;gcc9050bdf8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5" name="Shape 6775"/>
        <p:cNvGrpSpPr/>
        <p:nvPr/>
      </p:nvGrpSpPr>
      <p:grpSpPr>
        <a:xfrm>
          <a:off x="0" y="0"/>
          <a:ext cx="0" cy="0"/>
          <a:chOff x="0" y="0"/>
          <a:chExt cx="0" cy="0"/>
        </a:xfrm>
      </p:grpSpPr>
      <p:sp>
        <p:nvSpPr>
          <p:cNvPr id="6776" name="Google Shape;6776;gf9d931efd4_0_4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7" name="Google Shape;6777;gf9d931efd4_0_4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9" name="Shape 6819"/>
        <p:cNvGrpSpPr/>
        <p:nvPr/>
      </p:nvGrpSpPr>
      <p:grpSpPr>
        <a:xfrm>
          <a:off x="0" y="0"/>
          <a:ext cx="0" cy="0"/>
          <a:chOff x="0" y="0"/>
          <a:chExt cx="0" cy="0"/>
        </a:xfrm>
      </p:grpSpPr>
      <p:sp>
        <p:nvSpPr>
          <p:cNvPr id="6820" name="Google Shape;6820;gcc9050bdf8_0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1" name="Google Shape;6821;gcc9050bdf8_0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0" name="Shape 6860"/>
        <p:cNvGrpSpPr/>
        <p:nvPr/>
      </p:nvGrpSpPr>
      <p:grpSpPr>
        <a:xfrm>
          <a:off x="0" y="0"/>
          <a:ext cx="0" cy="0"/>
          <a:chOff x="0" y="0"/>
          <a:chExt cx="0" cy="0"/>
        </a:xfrm>
      </p:grpSpPr>
      <p:sp>
        <p:nvSpPr>
          <p:cNvPr id="6861" name="Google Shape;6861;ge0a8b09948_0_1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2" name="Google Shape;6862;ge0a8b09948_0_1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0" name="Shape 7170"/>
        <p:cNvGrpSpPr/>
        <p:nvPr/>
      </p:nvGrpSpPr>
      <p:grpSpPr>
        <a:xfrm>
          <a:off x="0" y="0"/>
          <a:ext cx="0" cy="0"/>
          <a:chOff x="0" y="0"/>
          <a:chExt cx="0" cy="0"/>
        </a:xfrm>
      </p:grpSpPr>
      <p:sp>
        <p:nvSpPr>
          <p:cNvPr id="7171" name="Google Shape;7171;gcc9050bdf8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2" name="Google Shape;7172;gcc9050bdf8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3" name="Shape 7203"/>
        <p:cNvGrpSpPr/>
        <p:nvPr/>
      </p:nvGrpSpPr>
      <p:grpSpPr>
        <a:xfrm>
          <a:off x="0" y="0"/>
          <a:ext cx="0" cy="0"/>
          <a:chOff x="0" y="0"/>
          <a:chExt cx="0" cy="0"/>
        </a:xfrm>
      </p:grpSpPr>
      <p:sp>
        <p:nvSpPr>
          <p:cNvPr id="7204" name="Google Shape;7204;g112ca53af20_0_1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5" name="Google Shape;7205;g112ca53af20_0_1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5" name="Shape 7225"/>
        <p:cNvGrpSpPr/>
        <p:nvPr/>
      </p:nvGrpSpPr>
      <p:grpSpPr>
        <a:xfrm>
          <a:off x="0" y="0"/>
          <a:ext cx="0" cy="0"/>
          <a:chOff x="0" y="0"/>
          <a:chExt cx="0" cy="0"/>
        </a:xfrm>
      </p:grpSpPr>
      <p:sp>
        <p:nvSpPr>
          <p:cNvPr id="7226" name="Google Shape;7226;g112ca53af20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7" name="Google Shape;7227;g112ca53af20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4" name="Shape 6304"/>
        <p:cNvGrpSpPr/>
        <p:nvPr/>
      </p:nvGrpSpPr>
      <p:grpSpPr>
        <a:xfrm>
          <a:off x="0" y="0"/>
          <a:ext cx="0" cy="0"/>
          <a:chOff x="0" y="0"/>
          <a:chExt cx="0" cy="0"/>
        </a:xfrm>
      </p:grpSpPr>
      <p:sp>
        <p:nvSpPr>
          <p:cNvPr id="6305" name="Google Shape;6305;gdffe5a3af5_0_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6" name="Google Shape;6306;gdffe5a3af5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4" name="Shape 7294"/>
        <p:cNvGrpSpPr/>
        <p:nvPr/>
      </p:nvGrpSpPr>
      <p:grpSpPr>
        <a:xfrm>
          <a:off x="0" y="0"/>
          <a:ext cx="0" cy="0"/>
          <a:chOff x="0" y="0"/>
          <a:chExt cx="0" cy="0"/>
        </a:xfrm>
      </p:grpSpPr>
      <p:sp>
        <p:nvSpPr>
          <p:cNvPr id="7295" name="Google Shape;7295;g112db5e131c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96" name="Google Shape;7296;g112db5e131c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3" name="Shape 7373"/>
        <p:cNvGrpSpPr/>
        <p:nvPr/>
      </p:nvGrpSpPr>
      <p:grpSpPr>
        <a:xfrm>
          <a:off x="0" y="0"/>
          <a:ext cx="0" cy="0"/>
          <a:chOff x="0" y="0"/>
          <a:chExt cx="0" cy="0"/>
        </a:xfrm>
      </p:grpSpPr>
      <p:sp>
        <p:nvSpPr>
          <p:cNvPr id="7374" name="Google Shape;7374;gf9aa5ee10f_0_1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5" name="Google Shape;7375;gf9aa5ee10f_0_1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1" name="Shape 7461"/>
        <p:cNvGrpSpPr/>
        <p:nvPr/>
      </p:nvGrpSpPr>
      <p:grpSpPr>
        <a:xfrm>
          <a:off x="0" y="0"/>
          <a:ext cx="0" cy="0"/>
          <a:chOff x="0" y="0"/>
          <a:chExt cx="0" cy="0"/>
        </a:xfrm>
      </p:grpSpPr>
      <p:sp>
        <p:nvSpPr>
          <p:cNvPr id="7462" name="Google Shape;7462;g136cf391dd3_0_2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3" name="Google Shape;7463;g136cf391dd3_0_2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0" name="Shape 7530"/>
        <p:cNvGrpSpPr/>
        <p:nvPr/>
      </p:nvGrpSpPr>
      <p:grpSpPr>
        <a:xfrm>
          <a:off x="0" y="0"/>
          <a:ext cx="0" cy="0"/>
          <a:chOff x="0" y="0"/>
          <a:chExt cx="0" cy="0"/>
        </a:xfrm>
      </p:grpSpPr>
      <p:sp>
        <p:nvSpPr>
          <p:cNvPr id="7531" name="Google Shape;7531;gcc9050bdf8_0_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2" name="Google Shape;7532;gcc9050bdf8_0_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8" name="Shape 7538"/>
        <p:cNvGrpSpPr/>
        <p:nvPr/>
      </p:nvGrpSpPr>
      <p:grpSpPr>
        <a:xfrm>
          <a:off x="0" y="0"/>
          <a:ext cx="0" cy="0"/>
          <a:chOff x="0" y="0"/>
          <a:chExt cx="0" cy="0"/>
        </a:xfrm>
      </p:grpSpPr>
      <p:sp>
        <p:nvSpPr>
          <p:cNvPr id="7539" name="Google Shape;7539;g136cf391dd3_0_5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0" name="Google Shape;7540;g136cf391dd3_0_5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0" name="Shape 7550"/>
        <p:cNvGrpSpPr/>
        <p:nvPr/>
      </p:nvGrpSpPr>
      <p:grpSpPr>
        <a:xfrm>
          <a:off x="0" y="0"/>
          <a:ext cx="0" cy="0"/>
          <a:chOff x="0" y="0"/>
          <a:chExt cx="0" cy="0"/>
        </a:xfrm>
      </p:grpSpPr>
      <p:sp>
        <p:nvSpPr>
          <p:cNvPr id="7551" name="Google Shape;7551;g112db5e131c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2" name="Google Shape;7552;g112db5e131c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8" name="Shape 7618"/>
        <p:cNvGrpSpPr/>
        <p:nvPr/>
      </p:nvGrpSpPr>
      <p:grpSpPr>
        <a:xfrm>
          <a:off x="0" y="0"/>
          <a:ext cx="0" cy="0"/>
          <a:chOff x="0" y="0"/>
          <a:chExt cx="0" cy="0"/>
        </a:xfrm>
      </p:grpSpPr>
      <p:sp>
        <p:nvSpPr>
          <p:cNvPr id="7619" name="Google Shape;7619;g10eae55d5d0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0" name="Google Shape;7620;g10eae55d5d0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4" name="Shape 7704"/>
        <p:cNvGrpSpPr/>
        <p:nvPr/>
      </p:nvGrpSpPr>
      <p:grpSpPr>
        <a:xfrm>
          <a:off x="0" y="0"/>
          <a:ext cx="0" cy="0"/>
          <a:chOff x="0" y="0"/>
          <a:chExt cx="0" cy="0"/>
        </a:xfrm>
      </p:grpSpPr>
      <p:sp>
        <p:nvSpPr>
          <p:cNvPr id="7705" name="Google Shape;7705;gcc9050bdf8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6" name="Google Shape;7706;gcc9050bdf8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0" name="Shape 7710"/>
        <p:cNvGrpSpPr/>
        <p:nvPr/>
      </p:nvGrpSpPr>
      <p:grpSpPr>
        <a:xfrm>
          <a:off x="0" y="0"/>
          <a:ext cx="0" cy="0"/>
          <a:chOff x="0" y="0"/>
          <a:chExt cx="0" cy="0"/>
        </a:xfrm>
      </p:grpSpPr>
      <p:sp>
        <p:nvSpPr>
          <p:cNvPr id="7711" name="Google Shape;7711;g112e211e651_0_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2" name="Google Shape;7712;g112e211e651_0_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1" name="Shape 7791"/>
        <p:cNvGrpSpPr/>
        <p:nvPr/>
      </p:nvGrpSpPr>
      <p:grpSpPr>
        <a:xfrm>
          <a:off x="0" y="0"/>
          <a:ext cx="0" cy="0"/>
          <a:chOff x="0" y="0"/>
          <a:chExt cx="0" cy="0"/>
        </a:xfrm>
      </p:grpSpPr>
      <p:sp>
        <p:nvSpPr>
          <p:cNvPr id="7792" name="Google Shape;7792;g1046624d91d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3" name="Google Shape;7793;g1046624d91d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3" name="Shape 6313"/>
        <p:cNvGrpSpPr/>
        <p:nvPr/>
      </p:nvGrpSpPr>
      <p:grpSpPr>
        <a:xfrm>
          <a:off x="0" y="0"/>
          <a:ext cx="0" cy="0"/>
          <a:chOff x="0" y="0"/>
          <a:chExt cx="0" cy="0"/>
        </a:xfrm>
      </p:grpSpPr>
      <p:sp>
        <p:nvSpPr>
          <p:cNvPr id="6314" name="Google Shape;6314;g13199e9e53b_0_1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5" name="Google Shape;6315;g13199e9e53b_0_1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0" name="Shape 7800"/>
        <p:cNvGrpSpPr/>
        <p:nvPr/>
      </p:nvGrpSpPr>
      <p:grpSpPr>
        <a:xfrm>
          <a:off x="0" y="0"/>
          <a:ext cx="0" cy="0"/>
          <a:chOff x="0" y="0"/>
          <a:chExt cx="0" cy="0"/>
        </a:xfrm>
      </p:grpSpPr>
      <p:sp>
        <p:nvSpPr>
          <p:cNvPr id="7801" name="Google Shape;7801;g136cf391dd3_0_4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2" name="Google Shape;7802;g136cf391dd3_0_4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8" name="Shape 7868"/>
        <p:cNvGrpSpPr/>
        <p:nvPr/>
      </p:nvGrpSpPr>
      <p:grpSpPr>
        <a:xfrm>
          <a:off x="0" y="0"/>
          <a:ext cx="0" cy="0"/>
          <a:chOff x="0" y="0"/>
          <a:chExt cx="0" cy="0"/>
        </a:xfrm>
      </p:grpSpPr>
      <p:sp>
        <p:nvSpPr>
          <p:cNvPr id="7869" name="Google Shape;7869;gcc9050bdf8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0" name="Google Shape;7870;gcc9050bdf8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8" name="Shape 7878"/>
        <p:cNvGrpSpPr/>
        <p:nvPr/>
      </p:nvGrpSpPr>
      <p:grpSpPr>
        <a:xfrm>
          <a:off x="0" y="0"/>
          <a:ext cx="0" cy="0"/>
          <a:chOff x="0" y="0"/>
          <a:chExt cx="0" cy="0"/>
        </a:xfrm>
      </p:grpSpPr>
      <p:sp>
        <p:nvSpPr>
          <p:cNvPr id="7879" name="Google Shape;7879;ge0a8b09948_0_1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0" name="Google Shape;7880;ge0a8b09948_0_1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9" name="Shape 7889"/>
        <p:cNvGrpSpPr/>
        <p:nvPr/>
      </p:nvGrpSpPr>
      <p:grpSpPr>
        <a:xfrm>
          <a:off x="0" y="0"/>
          <a:ext cx="0" cy="0"/>
          <a:chOff x="0" y="0"/>
          <a:chExt cx="0" cy="0"/>
        </a:xfrm>
      </p:grpSpPr>
      <p:sp>
        <p:nvSpPr>
          <p:cNvPr id="7890" name="Google Shape;7890;gcc9050bdf8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1" name="Google Shape;7891;gcc9050bdf8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9" name="Shape 7939"/>
        <p:cNvGrpSpPr/>
        <p:nvPr/>
      </p:nvGrpSpPr>
      <p:grpSpPr>
        <a:xfrm>
          <a:off x="0" y="0"/>
          <a:ext cx="0" cy="0"/>
          <a:chOff x="0" y="0"/>
          <a:chExt cx="0" cy="0"/>
        </a:xfrm>
      </p:grpSpPr>
      <p:sp>
        <p:nvSpPr>
          <p:cNvPr id="7940" name="Google Shape;7940;g136cf391dd3_0_5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1" name="Google Shape;7941;g136cf391dd3_0_5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9" name="Shape 7949"/>
        <p:cNvGrpSpPr/>
        <p:nvPr/>
      </p:nvGrpSpPr>
      <p:grpSpPr>
        <a:xfrm>
          <a:off x="0" y="0"/>
          <a:ext cx="0" cy="0"/>
          <a:chOff x="0" y="0"/>
          <a:chExt cx="0" cy="0"/>
        </a:xfrm>
      </p:grpSpPr>
      <p:sp>
        <p:nvSpPr>
          <p:cNvPr id="7950" name="Google Shape;7950;gcc9050bdf8_0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1" name="Google Shape;7951;gcc9050bdf8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2" name="Shape 8072"/>
        <p:cNvGrpSpPr/>
        <p:nvPr/>
      </p:nvGrpSpPr>
      <p:grpSpPr>
        <a:xfrm>
          <a:off x="0" y="0"/>
          <a:ext cx="0" cy="0"/>
          <a:chOff x="0" y="0"/>
          <a:chExt cx="0" cy="0"/>
        </a:xfrm>
      </p:grpSpPr>
      <p:sp>
        <p:nvSpPr>
          <p:cNvPr id="8073" name="Google Shape;8073;ge0a8b09948_0_2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4" name="Google Shape;8074;ge0a8b09948_0_2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4" name="Shape 8314"/>
        <p:cNvGrpSpPr/>
        <p:nvPr/>
      </p:nvGrpSpPr>
      <p:grpSpPr>
        <a:xfrm>
          <a:off x="0" y="0"/>
          <a:ext cx="0" cy="0"/>
          <a:chOff x="0" y="0"/>
          <a:chExt cx="0" cy="0"/>
        </a:xfrm>
      </p:grpSpPr>
      <p:sp>
        <p:nvSpPr>
          <p:cNvPr id="8315" name="Google Shape;8315;ge0a8b09948_0_2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6" name="Google Shape;8316;ge0a8b09948_0_2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1" name="Shape 8321"/>
        <p:cNvGrpSpPr/>
        <p:nvPr/>
      </p:nvGrpSpPr>
      <p:grpSpPr>
        <a:xfrm>
          <a:off x="0" y="0"/>
          <a:ext cx="0" cy="0"/>
          <a:chOff x="0" y="0"/>
          <a:chExt cx="0" cy="0"/>
        </a:xfrm>
      </p:grpSpPr>
      <p:sp>
        <p:nvSpPr>
          <p:cNvPr id="8322" name="Google Shape;8322;g136cf391dd3_0_189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23" name="Google Shape;8323;g136cf391dd3_0_189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8" name="Shape 8328"/>
        <p:cNvGrpSpPr/>
        <p:nvPr/>
      </p:nvGrpSpPr>
      <p:grpSpPr>
        <a:xfrm>
          <a:off x="0" y="0"/>
          <a:ext cx="0" cy="0"/>
          <a:chOff x="0" y="0"/>
          <a:chExt cx="0" cy="0"/>
        </a:xfrm>
      </p:grpSpPr>
      <p:sp>
        <p:nvSpPr>
          <p:cNvPr id="8329" name="Google Shape;8329;g136cf391dd3_0_189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0" name="Google Shape;8330;g136cf391dd3_0_189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5" name="Shape 6335"/>
        <p:cNvGrpSpPr/>
        <p:nvPr/>
      </p:nvGrpSpPr>
      <p:grpSpPr>
        <a:xfrm>
          <a:off x="0" y="0"/>
          <a:ext cx="0" cy="0"/>
          <a:chOff x="0" y="0"/>
          <a:chExt cx="0" cy="0"/>
        </a:xfrm>
      </p:grpSpPr>
      <p:sp>
        <p:nvSpPr>
          <p:cNvPr id="6336" name="Google Shape;6336;g13dfdf49308_1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7" name="Google Shape;6337;g13dfdf49308_1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5" name="Shape 8335"/>
        <p:cNvGrpSpPr/>
        <p:nvPr/>
      </p:nvGrpSpPr>
      <p:grpSpPr>
        <a:xfrm>
          <a:off x="0" y="0"/>
          <a:ext cx="0" cy="0"/>
          <a:chOff x="0" y="0"/>
          <a:chExt cx="0" cy="0"/>
        </a:xfrm>
      </p:grpSpPr>
      <p:sp>
        <p:nvSpPr>
          <p:cNvPr id="8336" name="Google Shape;8336;g136cf391dd3_0_18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7" name="Google Shape;8337;g136cf391dd3_0_18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66" name="Shape 8366"/>
        <p:cNvGrpSpPr/>
        <p:nvPr/>
      </p:nvGrpSpPr>
      <p:grpSpPr>
        <a:xfrm>
          <a:off x="0" y="0"/>
          <a:ext cx="0" cy="0"/>
          <a:chOff x="0" y="0"/>
          <a:chExt cx="0" cy="0"/>
        </a:xfrm>
      </p:grpSpPr>
      <p:sp>
        <p:nvSpPr>
          <p:cNvPr id="8367" name="Google Shape;8367;g136cf391dd3_0_18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8" name="Google Shape;8368;g136cf391dd3_0_18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2" name="Shape 8382"/>
        <p:cNvGrpSpPr/>
        <p:nvPr/>
      </p:nvGrpSpPr>
      <p:grpSpPr>
        <a:xfrm>
          <a:off x="0" y="0"/>
          <a:ext cx="0" cy="0"/>
          <a:chOff x="0" y="0"/>
          <a:chExt cx="0" cy="0"/>
        </a:xfrm>
      </p:grpSpPr>
      <p:sp>
        <p:nvSpPr>
          <p:cNvPr id="8383" name="Google Shape;8383;g136cf391dd3_0_19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84" name="Google Shape;8384;g136cf391dd3_0_19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1" name="Shape 8721"/>
        <p:cNvGrpSpPr/>
        <p:nvPr/>
      </p:nvGrpSpPr>
      <p:grpSpPr>
        <a:xfrm>
          <a:off x="0" y="0"/>
          <a:ext cx="0" cy="0"/>
          <a:chOff x="0" y="0"/>
          <a:chExt cx="0" cy="0"/>
        </a:xfrm>
      </p:grpSpPr>
      <p:sp>
        <p:nvSpPr>
          <p:cNvPr id="8722" name="Google Shape;8722;g136cf391dd3_0_19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3" name="Google Shape;8723;g136cf391dd3_0_19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2" name="Shape 10922"/>
        <p:cNvGrpSpPr/>
        <p:nvPr/>
      </p:nvGrpSpPr>
      <p:grpSpPr>
        <a:xfrm>
          <a:off x="0" y="0"/>
          <a:ext cx="0" cy="0"/>
          <a:chOff x="0" y="0"/>
          <a:chExt cx="0" cy="0"/>
        </a:xfrm>
      </p:grpSpPr>
      <p:sp>
        <p:nvSpPr>
          <p:cNvPr id="10923" name="Google Shape;10923;g136cf391dd3_0_21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24" name="Google Shape;10924;g136cf391dd3_0_21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1" name="Shape 11341"/>
        <p:cNvGrpSpPr/>
        <p:nvPr/>
      </p:nvGrpSpPr>
      <p:grpSpPr>
        <a:xfrm>
          <a:off x="0" y="0"/>
          <a:ext cx="0" cy="0"/>
          <a:chOff x="0" y="0"/>
          <a:chExt cx="0" cy="0"/>
        </a:xfrm>
      </p:grpSpPr>
      <p:sp>
        <p:nvSpPr>
          <p:cNvPr id="11342" name="Google Shape;11342;g136cf391dd3_0_21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43" name="Google Shape;11343;g136cf391dd3_0_21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1" name="Shape 11511"/>
        <p:cNvGrpSpPr/>
        <p:nvPr/>
      </p:nvGrpSpPr>
      <p:grpSpPr>
        <a:xfrm>
          <a:off x="0" y="0"/>
          <a:ext cx="0" cy="0"/>
          <a:chOff x="0" y="0"/>
          <a:chExt cx="0" cy="0"/>
        </a:xfrm>
      </p:grpSpPr>
      <p:sp>
        <p:nvSpPr>
          <p:cNvPr id="11512" name="Google Shape;11512;g136cf391dd3_0_22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3" name="Google Shape;11513;g136cf391dd3_0_22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6" name="Shape 11916"/>
        <p:cNvGrpSpPr/>
        <p:nvPr/>
      </p:nvGrpSpPr>
      <p:grpSpPr>
        <a:xfrm>
          <a:off x="0" y="0"/>
          <a:ext cx="0" cy="0"/>
          <a:chOff x="0" y="0"/>
          <a:chExt cx="0" cy="0"/>
        </a:xfrm>
      </p:grpSpPr>
      <p:sp>
        <p:nvSpPr>
          <p:cNvPr id="11917" name="Google Shape;11917;g136cf391dd3_0_22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18" name="Google Shape;11918;g136cf391dd3_0_22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6" name="Shape 12296"/>
        <p:cNvGrpSpPr/>
        <p:nvPr/>
      </p:nvGrpSpPr>
      <p:grpSpPr>
        <a:xfrm>
          <a:off x="0" y="0"/>
          <a:ext cx="0" cy="0"/>
          <a:chOff x="0" y="0"/>
          <a:chExt cx="0" cy="0"/>
        </a:xfrm>
      </p:grpSpPr>
      <p:sp>
        <p:nvSpPr>
          <p:cNvPr id="12297" name="Google Shape;12297;g136cf391dd3_0_229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8" name="Google Shape;12298;g136cf391dd3_0_229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10" name="Shape 12710"/>
        <p:cNvGrpSpPr/>
        <p:nvPr/>
      </p:nvGrpSpPr>
      <p:grpSpPr>
        <a:xfrm>
          <a:off x="0" y="0"/>
          <a:ext cx="0" cy="0"/>
          <a:chOff x="0" y="0"/>
          <a:chExt cx="0" cy="0"/>
        </a:xfrm>
      </p:grpSpPr>
      <p:sp>
        <p:nvSpPr>
          <p:cNvPr id="12711" name="Google Shape;12711;g136cf391dd3_0_23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12" name="Google Shape;12712;g136cf391dd3_0_23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6" name="Shape 6356"/>
        <p:cNvGrpSpPr/>
        <p:nvPr/>
      </p:nvGrpSpPr>
      <p:grpSpPr>
        <a:xfrm>
          <a:off x="0" y="0"/>
          <a:ext cx="0" cy="0"/>
          <a:chOff x="0" y="0"/>
          <a:chExt cx="0" cy="0"/>
        </a:xfrm>
      </p:grpSpPr>
      <p:sp>
        <p:nvSpPr>
          <p:cNvPr id="6357" name="Google Shape;6357;g13dfdf49308_1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8" name="Google Shape;6358;g13dfdf49308_1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71" name="Shape 13071"/>
        <p:cNvGrpSpPr/>
        <p:nvPr/>
      </p:nvGrpSpPr>
      <p:grpSpPr>
        <a:xfrm>
          <a:off x="0" y="0"/>
          <a:ext cx="0" cy="0"/>
          <a:chOff x="0" y="0"/>
          <a:chExt cx="0" cy="0"/>
        </a:xfrm>
      </p:grpSpPr>
      <p:sp>
        <p:nvSpPr>
          <p:cNvPr id="13072" name="Google Shape;13072;g136cf391dd3_0_23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73" name="Google Shape;13073;g136cf391dd3_0_23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1" name="Shape 13581"/>
        <p:cNvGrpSpPr/>
        <p:nvPr/>
      </p:nvGrpSpPr>
      <p:grpSpPr>
        <a:xfrm>
          <a:off x="0" y="0"/>
          <a:ext cx="0" cy="0"/>
          <a:chOff x="0" y="0"/>
          <a:chExt cx="0" cy="0"/>
        </a:xfrm>
      </p:grpSpPr>
      <p:sp>
        <p:nvSpPr>
          <p:cNvPr id="13582" name="Google Shape;13582;g136cf391dd3_0_24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83" name="Google Shape;13583;g136cf391dd3_0_24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01" name="Shape 14201"/>
        <p:cNvGrpSpPr/>
        <p:nvPr/>
      </p:nvGrpSpPr>
      <p:grpSpPr>
        <a:xfrm>
          <a:off x="0" y="0"/>
          <a:ext cx="0" cy="0"/>
          <a:chOff x="0" y="0"/>
          <a:chExt cx="0" cy="0"/>
        </a:xfrm>
      </p:grpSpPr>
      <p:sp>
        <p:nvSpPr>
          <p:cNvPr id="14202" name="Google Shape;14202;g136cf391dd3_0_24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03" name="Google Shape;14203;g136cf391dd3_0_24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95" name="Shape 14795"/>
        <p:cNvGrpSpPr/>
        <p:nvPr/>
      </p:nvGrpSpPr>
      <p:grpSpPr>
        <a:xfrm>
          <a:off x="0" y="0"/>
          <a:ext cx="0" cy="0"/>
          <a:chOff x="0" y="0"/>
          <a:chExt cx="0" cy="0"/>
        </a:xfrm>
      </p:grpSpPr>
      <p:sp>
        <p:nvSpPr>
          <p:cNvPr id="14796" name="Google Shape;14796;g136cf391dd3_0_25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97" name="Google Shape;14797;g136cf391dd3_0_25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6" name="Shape 15116"/>
        <p:cNvGrpSpPr/>
        <p:nvPr/>
      </p:nvGrpSpPr>
      <p:grpSpPr>
        <a:xfrm>
          <a:off x="0" y="0"/>
          <a:ext cx="0" cy="0"/>
          <a:chOff x="0" y="0"/>
          <a:chExt cx="0" cy="0"/>
        </a:xfrm>
      </p:grpSpPr>
      <p:sp>
        <p:nvSpPr>
          <p:cNvPr id="15117" name="Google Shape;15117;g136cf391dd3_0_25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18" name="Google Shape;15118;g136cf391dd3_0_25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24" name="Shape 15424"/>
        <p:cNvGrpSpPr/>
        <p:nvPr/>
      </p:nvGrpSpPr>
      <p:grpSpPr>
        <a:xfrm>
          <a:off x="0" y="0"/>
          <a:ext cx="0" cy="0"/>
          <a:chOff x="0" y="0"/>
          <a:chExt cx="0" cy="0"/>
        </a:xfrm>
      </p:grpSpPr>
      <p:sp>
        <p:nvSpPr>
          <p:cNvPr id="15425" name="Google Shape;15425;g136cf391dd3_0_27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26" name="Google Shape;15426;g136cf391dd3_0_27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6" name="Shape 6416"/>
        <p:cNvGrpSpPr/>
        <p:nvPr/>
      </p:nvGrpSpPr>
      <p:grpSpPr>
        <a:xfrm>
          <a:off x="0" y="0"/>
          <a:ext cx="0" cy="0"/>
          <a:chOff x="0" y="0"/>
          <a:chExt cx="0" cy="0"/>
        </a:xfrm>
      </p:grpSpPr>
      <p:sp>
        <p:nvSpPr>
          <p:cNvPr id="6417" name="Google Shape;6417;gcc9050bdf8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8" name="Google Shape;6418;gcc9050bdf8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7" name="Shape 6497"/>
        <p:cNvGrpSpPr/>
        <p:nvPr/>
      </p:nvGrpSpPr>
      <p:grpSpPr>
        <a:xfrm>
          <a:off x="0" y="0"/>
          <a:ext cx="0" cy="0"/>
          <a:chOff x="0" y="0"/>
          <a:chExt cx="0" cy="0"/>
        </a:xfrm>
      </p:grpSpPr>
      <p:sp>
        <p:nvSpPr>
          <p:cNvPr id="6498" name="Google Shape;6498;gddd26cc8a4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9" name="Google Shape;6499;gddd26cc8a4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8" name="Shape 6548"/>
        <p:cNvGrpSpPr/>
        <p:nvPr/>
      </p:nvGrpSpPr>
      <p:grpSpPr>
        <a:xfrm>
          <a:off x="0" y="0"/>
          <a:ext cx="0" cy="0"/>
          <a:chOff x="0" y="0"/>
          <a:chExt cx="0" cy="0"/>
        </a:xfrm>
      </p:grpSpPr>
      <p:sp>
        <p:nvSpPr>
          <p:cNvPr id="6549" name="Google Shape;6549;gcc9050bdf8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0" name="Google Shape;6550;gcc9050bdf8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7" name="Shape 6567"/>
        <p:cNvGrpSpPr/>
        <p:nvPr/>
      </p:nvGrpSpPr>
      <p:grpSpPr>
        <a:xfrm>
          <a:off x="0" y="0"/>
          <a:ext cx="0" cy="0"/>
          <a:chOff x="0" y="0"/>
          <a:chExt cx="0" cy="0"/>
        </a:xfrm>
      </p:grpSpPr>
      <p:sp>
        <p:nvSpPr>
          <p:cNvPr id="6568" name="Google Shape;6568;gcc9050bdf8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9" name="Google Shape;6569;gcc9050bdf8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987616" y="246891"/>
            <a:ext cx="7314559" cy="4652582"/>
            <a:chOff x="958816" y="246891"/>
            <a:chExt cx="7314559" cy="4652582"/>
          </a:xfrm>
        </p:grpSpPr>
        <p:sp>
          <p:nvSpPr>
            <p:cNvPr id="10" name="Google Shape;10;p2"/>
            <p:cNvSpPr/>
            <p:nvPr/>
          </p:nvSpPr>
          <p:spPr>
            <a:xfrm flipH="1">
              <a:off x="1158200" y="564974"/>
              <a:ext cx="7115175" cy="4334500"/>
            </a:xfrm>
            <a:custGeom>
              <a:rect b="b" l="l" r="r" t="t"/>
              <a:pathLst>
                <a:path extrusionOk="0" h="134112" w="284607">
                  <a:moveTo>
                    <a:pt x="273939" y="0"/>
                  </a:moveTo>
                  <a:lnTo>
                    <a:pt x="0" y="134112"/>
                  </a:lnTo>
                  <a:lnTo>
                    <a:pt x="266700" y="134112"/>
                  </a:lnTo>
                  <a:lnTo>
                    <a:pt x="284607" y="8763"/>
                  </a:lnTo>
                  <a:close/>
                </a:path>
              </a:pathLst>
            </a:custGeom>
            <a:gradFill>
              <a:gsLst>
                <a:gs pos="0">
                  <a:srgbClr val="FFF6DB">
                    <a:alpha val="1960"/>
                  </a:srgbClr>
                </a:gs>
                <a:gs pos="100000">
                  <a:srgbClr val="FAD25C">
                    <a:alpha val="29411"/>
                  </a:srgbClr>
                </a:gs>
              </a:gsLst>
              <a:lin ang="18900044" scaled="0"/>
            </a:gradFill>
            <a:ln>
              <a:noFill/>
            </a:ln>
          </p:spPr>
        </p:sp>
        <p:grpSp>
          <p:nvGrpSpPr>
            <p:cNvPr id="11" name="Google Shape;11;p2"/>
            <p:cNvGrpSpPr/>
            <p:nvPr/>
          </p:nvGrpSpPr>
          <p:grpSpPr>
            <a:xfrm>
              <a:off x="958816" y="246891"/>
              <a:ext cx="631414" cy="628524"/>
              <a:chOff x="1468922" y="418813"/>
              <a:chExt cx="631414" cy="628524"/>
            </a:xfrm>
          </p:grpSpPr>
          <p:sp>
            <p:nvSpPr>
              <p:cNvPr id="12" name="Google Shape;12;p2"/>
              <p:cNvSpPr/>
              <p:nvPr/>
            </p:nvSpPr>
            <p:spPr>
              <a:xfrm rot="-1486471">
                <a:off x="1606973" y="466290"/>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1486471">
                <a:off x="1531704" y="505899"/>
                <a:ext cx="505850" cy="410741"/>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486471">
                <a:off x="1650300" y="846485"/>
                <a:ext cx="446185"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486471">
                <a:off x="1717761" y="879747"/>
                <a:ext cx="319374"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 name="Google Shape;16;p2"/>
          <p:cNvGrpSpPr/>
          <p:nvPr/>
        </p:nvGrpSpPr>
        <p:grpSpPr>
          <a:xfrm>
            <a:off x="849275" y="246891"/>
            <a:ext cx="7438826" cy="4652584"/>
            <a:chOff x="1049075" y="246891"/>
            <a:chExt cx="7438826" cy="4652584"/>
          </a:xfrm>
        </p:grpSpPr>
        <p:sp>
          <p:nvSpPr>
            <p:cNvPr id="17" name="Google Shape;17;p2"/>
            <p:cNvSpPr/>
            <p:nvPr/>
          </p:nvSpPr>
          <p:spPr>
            <a:xfrm>
              <a:off x="1049075" y="564975"/>
              <a:ext cx="7115175" cy="4334500"/>
            </a:xfrm>
            <a:custGeom>
              <a:rect b="b" l="l" r="r" t="t"/>
              <a:pathLst>
                <a:path extrusionOk="0" h="134112" w="284607">
                  <a:moveTo>
                    <a:pt x="273939" y="0"/>
                  </a:moveTo>
                  <a:lnTo>
                    <a:pt x="0" y="134112"/>
                  </a:lnTo>
                  <a:lnTo>
                    <a:pt x="266700" y="134112"/>
                  </a:lnTo>
                  <a:lnTo>
                    <a:pt x="284607" y="8763"/>
                  </a:lnTo>
                  <a:close/>
                </a:path>
              </a:pathLst>
            </a:custGeom>
            <a:gradFill>
              <a:gsLst>
                <a:gs pos="0">
                  <a:srgbClr val="FFF6DB">
                    <a:alpha val="1960"/>
                  </a:srgbClr>
                </a:gs>
                <a:gs pos="100000">
                  <a:srgbClr val="FAD25C">
                    <a:alpha val="29411"/>
                  </a:srgbClr>
                </a:gs>
              </a:gsLst>
              <a:lin ang="18900044" scaled="0"/>
            </a:gradFill>
            <a:ln>
              <a:noFill/>
            </a:ln>
          </p:spPr>
        </p:sp>
        <p:grpSp>
          <p:nvGrpSpPr>
            <p:cNvPr id="18" name="Google Shape;18;p2"/>
            <p:cNvGrpSpPr/>
            <p:nvPr/>
          </p:nvGrpSpPr>
          <p:grpSpPr>
            <a:xfrm>
              <a:off x="7825154" y="246891"/>
              <a:ext cx="662747" cy="662501"/>
              <a:chOff x="7015629" y="399549"/>
              <a:chExt cx="662747" cy="662501"/>
            </a:xfrm>
          </p:grpSpPr>
          <p:sp>
            <p:nvSpPr>
              <p:cNvPr id="19" name="Google Shape;19;p2"/>
              <p:cNvSpPr/>
              <p:nvPr/>
            </p:nvSpPr>
            <p:spPr>
              <a:xfrm rot="2162420">
                <a:off x="7387430" y="47575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2162420">
                <a:off x="7100104" y="509051"/>
                <a:ext cx="505850" cy="410742"/>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2162420">
                <a:off x="7006038" y="829018"/>
                <a:ext cx="446186"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2162420">
                <a:off x="7062170" y="860392"/>
                <a:ext cx="319374"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 name="Google Shape;23;p2"/>
          <p:cNvSpPr/>
          <p:nvPr/>
        </p:nvSpPr>
        <p:spPr>
          <a:xfrm>
            <a:off x="-7175" y="4261150"/>
            <a:ext cx="9158700" cy="731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2"/>
          <p:cNvGrpSpPr/>
          <p:nvPr/>
        </p:nvGrpSpPr>
        <p:grpSpPr>
          <a:xfrm>
            <a:off x="1612550" y="4261166"/>
            <a:ext cx="5926350" cy="882332"/>
            <a:chOff x="1612550" y="3566525"/>
            <a:chExt cx="5926350" cy="1577000"/>
          </a:xfrm>
        </p:grpSpPr>
        <p:sp>
          <p:nvSpPr>
            <p:cNvPr id="25" name="Google Shape;25;p2"/>
            <p:cNvSpPr/>
            <p:nvPr/>
          </p:nvSpPr>
          <p:spPr>
            <a:xfrm>
              <a:off x="1612550" y="3566525"/>
              <a:ext cx="5926350" cy="1577000"/>
            </a:xfrm>
            <a:custGeom>
              <a:rect b="b" l="l" r="r" t="t"/>
              <a:pathLst>
                <a:path extrusionOk="0" h="63080" w="237054">
                  <a:moveTo>
                    <a:pt x="66199" y="0"/>
                  </a:moveTo>
                  <a:lnTo>
                    <a:pt x="0" y="63079"/>
                  </a:lnTo>
                  <a:lnTo>
                    <a:pt x="237054" y="63079"/>
                  </a:lnTo>
                  <a:lnTo>
                    <a:pt x="1708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813450" y="3566525"/>
              <a:ext cx="1738050" cy="1577000"/>
            </a:xfrm>
            <a:custGeom>
              <a:rect b="b" l="l" r="r" t="t"/>
              <a:pathLst>
                <a:path extrusionOk="0" h="63080" w="69522">
                  <a:moveTo>
                    <a:pt x="66212" y="0"/>
                  </a:moveTo>
                  <a:lnTo>
                    <a:pt x="1" y="63079"/>
                  </a:lnTo>
                  <a:lnTo>
                    <a:pt x="3323" y="63079"/>
                  </a:lnTo>
                  <a:lnTo>
                    <a:pt x="695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599950" y="3566525"/>
              <a:ext cx="1737725" cy="1577000"/>
            </a:xfrm>
            <a:custGeom>
              <a:rect b="b" l="l" r="r" t="t"/>
              <a:pathLst>
                <a:path extrusionOk="0" h="63080" w="69509">
                  <a:moveTo>
                    <a:pt x="0" y="0"/>
                  </a:moveTo>
                  <a:lnTo>
                    <a:pt x="66199" y="63079"/>
                  </a:lnTo>
                  <a:lnTo>
                    <a:pt x="69509" y="63079"/>
                  </a:lnTo>
                  <a:lnTo>
                    <a:pt x="33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2"/>
          <p:cNvGrpSpPr/>
          <p:nvPr/>
        </p:nvGrpSpPr>
        <p:grpSpPr>
          <a:xfrm>
            <a:off x="-417858" y="-823150"/>
            <a:ext cx="9978772" cy="7065516"/>
            <a:chOff x="-417858" y="-823150"/>
            <a:chExt cx="9978772" cy="7065516"/>
          </a:xfrm>
        </p:grpSpPr>
        <p:grpSp>
          <p:nvGrpSpPr>
            <p:cNvPr id="29" name="Google Shape;29;p2"/>
            <p:cNvGrpSpPr/>
            <p:nvPr/>
          </p:nvGrpSpPr>
          <p:grpSpPr>
            <a:xfrm>
              <a:off x="33" y="-132178"/>
              <a:ext cx="1291188" cy="4951353"/>
              <a:chOff x="1440600" y="197825"/>
              <a:chExt cx="990175" cy="3797050"/>
            </a:xfrm>
          </p:grpSpPr>
          <p:sp>
            <p:nvSpPr>
              <p:cNvPr id="30" name="Google Shape;30;p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2"/>
            <p:cNvGrpSpPr/>
            <p:nvPr/>
          </p:nvGrpSpPr>
          <p:grpSpPr>
            <a:xfrm flipH="1">
              <a:off x="7860233" y="-132178"/>
              <a:ext cx="1291188" cy="4951353"/>
              <a:chOff x="1440600" y="197825"/>
              <a:chExt cx="990175" cy="3797050"/>
            </a:xfrm>
          </p:grpSpPr>
          <p:sp>
            <p:nvSpPr>
              <p:cNvPr id="40" name="Google Shape;40;p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 name="Google Shape;49;p2"/>
            <p:cNvGrpSpPr/>
            <p:nvPr/>
          </p:nvGrpSpPr>
          <p:grpSpPr>
            <a:xfrm>
              <a:off x="-20" y="4613271"/>
              <a:ext cx="9143683" cy="1629094"/>
              <a:chOff x="429225" y="4417075"/>
              <a:chExt cx="6749600" cy="1202550"/>
            </a:xfrm>
          </p:grpSpPr>
          <p:sp>
            <p:nvSpPr>
              <p:cNvPr id="50" name="Google Shape;50;p2"/>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 name="Google Shape;221;p2"/>
            <p:cNvGrpSpPr/>
            <p:nvPr/>
          </p:nvGrpSpPr>
          <p:grpSpPr>
            <a:xfrm>
              <a:off x="-417858" y="-823150"/>
              <a:ext cx="9978772" cy="1382075"/>
              <a:chOff x="193475" y="-693375"/>
              <a:chExt cx="7221575" cy="1382075"/>
            </a:xfrm>
          </p:grpSpPr>
          <p:sp>
            <p:nvSpPr>
              <p:cNvPr id="222" name="Google Shape;222;p2"/>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9" name="Google Shape;259;p2"/>
          <p:cNvSpPr txBox="1"/>
          <p:nvPr>
            <p:ph type="ctrTitle"/>
          </p:nvPr>
        </p:nvSpPr>
        <p:spPr>
          <a:xfrm>
            <a:off x="1733350" y="830375"/>
            <a:ext cx="5791200" cy="2716800"/>
          </a:xfrm>
          <a:prstGeom prst="rect">
            <a:avLst/>
          </a:prstGeom>
          <a:noFill/>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b="0" sz="77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60" name="Google Shape;260;p2"/>
          <p:cNvSpPr txBox="1"/>
          <p:nvPr>
            <p:ph idx="1" type="subTitle"/>
          </p:nvPr>
        </p:nvSpPr>
        <p:spPr>
          <a:xfrm>
            <a:off x="2587012" y="3595547"/>
            <a:ext cx="4107600" cy="473700"/>
          </a:xfrm>
          <a:prstGeom prst="rect">
            <a:avLst/>
          </a:prstGeom>
          <a:noFill/>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31" name="Shape 1631"/>
        <p:cNvGrpSpPr/>
        <p:nvPr/>
      </p:nvGrpSpPr>
      <p:grpSpPr>
        <a:xfrm>
          <a:off x="0" y="0"/>
          <a:ext cx="0" cy="0"/>
          <a:chOff x="0" y="0"/>
          <a:chExt cx="0" cy="0"/>
        </a:xfrm>
      </p:grpSpPr>
      <p:sp>
        <p:nvSpPr>
          <p:cNvPr id="1632" name="Google Shape;1632;p11"/>
          <p:cNvSpPr/>
          <p:nvPr/>
        </p:nvSpPr>
        <p:spPr>
          <a:xfrm>
            <a:off x="-7175" y="3610750"/>
            <a:ext cx="9158700" cy="153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3" name="Google Shape;1633;p11"/>
          <p:cNvGrpSpPr/>
          <p:nvPr/>
        </p:nvGrpSpPr>
        <p:grpSpPr>
          <a:xfrm>
            <a:off x="-43050" y="-616925"/>
            <a:ext cx="5196675" cy="5329438"/>
            <a:chOff x="-43050" y="-616925"/>
            <a:chExt cx="5196675" cy="5329438"/>
          </a:xfrm>
        </p:grpSpPr>
        <p:sp>
          <p:nvSpPr>
            <p:cNvPr id="1634" name="Google Shape;1634;p11"/>
            <p:cNvSpPr/>
            <p:nvPr/>
          </p:nvSpPr>
          <p:spPr>
            <a:xfrm>
              <a:off x="-43050" y="-616925"/>
              <a:ext cx="5064600" cy="5165025"/>
            </a:xfrm>
            <a:custGeom>
              <a:rect b="b" l="l" r="r" t="t"/>
              <a:pathLst>
                <a:path extrusionOk="0" h="206601" w="202584">
                  <a:moveTo>
                    <a:pt x="202584" y="201435"/>
                  </a:moveTo>
                  <a:lnTo>
                    <a:pt x="0" y="0"/>
                  </a:lnTo>
                  <a:lnTo>
                    <a:pt x="2285" y="176941"/>
                  </a:lnTo>
                  <a:lnTo>
                    <a:pt x="195410" y="206601"/>
                  </a:lnTo>
                  <a:close/>
                </a:path>
              </a:pathLst>
            </a:custGeom>
            <a:gradFill>
              <a:gsLst>
                <a:gs pos="0">
                  <a:srgbClr val="FFF6DB">
                    <a:alpha val="1960"/>
                  </a:srgbClr>
                </a:gs>
                <a:gs pos="100000">
                  <a:srgbClr val="FAD25C">
                    <a:alpha val="29411"/>
                  </a:srgbClr>
                </a:gs>
              </a:gsLst>
              <a:lin ang="18900044" scaled="0"/>
            </a:gradFill>
            <a:ln>
              <a:noFill/>
            </a:ln>
          </p:spPr>
        </p:sp>
        <p:grpSp>
          <p:nvGrpSpPr>
            <p:cNvPr id="1635" name="Google Shape;1635;p11"/>
            <p:cNvGrpSpPr/>
            <p:nvPr/>
          </p:nvGrpSpPr>
          <p:grpSpPr>
            <a:xfrm flipH="1">
              <a:off x="4793350" y="4364763"/>
              <a:ext cx="360275" cy="347750"/>
              <a:chOff x="1618825" y="2930900"/>
              <a:chExt cx="360275" cy="347750"/>
            </a:xfrm>
          </p:grpSpPr>
          <p:sp>
            <p:nvSpPr>
              <p:cNvPr id="1636" name="Google Shape;1636;p11"/>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1"/>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1"/>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1"/>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1"/>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1"/>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1"/>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1"/>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44" name="Google Shape;1644;p11"/>
          <p:cNvGrpSpPr/>
          <p:nvPr/>
        </p:nvGrpSpPr>
        <p:grpSpPr>
          <a:xfrm>
            <a:off x="-7175" y="-767575"/>
            <a:ext cx="7987275" cy="5796313"/>
            <a:chOff x="-7175" y="-767575"/>
            <a:chExt cx="7987275" cy="5796313"/>
          </a:xfrm>
        </p:grpSpPr>
        <p:sp>
          <p:nvSpPr>
            <p:cNvPr id="1645" name="Google Shape;1645;p11"/>
            <p:cNvSpPr/>
            <p:nvPr/>
          </p:nvSpPr>
          <p:spPr>
            <a:xfrm>
              <a:off x="-7175" y="-767575"/>
              <a:ext cx="7726500" cy="5509350"/>
            </a:xfrm>
            <a:custGeom>
              <a:rect b="b" l="l" r="r" t="t"/>
              <a:pathLst>
                <a:path extrusionOk="0" h="220374" w="309060">
                  <a:moveTo>
                    <a:pt x="309060" y="210178"/>
                  </a:moveTo>
                  <a:lnTo>
                    <a:pt x="40746" y="0"/>
                  </a:lnTo>
                  <a:lnTo>
                    <a:pt x="0" y="142612"/>
                  </a:lnTo>
                  <a:lnTo>
                    <a:pt x="301293" y="220374"/>
                  </a:lnTo>
                  <a:close/>
                </a:path>
              </a:pathLst>
            </a:custGeom>
            <a:gradFill>
              <a:gsLst>
                <a:gs pos="0">
                  <a:srgbClr val="FFF6DB">
                    <a:alpha val="1960"/>
                  </a:srgbClr>
                </a:gs>
                <a:gs pos="100000">
                  <a:srgbClr val="FAD25C">
                    <a:alpha val="29411"/>
                  </a:srgbClr>
                </a:gs>
              </a:gsLst>
              <a:lin ang="18900044" scaled="0"/>
            </a:gradFill>
            <a:ln>
              <a:noFill/>
            </a:ln>
          </p:spPr>
        </p:sp>
        <p:grpSp>
          <p:nvGrpSpPr>
            <p:cNvPr id="1646" name="Google Shape;1646;p11"/>
            <p:cNvGrpSpPr/>
            <p:nvPr/>
          </p:nvGrpSpPr>
          <p:grpSpPr>
            <a:xfrm flipH="1">
              <a:off x="7387975" y="4456863"/>
              <a:ext cx="592125" cy="571875"/>
              <a:chOff x="1378650" y="3847600"/>
              <a:chExt cx="592125" cy="571875"/>
            </a:xfrm>
          </p:grpSpPr>
          <p:sp>
            <p:nvSpPr>
              <p:cNvPr id="1647" name="Google Shape;1647;p11"/>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1"/>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1"/>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1"/>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1"/>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1"/>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1"/>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1"/>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55" name="Google Shape;1655;p11"/>
          <p:cNvGrpSpPr/>
          <p:nvPr/>
        </p:nvGrpSpPr>
        <p:grpSpPr>
          <a:xfrm flipH="1">
            <a:off x="243246" y="2992495"/>
            <a:ext cx="1066143" cy="1184280"/>
            <a:chOff x="4808600" y="2772425"/>
            <a:chExt cx="1565325" cy="1738775"/>
          </a:xfrm>
        </p:grpSpPr>
        <p:sp>
          <p:nvSpPr>
            <p:cNvPr id="1656" name="Google Shape;1656;p11"/>
            <p:cNvSpPr/>
            <p:nvPr/>
          </p:nvSpPr>
          <p:spPr>
            <a:xfrm>
              <a:off x="4909500" y="2821625"/>
              <a:ext cx="29225" cy="130125"/>
            </a:xfrm>
            <a:custGeom>
              <a:rect b="b" l="l" r="r" t="t"/>
              <a:pathLst>
                <a:path extrusionOk="0" h="5205" w="1169">
                  <a:moveTo>
                    <a:pt x="1" y="1"/>
                  </a:moveTo>
                  <a:lnTo>
                    <a:pt x="1" y="5204"/>
                  </a:lnTo>
                  <a:lnTo>
                    <a:pt x="1168" y="5204"/>
                  </a:lnTo>
                  <a:lnTo>
                    <a:pt x="11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1"/>
            <p:cNvSpPr/>
            <p:nvPr/>
          </p:nvSpPr>
          <p:spPr>
            <a:xfrm>
              <a:off x="4897000" y="2873325"/>
              <a:ext cx="52575" cy="912350"/>
            </a:xfrm>
            <a:custGeom>
              <a:rect b="b" l="l" r="r" t="t"/>
              <a:pathLst>
                <a:path extrusionOk="0" h="36494" w="2103">
                  <a:moveTo>
                    <a:pt x="501" y="1"/>
                  </a:moveTo>
                  <a:cubicBezTo>
                    <a:pt x="201" y="1"/>
                    <a:pt x="1" y="201"/>
                    <a:pt x="1" y="501"/>
                  </a:cubicBezTo>
                  <a:lnTo>
                    <a:pt x="1" y="35993"/>
                  </a:lnTo>
                  <a:cubicBezTo>
                    <a:pt x="1" y="36293"/>
                    <a:pt x="201" y="36494"/>
                    <a:pt x="501" y="36494"/>
                  </a:cubicBezTo>
                  <a:lnTo>
                    <a:pt x="1602" y="36494"/>
                  </a:lnTo>
                  <a:cubicBezTo>
                    <a:pt x="1869" y="36494"/>
                    <a:pt x="2102" y="36293"/>
                    <a:pt x="2102" y="35993"/>
                  </a:cubicBezTo>
                  <a:lnTo>
                    <a:pt x="2102" y="501"/>
                  </a:lnTo>
                  <a:cubicBezTo>
                    <a:pt x="2102" y="201"/>
                    <a:pt x="1869" y="1"/>
                    <a:pt x="16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1"/>
            <p:cNvSpPr/>
            <p:nvPr/>
          </p:nvSpPr>
          <p:spPr>
            <a:xfrm>
              <a:off x="4854475" y="3762300"/>
              <a:ext cx="139275" cy="45900"/>
            </a:xfrm>
            <a:custGeom>
              <a:rect b="b" l="l" r="r" t="t"/>
              <a:pathLst>
                <a:path extrusionOk="0" h="1836" w="5571">
                  <a:moveTo>
                    <a:pt x="1034" y="1"/>
                  </a:moveTo>
                  <a:cubicBezTo>
                    <a:pt x="467" y="1"/>
                    <a:pt x="0" y="468"/>
                    <a:pt x="0" y="1068"/>
                  </a:cubicBezTo>
                  <a:lnTo>
                    <a:pt x="0" y="1835"/>
                  </a:lnTo>
                  <a:lnTo>
                    <a:pt x="5571" y="1835"/>
                  </a:lnTo>
                  <a:lnTo>
                    <a:pt x="5571" y="1068"/>
                  </a:lnTo>
                  <a:cubicBezTo>
                    <a:pt x="5571" y="468"/>
                    <a:pt x="5104" y="1"/>
                    <a:pt x="45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1"/>
            <p:cNvSpPr/>
            <p:nvPr/>
          </p:nvSpPr>
          <p:spPr>
            <a:xfrm>
              <a:off x="4808600" y="3794825"/>
              <a:ext cx="232700" cy="45900"/>
            </a:xfrm>
            <a:custGeom>
              <a:rect b="b" l="l" r="r" t="t"/>
              <a:pathLst>
                <a:path extrusionOk="0" h="1836" w="9308">
                  <a:moveTo>
                    <a:pt x="1035" y="1"/>
                  </a:moveTo>
                  <a:cubicBezTo>
                    <a:pt x="468" y="1"/>
                    <a:pt x="1" y="468"/>
                    <a:pt x="1" y="1035"/>
                  </a:cubicBezTo>
                  <a:lnTo>
                    <a:pt x="1" y="1835"/>
                  </a:lnTo>
                  <a:lnTo>
                    <a:pt x="9307" y="1835"/>
                  </a:lnTo>
                  <a:lnTo>
                    <a:pt x="9307" y="1035"/>
                  </a:lnTo>
                  <a:cubicBezTo>
                    <a:pt x="9307" y="468"/>
                    <a:pt x="8840" y="1"/>
                    <a:pt x="82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1"/>
            <p:cNvSpPr/>
            <p:nvPr/>
          </p:nvSpPr>
          <p:spPr>
            <a:xfrm>
              <a:off x="4881150" y="2772425"/>
              <a:ext cx="85925" cy="85075"/>
            </a:xfrm>
            <a:custGeom>
              <a:rect b="b" l="l" r="r" t="t"/>
              <a:pathLst>
                <a:path extrusionOk="0" h="3403" w="3437">
                  <a:moveTo>
                    <a:pt x="1735" y="1"/>
                  </a:moveTo>
                  <a:cubicBezTo>
                    <a:pt x="801" y="1"/>
                    <a:pt x="1" y="734"/>
                    <a:pt x="1" y="1702"/>
                  </a:cubicBezTo>
                  <a:cubicBezTo>
                    <a:pt x="1" y="2602"/>
                    <a:pt x="768" y="3403"/>
                    <a:pt x="1735" y="3403"/>
                  </a:cubicBezTo>
                  <a:cubicBezTo>
                    <a:pt x="2636" y="3403"/>
                    <a:pt x="3437" y="2669"/>
                    <a:pt x="3437" y="1702"/>
                  </a:cubicBezTo>
                  <a:cubicBezTo>
                    <a:pt x="3437" y="734"/>
                    <a:pt x="2669" y="1"/>
                    <a:pt x="17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1"/>
            <p:cNvSpPr/>
            <p:nvPr/>
          </p:nvSpPr>
          <p:spPr>
            <a:xfrm>
              <a:off x="4931200" y="2928375"/>
              <a:ext cx="1254250" cy="300000"/>
            </a:xfrm>
            <a:custGeom>
              <a:rect b="b" l="l" r="r" t="t"/>
              <a:pathLst>
                <a:path extrusionOk="0" h="12000" w="50170">
                  <a:moveTo>
                    <a:pt x="167" y="0"/>
                  </a:moveTo>
                  <a:lnTo>
                    <a:pt x="0" y="701"/>
                  </a:lnTo>
                  <a:cubicBezTo>
                    <a:pt x="4303" y="6238"/>
                    <a:pt x="9974" y="9974"/>
                    <a:pt x="16979" y="11375"/>
                  </a:cubicBezTo>
                  <a:cubicBezTo>
                    <a:pt x="18991" y="11784"/>
                    <a:pt x="21147" y="12000"/>
                    <a:pt x="23445" y="12000"/>
                  </a:cubicBezTo>
                  <a:cubicBezTo>
                    <a:pt x="30899" y="12000"/>
                    <a:pt x="39842" y="9725"/>
                    <a:pt x="50169" y="4370"/>
                  </a:cubicBezTo>
                  <a:lnTo>
                    <a:pt x="49502" y="2869"/>
                  </a:lnTo>
                  <a:cubicBezTo>
                    <a:pt x="39331" y="8321"/>
                    <a:pt x="30468" y="10675"/>
                    <a:pt x="22944" y="10675"/>
                  </a:cubicBezTo>
                  <a:cubicBezTo>
                    <a:pt x="12974" y="10675"/>
                    <a:pt x="5357" y="6540"/>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1"/>
            <p:cNvSpPr/>
            <p:nvPr/>
          </p:nvSpPr>
          <p:spPr>
            <a:xfrm>
              <a:off x="4956200" y="2942550"/>
              <a:ext cx="1133350" cy="319900"/>
            </a:xfrm>
            <a:custGeom>
              <a:rect b="b" l="l" r="r" t="t"/>
              <a:pathLst>
                <a:path extrusionOk="0" h="12796" w="45334">
                  <a:moveTo>
                    <a:pt x="568" y="0"/>
                  </a:moveTo>
                  <a:lnTo>
                    <a:pt x="1" y="2402"/>
                  </a:lnTo>
                  <a:cubicBezTo>
                    <a:pt x="3970" y="7039"/>
                    <a:pt x="9241" y="10441"/>
                    <a:pt x="15579" y="11942"/>
                  </a:cubicBezTo>
                  <a:cubicBezTo>
                    <a:pt x="15679" y="11942"/>
                    <a:pt x="15846" y="12009"/>
                    <a:pt x="15979" y="12042"/>
                  </a:cubicBezTo>
                  <a:cubicBezTo>
                    <a:pt x="18239" y="12535"/>
                    <a:pt x="20675" y="12795"/>
                    <a:pt x="23279" y="12795"/>
                  </a:cubicBezTo>
                  <a:cubicBezTo>
                    <a:pt x="29667" y="12795"/>
                    <a:pt x="37063" y="11227"/>
                    <a:pt x="45333" y="7673"/>
                  </a:cubicBezTo>
                  <a:lnTo>
                    <a:pt x="43499" y="2869"/>
                  </a:lnTo>
                  <a:cubicBezTo>
                    <a:pt x="35020" y="7003"/>
                    <a:pt x="27550" y="8823"/>
                    <a:pt x="21104" y="8823"/>
                  </a:cubicBezTo>
                  <a:cubicBezTo>
                    <a:pt x="12361" y="8823"/>
                    <a:pt x="5503" y="5473"/>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1"/>
            <p:cNvSpPr/>
            <p:nvPr/>
          </p:nvSpPr>
          <p:spPr>
            <a:xfrm>
              <a:off x="4957875" y="2977575"/>
              <a:ext cx="1132500" cy="285700"/>
            </a:xfrm>
            <a:custGeom>
              <a:rect b="b" l="l" r="r" t="t"/>
              <a:pathLst>
                <a:path extrusionOk="0" h="11428" w="45300">
                  <a:moveTo>
                    <a:pt x="201" y="0"/>
                  </a:moveTo>
                  <a:lnTo>
                    <a:pt x="1" y="1035"/>
                  </a:lnTo>
                  <a:cubicBezTo>
                    <a:pt x="3937" y="5671"/>
                    <a:pt x="9207" y="9074"/>
                    <a:pt x="15545" y="10575"/>
                  </a:cubicBezTo>
                  <a:cubicBezTo>
                    <a:pt x="15678" y="10641"/>
                    <a:pt x="15845" y="10675"/>
                    <a:pt x="15945" y="10675"/>
                  </a:cubicBezTo>
                  <a:cubicBezTo>
                    <a:pt x="18205" y="11167"/>
                    <a:pt x="20645" y="11428"/>
                    <a:pt x="23251" y="11428"/>
                  </a:cubicBezTo>
                  <a:cubicBezTo>
                    <a:pt x="29647" y="11428"/>
                    <a:pt x="37053" y="9860"/>
                    <a:pt x="45300" y="6305"/>
                  </a:cubicBezTo>
                  <a:lnTo>
                    <a:pt x="44466" y="4203"/>
                  </a:lnTo>
                  <a:cubicBezTo>
                    <a:pt x="36132" y="7949"/>
                    <a:pt x="28763" y="9603"/>
                    <a:pt x="22365" y="9603"/>
                  </a:cubicBezTo>
                  <a:cubicBezTo>
                    <a:pt x="12808" y="9603"/>
                    <a:pt x="5415" y="5914"/>
                    <a:pt x="2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1"/>
            <p:cNvSpPr/>
            <p:nvPr/>
          </p:nvSpPr>
          <p:spPr>
            <a:xfrm>
              <a:off x="6025300" y="2994400"/>
              <a:ext cx="88425" cy="161350"/>
            </a:xfrm>
            <a:custGeom>
              <a:rect b="b" l="l" r="r" t="t"/>
              <a:pathLst>
                <a:path extrusionOk="0" h="6454" w="3537">
                  <a:moveTo>
                    <a:pt x="897" y="1"/>
                  </a:moveTo>
                  <a:cubicBezTo>
                    <a:pt x="841" y="1"/>
                    <a:pt x="787" y="10"/>
                    <a:pt x="735" y="28"/>
                  </a:cubicBezTo>
                  <a:cubicBezTo>
                    <a:pt x="68" y="261"/>
                    <a:pt x="1" y="1863"/>
                    <a:pt x="535" y="3631"/>
                  </a:cubicBezTo>
                  <a:cubicBezTo>
                    <a:pt x="1062" y="5244"/>
                    <a:pt x="1965" y="6453"/>
                    <a:pt x="2625" y="6453"/>
                  </a:cubicBezTo>
                  <a:cubicBezTo>
                    <a:pt x="2675" y="6453"/>
                    <a:pt x="2723" y="6447"/>
                    <a:pt x="2769" y="6433"/>
                  </a:cubicBezTo>
                  <a:cubicBezTo>
                    <a:pt x="3437" y="6199"/>
                    <a:pt x="3537" y="4565"/>
                    <a:pt x="3003" y="2830"/>
                  </a:cubicBezTo>
                  <a:cubicBezTo>
                    <a:pt x="2450" y="1231"/>
                    <a:pt x="1556" y="1"/>
                    <a:pt x="8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1"/>
            <p:cNvSpPr/>
            <p:nvPr/>
          </p:nvSpPr>
          <p:spPr>
            <a:xfrm>
              <a:off x="4951200" y="2931400"/>
              <a:ext cx="24225" cy="82225"/>
            </a:xfrm>
            <a:custGeom>
              <a:rect b="b" l="l" r="r" t="t"/>
              <a:pathLst>
                <a:path extrusionOk="0" h="3289" w="969">
                  <a:moveTo>
                    <a:pt x="759" y="0"/>
                  </a:moveTo>
                  <a:cubicBezTo>
                    <a:pt x="695" y="0"/>
                    <a:pt x="624" y="75"/>
                    <a:pt x="601" y="213"/>
                  </a:cubicBezTo>
                  <a:lnTo>
                    <a:pt x="34" y="2648"/>
                  </a:lnTo>
                  <a:cubicBezTo>
                    <a:pt x="1" y="2848"/>
                    <a:pt x="34" y="3082"/>
                    <a:pt x="134" y="3215"/>
                  </a:cubicBezTo>
                  <a:cubicBezTo>
                    <a:pt x="168" y="3282"/>
                    <a:pt x="168" y="3282"/>
                    <a:pt x="201" y="3282"/>
                  </a:cubicBezTo>
                  <a:cubicBezTo>
                    <a:pt x="214" y="3286"/>
                    <a:pt x="226" y="3288"/>
                    <a:pt x="236" y="3288"/>
                  </a:cubicBezTo>
                  <a:cubicBezTo>
                    <a:pt x="310" y="3288"/>
                    <a:pt x="339" y="3194"/>
                    <a:pt x="368" y="3048"/>
                  </a:cubicBezTo>
                  <a:lnTo>
                    <a:pt x="935" y="647"/>
                  </a:lnTo>
                  <a:cubicBezTo>
                    <a:pt x="968" y="413"/>
                    <a:pt x="935" y="180"/>
                    <a:pt x="835" y="46"/>
                  </a:cubicBezTo>
                  <a:cubicBezTo>
                    <a:pt x="814" y="15"/>
                    <a:pt x="787" y="0"/>
                    <a:pt x="7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1"/>
            <p:cNvSpPr/>
            <p:nvPr/>
          </p:nvSpPr>
          <p:spPr>
            <a:xfrm>
              <a:off x="6067850" y="3000925"/>
              <a:ext cx="117600" cy="88425"/>
            </a:xfrm>
            <a:custGeom>
              <a:rect b="b" l="l" r="r" t="t"/>
              <a:pathLst>
                <a:path extrusionOk="0" h="3537" w="4704">
                  <a:moveTo>
                    <a:pt x="4036" y="0"/>
                  </a:moveTo>
                  <a:cubicBezTo>
                    <a:pt x="2669" y="701"/>
                    <a:pt x="1368" y="1401"/>
                    <a:pt x="33" y="2002"/>
                  </a:cubicBezTo>
                  <a:cubicBezTo>
                    <a:pt x="0" y="2402"/>
                    <a:pt x="33" y="3103"/>
                    <a:pt x="500" y="3536"/>
                  </a:cubicBezTo>
                  <a:cubicBezTo>
                    <a:pt x="1868" y="2903"/>
                    <a:pt x="3302" y="2235"/>
                    <a:pt x="4703" y="1502"/>
                  </a:cubicBezTo>
                  <a:lnTo>
                    <a:pt x="40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1"/>
            <p:cNvSpPr/>
            <p:nvPr/>
          </p:nvSpPr>
          <p:spPr>
            <a:xfrm>
              <a:off x="6164575" y="2880850"/>
              <a:ext cx="46725" cy="208500"/>
            </a:xfrm>
            <a:custGeom>
              <a:rect b="b" l="l" r="r" t="t"/>
              <a:pathLst>
                <a:path extrusionOk="0" h="8340" w="1869">
                  <a:moveTo>
                    <a:pt x="0" y="0"/>
                  </a:moveTo>
                  <a:lnTo>
                    <a:pt x="0" y="8339"/>
                  </a:lnTo>
                  <a:lnTo>
                    <a:pt x="1868" y="8339"/>
                  </a:lnTo>
                  <a:lnTo>
                    <a:pt x="18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1"/>
            <p:cNvSpPr/>
            <p:nvPr/>
          </p:nvSpPr>
          <p:spPr>
            <a:xfrm>
              <a:off x="6147050" y="2965075"/>
              <a:ext cx="82600" cy="1456050"/>
            </a:xfrm>
            <a:custGeom>
              <a:rect b="b" l="l" r="r" t="t"/>
              <a:pathLst>
                <a:path extrusionOk="0" h="58242" w="3304">
                  <a:moveTo>
                    <a:pt x="802" y="0"/>
                  </a:moveTo>
                  <a:cubicBezTo>
                    <a:pt x="368" y="0"/>
                    <a:pt x="1" y="367"/>
                    <a:pt x="1" y="801"/>
                  </a:cubicBezTo>
                  <a:lnTo>
                    <a:pt x="1" y="57475"/>
                  </a:lnTo>
                  <a:cubicBezTo>
                    <a:pt x="1" y="57875"/>
                    <a:pt x="368" y="58242"/>
                    <a:pt x="802" y="58242"/>
                  </a:cubicBezTo>
                  <a:lnTo>
                    <a:pt x="2503" y="58242"/>
                  </a:lnTo>
                  <a:cubicBezTo>
                    <a:pt x="2903" y="58242"/>
                    <a:pt x="3303" y="57875"/>
                    <a:pt x="3303" y="57475"/>
                  </a:cubicBezTo>
                  <a:lnTo>
                    <a:pt x="3303" y="801"/>
                  </a:lnTo>
                  <a:cubicBezTo>
                    <a:pt x="3303" y="367"/>
                    <a:pt x="2903" y="0"/>
                    <a:pt x="25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1"/>
            <p:cNvSpPr/>
            <p:nvPr/>
          </p:nvSpPr>
          <p:spPr>
            <a:xfrm>
              <a:off x="6076175" y="4384425"/>
              <a:ext cx="224350" cy="74225"/>
            </a:xfrm>
            <a:custGeom>
              <a:rect b="b" l="l" r="r" t="t"/>
              <a:pathLst>
                <a:path extrusionOk="0" h="2969" w="8974">
                  <a:moveTo>
                    <a:pt x="1702" y="0"/>
                  </a:moveTo>
                  <a:cubicBezTo>
                    <a:pt x="801" y="0"/>
                    <a:pt x="1" y="767"/>
                    <a:pt x="1" y="1735"/>
                  </a:cubicBezTo>
                  <a:lnTo>
                    <a:pt x="1" y="2969"/>
                  </a:lnTo>
                  <a:lnTo>
                    <a:pt x="8974" y="2969"/>
                  </a:lnTo>
                  <a:lnTo>
                    <a:pt x="8974" y="1735"/>
                  </a:lnTo>
                  <a:cubicBezTo>
                    <a:pt x="8974" y="801"/>
                    <a:pt x="8206" y="0"/>
                    <a:pt x="72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1"/>
            <p:cNvSpPr/>
            <p:nvPr/>
          </p:nvSpPr>
          <p:spPr>
            <a:xfrm>
              <a:off x="6001125" y="4436950"/>
              <a:ext cx="372800" cy="74250"/>
            </a:xfrm>
            <a:custGeom>
              <a:rect b="b" l="l" r="r" t="t"/>
              <a:pathLst>
                <a:path extrusionOk="0" h="2970" w="14912">
                  <a:moveTo>
                    <a:pt x="1702" y="1"/>
                  </a:moveTo>
                  <a:cubicBezTo>
                    <a:pt x="801" y="1"/>
                    <a:pt x="0" y="768"/>
                    <a:pt x="0" y="1702"/>
                  </a:cubicBezTo>
                  <a:lnTo>
                    <a:pt x="0" y="2969"/>
                  </a:lnTo>
                  <a:lnTo>
                    <a:pt x="14911" y="2969"/>
                  </a:lnTo>
                  <a:lnTo>
                    <a:pt x="14911" y="1702"/>
                  </a:lnTo>
                  <a:cubicBezTo>
                    <a:pt x="14911" y="801"/>
                    <a:pt x="14177" y="1"/>
                    <a:pt x="13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1"/>
            <p:cNvSpPr/>
            <p:nvPr/>
          </p:nvSpPr>
          <p:spPr>
            <a:xfrm>
              <a:off x="6118700" y="2802450"/>
              <a:ext cx="137625" cy="137625"/>
            </a:xfrm>
            <a:custGeom>
              <a:rect b="b" l="l" r="r" t="t"/>
              <a:pathLst>
                <a:path extrusionOk="0" h="5505" w="5505">
                  <a:moveTo>
                    <a:pt x="2769" y="0"/>
                  </a:moveTo>
                  <a:cubicBezTo>
                    <a:pt x="1235" y="0"/>
                    <a:pt x="1" y="1268"/>
                    <a:pt x="1" y="2769"/>
                  </a:cubicBezTo>
                  <a:cubicBezTo>
                    <a:pt x="1" y="4270"/>
                    <a:pt x="1202" y="5504"/>
                    <a:pt x="2769" y="5504"/>
                  </a:cubicBezTo>
                  <a:cubicBezTo>
                    <a:pt x="4271" y="5504"/>
                    <a:pt x="5505" y="4304"/>
                    <a:pt x="5505" y="2769"/>
                  </a:cubicBezTo>
                  <a:cubicBezTo>
                    <a:pt x="5505" y="1201"/>
                    <a:pt x="4304" y="0"/>
                    <a:pt x="27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11"/>
          <p:cNvGrpSpPr/>
          <p:nvPr/>
        </p:nvGrpSpPr>
        <p:grpSpPr>
          <a:xfrm>
            <a:off x="50" y="-132175"/>
            <a:ext cx="832143" cy="5305618"/>
            <a:chOff x="1440600" y="197825"/>
            <a:chExt cx="990175" cy="3797050"/>
          </a:xfrm>
        </p:grpSpPr>
        <p:sp>
          <p:nvSpPr>
            <p:cNvPr id="1673" name="Google Shape;1673;p1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 name="Google Shape;1682;p11"/>
          <p:cNvGrpSpPr/>
          <p:nvPr/>
        </p:nvGrpSpPr>
        <p:grpSpPr>
          <a:xfrm flipH="1">
            <a:off x="8319293" y="-132175"/>
            <a:ext cx="832143" cy="5305618"/>
            <a:chOff x="1440600" y="197825"/>
            <a:chExt cx="990175" cy="3797050"/>
          </a:xfrm>
        </p:grpSpPr>
        <p:sp>
          <p:nvSpPr>
            <p:cNvPr id="1683" name="Google Shape;1683;p1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11"/>
          <p:cNvGrpSpPr/>
          <p:nvPr/>
        </p:nvGrpSpPr>
        <p:grpSpPr>
          <a:xfrm>
            <a:off x="-417858" y="-823150"/>
            <a:ext cx="9978772" cy="1382075"/>
            <a:chOff x="193475" y="-693375"/>
            <a:chExt cx="7221575" cy="1382075"/>
          </a:xfrm>
        </p:grpSpPr>
        <p:sp>
          <p:nvSpPr>
            <p:cNvPr id="1693" name="Google Shape;1693;p11"/>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1"/>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1"/>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1"/>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1"/>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1"/>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1"/>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1"/>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1"/>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1"/>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1"/>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1"/>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1"/>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1"/>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1"/>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1"/>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1"/>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1"/>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1"/>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1"/>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1"/>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1"/>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1"/>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1"/>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1"/>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1"/>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1"/>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1"/>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1"/>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1"/>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1"/>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1"/>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1"/>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1"/>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1"/>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1"/>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1"/>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0" name="Google Shape;1730;p11"/>
          <p:cNvSpPr txBox="1"/>
          <p:nvPr>
            <p:ph hasCustomPrompt="1" type="title"/>
          </p:nvPr>
        </p:nvSpPr>
        <p:spPr>
          <a:xfrm rot="178">
            <a:off x="2611625" y="1135075"/>
            <a:ext cx="5805600" cy="12342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9600"/>
              <a:buNone/>
              <a:defRPr sz="7800">
                <a:solidFill>
                  <a:schemeClr val="accent2"/>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731" name="Google Shape;1731;p11"/>
          <p:cNvSpPr txBox="1"/>
          <p:nvPr>
            <p:ph idx="1" type="subTitle"/>
          </p:nvPr>
        </p:nvSpPr>
        <p:spPr>
          <a:xfrm>
            <a:off x="3664050" y="2340244"/>
            <a:ext cx="4752900" cy="493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732" name="Shape 1732"/>
        <p:cNvGrpSpPr/>
        <p:nvPr/>
      </p:nvGrpSpPr>
      <p:grpSpPr>
        <a:xfrm>
          <a:off x="0" y="0"/>
          <a:ext cx="0" cy="0"/>
          <a:chOff x="0" y="0"/>
          <a:chExt cx="0" cy="0"/>
        </a:xfrm>
      </p:grpSpPr>
      <p:sp>
        <p:nvSpPr>
          <p:cNvPr id="1733" name="Google Shape;1733;p12"/>
          <p:cNvSpPr/>
          <p:nvPr/>
        </p:nvSpPr>
        <p:spPr>
          <a:xfrm>
            <a:off x="0" y="-7175"/>
            <a:ext cx="9144000" cy="518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1">
    <p:spTree>
      <p:nvGrpSpPr>
        <p:cNvPr id="1734" name="Shape 1734"/>
        <p:cNvGrpSpPr/>
        <p:nvPr/>
      </p:nvGrpSpPr>
      <p:grpSpPr>
        <a:xfrm>
          <a:off x="0" y="0"/>
          <a:ext cx="0" cy="0"/>
          <a:chOff x="0" y="0"/>
          <a:chExt cx="0" cy="0"/>
        </a:xfrm>
      </p:grpSpPr>
      <p:sp>
        <p:nvSpPr>
          <p:cNvPr id="1735" name="Google Shape;1735;p13"/>
          <p:cNvSpPr txBox="1"/>
          <p:nvPr>
            <p:ph idx="1" type="subTitle"/>
          </p:nvPr>
        </p:nvSpPr>
        <p:spPr>
          <a:xfrm>
            <a:off x="2093388" y="1517190"/>
            <a:ext cx="2434200" cy="407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Poppins"/>
              <a:buNone/>
              <a:defRPr sz="2200">
                <a:latin typeface="Limelight"/>
                <a:ea typeface="Limelight"/>
                <a:cs typeface="Limelight"/>
                <a:sym typeface="Limelight"/>
              </a:defRPr>
            </a:lvl1pPr>
            <a:lvl2pPr lvl="1" rtl="0">
              <a:spcBef>
                <a:spcPts val="0"/>
              </a:spcBef>
              <a:spcAft>
                <a:spcPts val="0"/>
              </a:spcAft>
              <a:buSzPts val="1800"/>
              <a:buFont typeface="Poppins"/>
              <a:buNone/>
              <a:defRPr sz="1800">
                <a:latin typeface="Poppins"/>
                <a:ea typeface="Poppins"/>
                <a:cs typeface="Poppins"/>
                <a:sym typeface="Poppins"/>
              </a:defRPr>
            </a:lvl2pPr>
            <a:lvl3pPr lvl="2" rtl="0">
              <a:spcBef>
                <a:spcPts val="0"/>
              </a:spcBef>
              <a:spcAft>
                <a:spcPts val="0"/>
              </a:spcAft>
              <a:buSzPts val="1800"/>
              <a:buFont typeface="Poppins"/>
              <a:buNone/>
              <a:defRPr sz="1800">
                <a:latin typeface="Poppins"/>
                <a:ea typeface="Poppins"/>
                <a:cs typeface="Poppins"/>
                <a:sym typeface="Poppins"/>
              </a:defRPr>
            </a:lvl3pPr>
            <a:lvl4pPr lvl="3" rtl="0">
              <a:spcBef>
                <a:spcPts val="0"/>
              </a:spcBef>
              <a:spcAft>
                <a:spcPts val="0"/>
              </a:spcAft>
              <a:buSzPts val="1800"/>
              <a:buFont typeface="Poppins"/>
              <a:buNone/>
              <a:defRPr sz="1800">
                <a:latin typeface="Poppins"/>
                <a:ea typeface="Poppins"/>
                <a:cs typeface="Poppins"/>
                <a:sym typeface="Poppins"/>
              </a:defRPr>
            </a:lvl4pPr>
            <a:lvl5pPr lvl="4" rtl="0">
              <a:spcBef>
                <a:spcPts val="0"/>
              </a:spcBef>
              <a:spcAft>
                <a:spcPts val="0"/>
              </a:spcAft>
              <a:buSzPts val="1800"/>
              <a:buFont typeface="Poppins"/>
              <a:buNone/>
              <a:defRPr sz="1800">
                <a:latin typeface="Poppins"/>
                <a:ea typeface="Poppins"/>
                <a:cs typeface="Poppins"/>
                <a:sym typeface="Poppins"/>
              </a:defRPr>
            </a:lvl5pPr>
            <a:lvl6pPr lvl="5" rtl="0">
              <a:spcBef>
                <a:spcPts val="0"/>
              </a:spcBef>
              <a:spcAft>
                <a:spcPts val="0"/>
              </a:spcAft>
              <a:buSzPts val="1800"/>
              <a:buFont typeface="Poppins"/>
              <a:buNone/>
              <a:defRPr sz="1800">
                <a:latin typeface="Poppins"/>
                <a:ea typeface="Poppins"/>
                <a:cs typeface="Poppins"/>
                <a:sym typeface="Poppins"/>
              </a:defRPr>
            </a:lvl6pPr>
            <a:lvl7pPr lvl="6" rtl="0">
              <a:spcBef>
                <a:spcPts val="0"/>
              </a:spcBef>
              <a:spcAft>
                <a:spcPts val="0"/>
              </a:spcAft>
              <a:buSzPts val="1800"/>
              <a:buFont typeface="Poppins"/>
              <a:buNone/>
              <a:defRPr sz="1800">
                <a:latin typeface="Poppins"/>
                <a:ea typeface="Poppins"/>
                <a:cs typeface="Poppins"/>
                <a:sym typeface="Poppins"/>
              </a:defRPr>
            </a:lvl7pPr>
            <a:lvl8pPr lvl="7" rtl="0">
              <a:spcBef>
                <a:spcPts val="0"/>
              </a:spcBef>
              <a:spcAft>
                <a:spcPts val="0"/>
              </a:spcAft>
              <a:buSzPts val="1800"/>
              <a:buFont typeface="Poppins"/>
              <a:buNone/>
              <a:defRPr sz="1800">
                <a:latin typeface="Poppins"/>
                <a:ea typeface="Poppins"/>
                <a:cs typeface="Poppins"/>
                <a:sym typeface="Poppins"/>
              </a:defRPr>
            </a:lvl8pPr>
            <a:lvl9pPr lvl="8" rtl="0">
              <a:spcBef>
                <a:spcPts val="0"/>
              </a:spcBef>
              <a:spcAft>
                <a:spcPts val="0"/>
              </a:spcAft>
              <a:buSzPts val="1800"/>
              <a:buFont typeface="Poppins"/>
              <a:buNone/>
              <a:defRPr sz="1800">
                <a:latin typeface="Poppins"/>
                <a:ea typeface="Poppins"/>
                <a:cs typeface="Poppins"/>
                <a:sym typeface="Poppins"/>
              </a:defRPr>
            </a:lvl9pPr>
          </a:lstStyle>
          <a:p/>
        </p:txBody>
      </p:sp>
      <p:sp>
        <p:nvSpPr>
          <p:cNvPr id="1736" name="Google Shape;1736;p13"/>
          <p:cNvSpPr txBox="1"/>
          <p:nvPr>
            <p:ph idx="2" type="subTitle"/>
          </p:nvPr>
        </p:nvSpPr>
        <p:spPr>
          <a:xfrm>
            <a:off x="2092005" y="1859415"/>
            <a:ext cx="2434200" cy="6243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37" name="Google Shape;1737;p13"/>
          <p:cNvSpPr txBox="1"/>
          <p:nvPr>
            <p:ph hasCustomPrompt="1" type="title"/>
          </p:nvPr>
        </p:nvSpPr>
        <p:spPr>
          <a:xfrm>
            <a:off x="962900" y="1689016"/>
            <a:ext cx="969300" cy="623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3000"/>
              <a:buNone/>
              <a:defRPr sz="2800"/>
            </a:lvl1pPr>
            <a:lvl2pPr lvl="1"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2pPr>
            <a:lvl3pPr lvl="2"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3pPr>
            <a:lvl4pPr lvl="3"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4pPr>
            <a:lvl5pPr lvl="4"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5pPr>
            <a:lvl6pPr lvl="5"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6pPr>
            <a:lvl7pPr lvl="6"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7pPr>
            <a:lvl8pPr lvl="7"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8pPr>
            <a:lvl9pPr lvl="8"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9pPr>
          </a:lstStyle>
          <a:p>
            <a:r>
              <a:t>xx%</a:t>
            </a:r>
          </a:p>
        </p:txBody>
      </p:sp>
      <p:sp>
        <p:nvSpPr>
          <p:cNvPr id="1738" name="Google Shape;1738;p13"/>
          <p:cNvSpPr txBox="1"/>
          <p:nvPr>
            <p:ph idx="3" type="subTitle"/>
          </p:nvPr>
        </p:nvSpPr>
        <p:spPr>
          <a:xfrm>
            <a:off x="2092006" y="3021217"/>
            <a:ext cx="2434200" cy="407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Poppins"/>
              <a:buNone/>
              <a:defRPr sz="2200">
                <a:latin typeface="Limelight"/>
                <a:ea typeface="Limelight"/>
                <a:cs typeface="Limelight"/>
                <a:sym typeface="Limelight"/>
              </a:defRPr>
            </a:lvl1pPr>
            <a:lvl2pPr lvl="1" rtl="0">
              <a:spcBef>
                <a:spcPts val="0"/>
              </a:spcBef>
              <a:spcAft>
                <a:spcPts val="0"/>
              </a:spcAft>
              <a:buSzPts val="1800"/>
              <a:buFont typeface="Poppins"/>
              <a:buNone/>
              <a:defRPr sz="1800">
                <a:latin typeface="Poppins"/>
                <a:ea typeface="Poppins"/>
                <a:cs typeface="Poppins"/>
                <a:sym typeface="Poppins"/>
              </a:defRPr>
            </a:lvl2pPr>
            <a:lvl3pPr lvl="2" rtl="0">
              <a:spcBef>
                <a:spcPts val="0"/>
              </a:spcBef>
              <a:spcAft>
                <a:spcPts val="0"/>
              </a:spcAft>
              <a:buSzPts val="1800"/>
              <a:buFont typeface="Poppins"/>
              <a:buNone/>
              <a:defRPr sz="1800">
                <a:latin typeface="Poppins"/>
                <a:ea typeface="Poppins"/>
                <a:cs typeface="Poppins"/>
                <a:sym typeface="Poppins"/>
              </a:defRPr>
            </a:lvl3pPr>
            <a:lvl4pPr lvl="3" rtl="0">
              <a:spcBef>
                <a:spcPts val="0"/>
              </a:spcBef>
              <a:spcAft>
                <a:spcPts val="0"/>
              </a:spcAft>
              <a:buSzPts val="1800"/>
              <a:buFont typeface="Poppins"/>
              <a:buNone/>
              <a:defRPr sz="1800">
                <a:latin typeface="Poppins"/>
                <a:ea typeface="Poppins"/>
                <a:cs typeface="Poppins"/>
                <a:sym typeface="Poppins"/>
              </a:defRPr>
            </a:lvl4pPr>
            <a:lvl5pPr lvl="4" rtl="0">
              <a:spcBef>
                <a:spcPts val="0"/>
              </a:spcBef>
              <a:spcAft>
                <a:spcPts val="0"/>
              </a:spcAft>
              <a:buSzPts val="1800"/>
              <a:buFont typeface="Poppins"/>
              <a:buNone/>
              <a:defRPr sz="1800">
                <a:latin typeface="Poppins"/>
                <a:ea typeface="Poppins"/>
                <a:cs typeface="Poppins"/>
                <a:sym typeface="Poppins"/>
              </a:defRPr>
            </a:lvl5pPr>
            <a:lvl6pPr lvl="5" rtl="0">
              <a:spcBef>
                <a:spcPts val="0"/>
              </a:spcBef>
              <a:spcAft>
                <a:spcPts val="0"/>
              </a:spcAft>
              <a:buSzPts val="1800"/>
              <a:buFont typeface="Poppins"/>
              <a:buNone/>
              <a:defRPr sz="1800">
                <a:latin typeface="Poppins"/>
                <a:ea typeface="Poppins"/>
                <a:cs typeface="Poppins"/>
                <a:sym typeface="Poppins"/>
              </a:defRPr>
            </a:lvl6pPr>
            <a:lvl7pPr lvl="6" rtl="0">
              <a:spcBef>
                <a:spcPts val="0"/>
              </a:spcBef>
              <a:spcAft>
                <a:spcPts val="0"/>
              </a:spcAft>
              <a:buSzPts val="1800"/>
              <a:buFont typeface="Poppins"/>
              <a:buNone/>
              <a:defRPr sz="1800">
                <a:latin typeface="Poppins"/>
                <a:ea typeface="Poppins"/>
                <a:cs typeface="Poppins"/>
                <a:sym typeface="Poppins"/>
              </a:defRPr>
            </a:lvl7pPr>
            <a:lvl8pPr lvl="7" rtl="0">
              <a:spcBef>
                <a:spcPts val="0"/>
              </a:spcBef>
              <a:spcAft>
                <a:spcPts val="0"/>
              </a:spcAft>
              <a:buSzPts val="1800"/>
              <a:buFont typeface="Poppins"/>
              <a:buNone/>
              <a:defRPr sz="1800">
                <a:latin typeface="Poppins"/>
                <a:ea typeface="Poppins"/>
                <a:cs typeface="Poppins"/>
                <a:sym typeface="Poppins"/>
              </a:defRPr>
            </a:lvl8pPr>
            <a:lvl9pPr lvl="8" rtl="0">
              <a:spcBef>
                <a:spcPts val="0"/>
              </a:spcBef>
              <a:spcAft>
                <a:spcPts val="0"/>
              </a:spcAft>
              <a:buSzPts val="1800"/>
              <a:buFont typeface="Poppins"/>
              <a:buNone/>
              <a:defRPr sz="1800">
                <a:latin typeface="Poppins"/>
                <a:ea typeface="Poppins"/>
                <a:cs typeface="Poppins"/>
                <a:sym typeface="Poppins"/>
              </a:defRPr>
            </a:lvl9pPr>
          </a:lstStyle>
          <a:p/>
        </p:txBody>
      </p:sp>
      <p:sp>
        <p:nvSpPr>
          <p:cNvPr id="1739" name="Google Shape;1739;p13"/>
          <p:cNvSpPr txBox="1"/>
          <p:nvPr>
            <p:ph idx="4" type="subTitle"/>
          </p:nvPr>
        </p:nvSpPr>
        <p:spPr>
          <a:xfrm>
            <a:off x="2092005" y="3361839"/>
            <a:ext cx="2432400" cy="624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40" name="Google Shape;1740;p13"/>
          <p:cNvSpPr txBox="1"/>
          <p:nvPr>
            <p:ph hasCustomPrompt="1" idx="5" type="title"/>
          </p:nvPr>
        </p:nvSpPr>
        <p:spPr>
          <a:xfrm>
            <a:off x="962900" y="3202477"/>
            <a:ext cx="969300" cy="623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3000"/>
              <a:buNone/>
              <a:defRPr sz="2800"/>
            </a:lvl1pPr>
            <a:lvl2pPr lvl="1"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2pPr>
            <a:lvl3pPr lvl="2"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3pPr>
            <a:lvl4pPr lvl="3"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4pPr>
            <a:lvl5pPr lvl="4"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5pPr>
            <a:lvl6pPr lvl="5"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6pPr>
            <a:lvl7pPr lvl="6"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7pPr>
            <a:lvl8pPr lvl="7"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8pPr>
            <a:lvl9pPr lvl="8"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9pPr>
          </a:lstStyle>
          <a:p>
            <a:r>
              <a:t>xx%</a:t>
            </a:r>
          </a:p>
        </p:txBody>
      </p:sp>
      <p:sp>
        <p:nvSpPr>
          <p:cNvPr id="1741" name="Google Shape;1741;p13"/>
          <p:cNvSpPr txBox="1"/>
          <p:nvPr>
            <p:ph idx="6" type="subTitle"/>
          </p:nvPr>
        </p:nvSpPr>
        <p:spPr>
          <a:xfrm>
            <a:off x="5906943" y="1517190"/>
            <a:ext cx="2433900" cy="407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Poppins"/>
              <a:buNone/>
              <a:defRPr sz="2200">
                <a:latin typeface="Limelight"/>
                <a:ea typeface="Limelight"/>
                <a:cs typeface="Limelight"/>
                <a:sym typeface="Limelight"/>
              </a:defRPr>
            </a:lvl1pPr>
            <a:lvl2pPr lvl="1" rtl="0">
              <a:spcBef>
                <a:spcPts val="0"/>
              </a:spcBef>
              <a:spcAft>
                <a:spcPts val="0"/>
              </a:spcAft>
              <a:buSzPts val="1800"/>
              <a:buFont typeface="Poppins"/>
              <a:buNone/>
              <a:defRPr sz="1800">
                <a:latin typeface="Poppins"/>
                <a:ea typeface="Poppins"/>
                <a:cs typeface="Poppins"/>
                <a:sym typeface="Poppins"/>
              </a:defRPr>
            </a:lvl2pPr>
            <a:lvl3pPr lvl="2" rtl="0">
              <a:spcBef>
                <a:spcPts val="0"/>
              </a:spcBef>
              <a:spcAft>
                <a:spcPts val="0"/>
              </a:spcAft>
              <a:buSzPts val="1800"/>
              <a:buFont typeface="Poppins"/>
              <a:buNone/>
              <a:defRPr sz="1800">
                <a:latin typeface="Poppins"/>
                <a:ea typeface="Poppins"/>
                <a:cs typeface="Poppins"/>
                <a:sym typeface="Poppins"/>
              </a:defRPr>
            </a:lvl3pPr>
            <a:lvl4pPr lvl="3" rtl="0">
              <a:spcBef>
                <a:spcPts val="0"/>
              </a:spcBef>
              <a:spcAft>
                <a:spcPts val="0"/>
              </a:spcAft>
              <a:buSzPts val="1800"/>
              <a:buFont typeface="Poppins"/>
              <a:buNone/>
              <a:defRPr sz="1800">
                <a:latin typeface="Poppins"/>
                <a:ea typeface="Poppins"/>
                <a:cs typeface="Poppins"/>
                <a:sym typeface="Poppins"/>
              </a:defRPr>
            </a:lvl4pPr>
            <a:lvl5pPr lvl="4" rtl="0">
              <a:spcBef>
                <a:spcPts val="0"/>
              </a:spcBef>
              <a:spcAft>
                <a:spcPts val="0"/>
              </a:spcAft>
              <a:buSzPts val="1800"/>
              <a:buFont typeface="Poppins"/>
              <a:buNone/>
              <a:defRPr sz="1800">
                <a:latin typeface="Poppins"/>
                <a:ea typeface="Poppins"/>
                <a:cs typeface="Poppins"/>
                <a:sym typeface="Poppins"/>
              </a:defRPr>
            </a:lvl5pPr>
            <a:lvl6pPr lvl="5" rtl="0">
              <a:spcBef>
                <a:spcPts val="0"/>
              </a:spcBef>
              <a:spcAft>
                <a:spcPts val="0"/>
              </a:spcAft>
              <a:buSzPts val="1800"/>
              <a:buFont typeface="Poppins"/>
              <a:buNone/>
              <a:defRPr sz="1800">
                <a:latin typeface="Poppins"/>
                <a:ea typeface="Poppins"/>
                <a:cs typeface="Poppins"/>
                <a:sym typeface="Poppins"/>
              </a:defRPr>
            </a:lvl6pPr>
            <a:lvl7pPr lvl="6" rtl="0">
              <a:spcBef>
                <a:spcPts val="0"/>
              </a:spcBef>
              <a:spcAft>
                <a:spcPts val="0"/>
              </a:spcAft>
              <a:buSzPts val="1800"/>
              <a:buFont typeface="Poppins"/>
              <a:buNone/>
              <a:defRPr sz="1800">
                <a:latin typeface="Poppins"/>
                <a:ea typeface="Poppins"/>
                <a:cs typeface="Poppins"/>
                <a:sym typeface="Poppins"/>
              </a:defRPr>
            </a:lvl7pPr>
            <a:lvl8pPr lvl="7" rtl="0">
              <a:spcBef>
                <a:spcPts val="0"/>
              </a:spcBef>
              <a:spcAft>
                <a:spcPts val="0"/>
              </a:spcAft>
              <a:buSzPts val="1800"/>
              <a:buFont typeface="Poppins"/>
              <a:buNone/>
              <a:defRPr sz="1800">
                <a:latin typeface="Poppins"/>
                <a:ea typeface="Poppins"/>
                <a:cs typeface="Poppins"/>
                <a:sym typeface="Poppins"/>
              </a:defRPr>
            </a:lvl8pPr>
            <a:lvl9pPr lvl="8" rtl="0">
              <a:spcBef>
                <a:spcPts val="0"/>
              </a:spcBef>
              <a:spcAft>
                <a:spcPts val="0"/>
              </a:spcAft>
              <a:buSzPts val="1800"/>
              <a:buFont typeface="Poppins"/>
              <a:buNone/>
              <a:defRPr sz="1800">
                <a:latin typeface="Poppins"/>
                <a:ea typeface="Poppins"/>
                <a:cs typeface="Poppins"/>
                <a:sym typeface="Poppins"/>
              </a:defRPr>
            </a:lvl9pPr>
          </a:lstStyle>
          <a:p/>
        </p:txBody>
      </p:sp>
      <p:sp>
        <p:nvSpPr>
          <p:cNvPr id="1742" name="Google Shape;1742;p13"/>
          <p:cNvSpPr txBox="1"/>
          <p:nvPr>
            <p:ph idx="7" type="subTitle"/>
          </p:nvPr>
        </p:nvSpPr>
        <p:spPr>
          <a:xfrm>
            <a:off x="5905570" y="1859415"/>
            <a:ext cx="2422500" cy="624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43" name="Google Shape;1743;p13"/>
          <p:cNvSpPr txBox="1"/>
          <p:nvPr>
            <p:ph hasCustomPrompt="1" idx="8" type="title"/>
          </p:nvPr>
        </p:nvSpPr>
        <p:spPr>
          <a:xfrm>
            <a:off x="4859950" y="1688000"/>
            <a:ext cx="969300" cy="623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3000"/>
              <a:buNone/>
              <a:defRPr sz="2800"/>
            </a:lvl1pPr>
            <a:lvl2pPr lvl="1"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2pPr>
            <a:lvl3pPr lvl="2"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3pPr>
            <a:lvl4pPr lvl="3"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4pPr>
            <a:lvl5pPr lvl="4"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5pPr>
            <a:lvl6pPr lvl="5"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6pPr>
            <a:lvl7pPr lvl="6"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7pPr>
            <a:lvl8pPr lvl="7"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8pPr>
            <a:lvl9pPr lvl="8"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9pPr>
          </a:lstStyle>
          <a:p>
            <a:r>
              <a:t>xx%</a:t>
            </a:r>
          </a:p>
        </p:txBody>
      </p:sp>
      <p:sp>
        <p:nvSpPr>
          <p:cNvPr id="1744" name="Google Shape;1744;p13"/>
          <p:cNvSpPr txBox="1"/>
          <p:nvPr>
            <p:ph idx="9" type="subTitle"/>
          </p:nvPr>
        </p:nvSpPr>
        <p:spPr>
          <a:xfrm>
            <a:off x="5906946" y="3021216"/>
            <a:ext cx="2422500" cy="407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Poppins"/>
              <a:buNone/>
              <a:defRPr sz="2200">
                <a:latin typeface="Limelight"/>
                <a:ea typeface="Limelight"/>
                <a:cs typeface="Limelight"/>
                <a:sym typeface="Limelight"/>
              </a:defRPr>
            </a:lvl1pPr>
            <a:lvl2pPr lvl="1" rtl="0">
              <a:spcBef>
                <a:spcPts val="0"/>
              </a:spcBef>
              <a:spcAft>
                <a:spcPts val="0"/>
              </a:spcAft>
              <a:buSzPts val="1800"/>
              <a:buFont typeface="Poppins"/>
              <a:buNone/>
              <a:defRPr sz="1800">
                <a:latin typeface="Poppins"/>
                <a:ea typeface="Poppins"/>
                <a:cs typeface="Poppins"/>
                <a:sym typeface="Poppins"/>
              </a:defRPr>
            </a:lvl2pPr>
            <a:lvl3pPr lvl="2" rtl="0">
              <a:spcBef>
                <a:spcPts val="0"/>
              </a:spcBef>
              <a:spcAft>
                <a:spcPts val="0"/>
              </a:spcAft>
              <a:buSzPts val="1800"/>
              <a:buFont typeface="Poppins"/>
              <a:buNone/>
              <a:defRPr sz="1800">
                <a:latin typeface="Poppins"/>
                <a:ea typeface="Poppins"/>
                <a:cs typeface="Poppins"/>
                <a:sym typeface="Poppins"/>
              </a:defRPr>
            </a:lvl3pPr>
            <a:lvl4pPr lvl="3" rtl="0">
              <a:spcBef>
                <a:spcPts val="0"/>
              </a:spcBef>
              <a:spcAft>
                <a:spcPts val="0"/>
              </a:spcAft>
              <a:buSzPts val="1800"/>
              <a:buFont typeface="Poppins"/>
              <a:buNone/>
              <a:defRPr sz="1800">
                <a:latin typeface="Poppins"/>
                <a:ea typeface="Poppins"/>
                <a:cs typeface="Poppins"/>
                <a:sym typeface="Poppins"/>
              </a:defRPr>
            </a:lvl4pPr>
            <a:lvl5pPr lvl="4" rtl="0">
              <a:spcBef>
                <a:spcPts val="0"/>
              </a:spcBef>
              <a:spcAft>
                <a:spcPts val="0"/>
              </a:spcAft>
              <a:buSzPts val="1800"/>
              <a:buFont typeface="Poppins"/>
              <a:buNone/>
              <a:defRPr sz="1800">
                <a:latin typeface="Poppins"/>
                <a:ea typeface="Poppins"/>
                <a:cs typeface="Poppins"/>
                <a:sym typeface="Poppins"/>
              </a:defRPr>
            </a:lvl5pPr>
            <a:lvl6pPr lvl="5" rtl="0">
              <a:spcBef>
                <a:spcPts val="0"/>
              </a:spcBef>
              <a:spcAft>
                <a:spcPts val="0"/>
              </a:spcAft>
              <a:buSzPts val="1800"/>
              <a:buFont typeface="Poppins"/>
              <a:buNone/>
              <a:defRPr sz="1800">
                <a:latin typeface="Poppins"/>
                <a:ea typeface="Poppins"/>
                <a:cs typeface="Poppins"/>
                <a:sym typeface="Poppins"/>
              </a:defRPr>
            </a:lvl6pPr>
            <a:lvl7pPr lvl="6" rtl="0">
              <a:spcBef>
                <a:spcPts val="0"/>
              </a:spcBef>
              <a:spcAft>
                <a:spcPts val="0"/>
              </a:spcAft>
              <a:buSzPts val="1800"/>
              <a:buFont typeface="Poppins"/>
              <a:buNone/>
              <a:defRPr sz="1800">
                <a:latin typeface="Poppins"/>
                <a:ea typeface="Poppins"/>
                <a:cs typeface="Poppins"/>
                <a:sym typeface="Poppins"/>
              </a:defRPr>
            </a:lvl7pPr>
            <a:lvl8pPr lvl="7" rtl="0">
              <a:spcBef>
                <a:spcPts val="0"/>
              </a:spcBef>
              <a:spcAft>
                <a:spcPts val="0"/>
              </a:spcAft>
              <a:buSzPts val="1800"/>
              <a:buFont typeface="Poppins"/>
              <a:buNone/>
              <a:defRPr sz="1800">
                <a:latin typeface="Poppins"/>
                <a:ea typeface="Poppins"/>
                <a:cs typeface="Poppins"/>
                <a:sym typeface="Poppins"/>
              </a:defRPr>
            </a:lvl8pPr>
            <a:lvl9pPr lvl="8" rtl="0">
              <a:spcBef>
                <a:spcPts val="0"/>
              </a:spcBef>
              <a:spcAft>
                <a:spcPts val="0"/>
              </a:spcAft>
              <a:buSzPts val="1800"/>
              <a:buFont typeface="Poppins"/>
              <a:buNone/>
              <a:defRPr sz="1800">
                <a:latin typeface="Poppins"/>
                <a:ea typeface="Poppins"/>
                <a:cs typeface="Poppins"/>
                <a:sym typeface="Poppins"/>
              </a:defRPr>
            </a:lvl9pPr>
          </a:lstStyle>
          <a:p/>
        </p:txBody>
      </p:sp>
      <p:sp>
        <p:nvSpPr>
          <p:cNvPr id="1745" name="Google Shape;1745;p13"/>
          <p:cNvSpPr txBox="1"/>
          <p:nvPr>
            <p:ph idx="13" type="subTitle"/>
          </p:nvPr>
        </p:nvSpPr>
        <p:spPr>
          <a:xfrm>
            <a:off x="5906998" y="3361840"/>
            <a:ext cx="2433900" cy="624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46" name="Google Shape;1746;p13"/>
          <p:cNvSpPr txBox="1"/>
          <p:nvPr>
            <p:ph hasCustomPrompt="1" idx="14" type="title"/>
          </p:nvPr>
        </p:nvSpPr>
        <p:spPr>
          <a:xfrm>
            <a:off x="4859950" y="3202477"/>
            <a:ext cx="969300" cy="6234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3000"/>
              <a:buNone/>
              <a:defRPr sz="2800"/>
            </a:lvl1pPr>
            <a:lvl2pPr lvl="1"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2pPr>
            <a:lvl3pPr lvl="2"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3pPr>
            <a:lvl4pPr lvl="3"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4pPr>
            <a:lvl5pPr lvl="4"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5pPr>
            <a:lvl6pPr lvl="5"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6pPr>
            <a:lvl7pPr lvl="6"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7pPr>
            <a:lvl8pPr lvl="7"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8pPr>
            <a:lvl9pPr lvl="8" rtl="0" algn="r">
              <a:spcBef>
                <a:spcPts val="0"/>
              </a:spcBef>
              <a:spcAft>
                <a:spcPts val="0"/>
              </a:spcAft>
              <a:buClr>
                <a:schemeClr val="dk2"/>
              </a:buClr>
              <a:buSzPts val="3600"/>
              <a:buFont typeface="Poppins"/>
              <a:buNone/>
              <a:defRPr b="1" sz="3600">
                <a:solidFill>
                  <a:schemeClr val="dk2"/>
                </a:solidFill>
                <a:latin typeface="Poppins"/>
                <a:ea typeface="Poppins"/>
                <a:cs typeface="Poppins"/>
                <a:sym typeface="Poppins"/>
              </a:defRPr>
            </a:lvl9pPr>
          </a:lstStyle>
          <a:p>
            <a:r>
              <a:t>xx%</a:t>
            </a:r>
          </a:p>
        </p:txBody>
      </p:sp>
      <p:sp>
        <p:nvSpPr>
          <p:cNvPr id="1747" name="Google Shape;1747;p13"/>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8" name="Google Shape;1748;p13"/>
          <p:cNvGrpSpPr/>
          <p:nvPr/>
        </p:nvGrpSpPr>
        <p:grpSpPr>
          <a:xfrm>
            <a:off x="-1700930" y="-1087059"/>
            <a:ext cx="12551594" cy="3254063"/>
            <a:chOff x="-1700930" y="-1087059"/>
            <a:chExt cx="12551594" cy="3254063"/>
          </a:xfrm>
        </p:grpSpPr>
        <p:grpSp>
          <p:nvGrpSpPr>
            <p:cNvPr id="1749" name="Google Shape;1749;p13"/>
            <p:cNvGrpSpPr/>
            <p:nvPr/>
          </p:nvGrpSpPr>
          <p:grpSpPr>
            <a:xfrm rot="-2336481">
              <a:off x="-1326197" y="-511440"/>
              <a:ext cx="2575089" cy="2102826"/>
              <a:chOff x="-580150" y="114125"/>
              <a:chExt cx="2183925" cy="1783400"/>
            </a:xfrm>
          </p:grpSpPr>
          <p:sp>
            <p:nvSpPr>
              <p:cNvPr id="1750" name="Google Shape;1750;p13"/>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3"/>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3"/>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3"/>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 name="Google Shape;1754;p13"/>
            <p:cNvGrpSpPr/>
            <p:nvPr/>
          </p:nvGrpSpPr>
          <p:grpSpPr>
            <a:xfrm flipH="1" rot="2336481">
              <a:off x="7900841" y="-511440"/>
              <a:ext cx="2575089" cy="2102826"/>
              <a:chOff x="-580150" y="114125"/>
              <a:chExt cx="2183925" cy="1783400"/>
            </a:xfrm>
          </p:grpSpPr>
          <p:sp>
            <p:nvSpPr>
              <p:cNvPr id="1755" name="Google Shape;1755;p13"/>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3"/>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3"/>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3"/>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9" name="Google Shape;1759;p13"/>
          <p:cNvGrpSpPr/>
          <p:nvPr/>
        </p:nvGrpSpPr>
        <p:grpSpPr>
          <a:xfrm>
            <a:off x="-417858" y="-823150"/>
            <a:ext cx="9978772" cy="1382075"/>
            <a:chOff x="193475" y="-693375"/>
            <a:chExt cx="7221575" cy="1382075"/>
          </a:xfrm>
        </p:grpSpPr>
        <p:sp>
          <p:nvSpPr>
            <p:cNvPr id="1760" name="Google Shape;1760;p13"/>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3"/>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3"/>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3"/>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3"/>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3"/>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3"/>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3"/>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3"/>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3"/>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3"/>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3"/>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3"/>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3"/>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3"/>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3"/>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3"/>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3"/>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3"/>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3"/>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3"/>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3"/>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3"/>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3"/>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3"/>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3"/>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3"/>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3"/>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3"/>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3"/>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3"/>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3"/>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3"/>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3"/>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3"/>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3"/>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3"/>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13"/>
          <p:cNvGrpSpPr/>
          <p:nvPr/>
        </p:nvGrpSpPr>
        <p:grpSpPr>
          <a:xfrm>
            <a:off x="-20" y="4613271"/>
            <a:ext cx="9143683" cy="1629094"/>
            <a:chOff x="429225" y="4417075"/>
            <a:chExt cx="6749600" cy="1202550"/>
          </a:xfrm>
        </p:grpSpPr>
        <p:sp>
          <p:nvSpPr>
            <p:cNvPr id="1798" name="Google Shape;1798;p13"/>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3"/>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3"/>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3"/>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3"/>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3"/>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3"/>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3"/>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3"/>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3"/>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3"/>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3"/>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3"/>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3"/>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3"/>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3"/>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3"/>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3"/>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3"/>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3"/>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3"/>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3"/>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3"/>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3"/>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3"/>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3"/>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3"/>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3"/>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3"/>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3"/>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3"/>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3"/>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3"/>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3"/>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3"/>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3"/>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3"/>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3"/>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3"/>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3"/>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3"/>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3"/>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3"/>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3"/>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3"/>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3"/>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3"/>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3"/>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3"/>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3"/>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3"/>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3"/>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3"/>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3"/>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3"/>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3"/>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3"/>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3"/>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3"/>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3"/>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3"/>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3"/>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3"/>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3"/>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3"/>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3"/>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3"/>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3"/>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3"/>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3"/>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3"/>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3"/>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3"/>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3"/>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3"/>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3"/>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3"/>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3"/>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3"/>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3"/>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3"/>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3"/>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3"/>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3"/>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3"/>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3"/>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3"/>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3"/>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3"/>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3"/>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3"/>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3"/>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3"/>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3"/>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13"/>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3"/>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3"/>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3"/>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3"/>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3"/>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3"/>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3"/>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3"/>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3"/>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3"/>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3"/>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3"/>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3"/>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3"/>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3"/>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3"/>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3"/>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3"/>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3"/>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3"/>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3"/>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3"/>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3"/>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3"/>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3"/>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3"/>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3"/>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3"/>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3"/>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3"/>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3"/>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3"/>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3"/>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13"/>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3"/>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3"/>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3"/>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3"/>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3"/>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3"/>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3"/>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3"/>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3"/>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3"/>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3"/>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3"/>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3"/>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3"/>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3"/>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3"/>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3"/>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3"/>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3"/>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3"/>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3"/>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3"/>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3"/>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3"/>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3"/>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3"/>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3"/>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3"/>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3"/>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3"/>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3"/>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3"/>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3"/>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3"/>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3"/>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3"/>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3"/>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3"/>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3"/>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3"/>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3"/>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3"/>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9" name="Google Shape;1969;p13"/>
          <p:cNvSpPr txBox="1"/>
          <p:nvPr>
            <p:ph idx="15" type="title"/>
          </p:nvPr>
        </p:nvSpPr>
        <p:spPr>
          <a:xfrm>
            <a:off x="720000" y="60487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970" name="Shape 1970"/>
        <p:cNvGrpSpPr/>
        <p:nvPr/>
      </p:nvGrpSpPr>
      <p:grpSpPr>
        <a:xfrm>
          <a:off x="0" y="0"/>
          <a:ext cx="0" cy="0"/>
          <a:chOff x="0" y="0"/>
          <a:chExt cx="0" cy="0"/>
        </a:xfrm>
      </p:grpSpPr>
      <p:sp>
        <p:nvSpPr>
          <p:cNvPr id="1971" name="Google Shape;1971;p14"/>
          <p:cNvSpPr/>
          <p:nvPr/>
        </p:nvSpPr>
        <p:spPr>
          <a:xfrm>
            <a:off x="-14700" y="3360063"/>
            <a:ext cx="9158700" cy="1823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2" name="Google Shape;1972;p14"/>
          <p:cNvGrpSpPr/>
          <p:nvPr/>
        </p:nvGrpSpPr>
        <p:grpSpPr>
          <a:xfrm>
            <a:off x="3164890" y="-616925"/>
            <a:ext cx="5995860" cy="5568238"/>
            <a:chOff x="3164890" y="-616925"/>
            <a:chExt cx="5995860" cy="5568238"/>
          </a:xfrm>
        </p:grpSpPr>
        <p:sp>
          <p:nvSpPr>
            <p:cNvPr id="1973" name="Google Shape;1973;p14"/>
            <p:cNvSpPr/>
            <p:nvPr/>
          </p:nvSpPr>
          <p:spPr>
            <a:xfrm>
              <a:off x="3418925" y="-616925"/>
              <a:ext cx="5741825" cy="5334275"/>
            </a:xfrm>
            <a:custGeom>
              <a:rect b="b" l="l" r="r" t="t"/>
              <a:pathLst>
                <a:path extrusionOk="0" h="213371" w="229673">
                  <a:moveTo>
                    <a:pt x="0" y="200323"/>
                  </a:moveTo>
                  <a:lnTo>
                    <a:pt x="228812" y="0"/>
                  </a:lnTo>
                  <a:lnTo>
                    <a:pt x="229673" y="162124"/>
                  </a:lnTo>
                  <a:lnTo>
                    <a:pt x="10525" y="213371"/>
                  </a:lnTo>
                  <a:close/>
                </a:path>
              </a:pathLst>
            </a:custGeom>
            <a:gradFill>
              <a:gsLst>
                <a:gs pos="0">
                  <a:srgbClr val="FFF6DB">
                    <a:alpha val="1960"/>
                  </a:srgbClr>
                </a:gs>
                <a:gs pos="100000">
                  <a:srgbClr val="FAD25C">
                    <a:alpha val="29411"/>
                  </a:srgbClr>
                </a:gs>
              </a:gsLst>
              <a:lin ang="18900044" scaled="0"/>
            </a:gradFill>
            <a:ln>
              <a:noFill/>
            </a:ln>
          </p:spPr>
        </p:sp>
        <p:grpSp>
          <p:nvGrpSpPr>
            <p:cNvPr id="1974" name="Google Shape;1974;p14"/>
            <p:cNvGrpSpPr/>
            <p:nvPr/>
          </p:nvGrpSpPr>
          <p:grpSpPr>
            <a:xfrm>
              <a:off x="3164890" y="4379438"/>
              <a:ext cx="592125" cy="571875"/>
              <a:chOff x="1378650" y="3847600"/>
              <a:chExt cx="592125" cy="571875"/>
            </a:xfrm>
          </p:grpSpPr>
          <p:sp>
            <p:nvSpPr>
              <p:cNvPr id="1975" name="Google Shape;1975;p14"/>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4"/>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4"/>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4"/>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4"/>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4"/>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4"/>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4"/>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83" name="Google Shape;1983;p14"/>
          <p:cNvSpPr txBox="1"/>
          <p:nvPr>
            <p:ph type="title"/>
          </p:nvPr>
        </p:nvSpPr>
        <p:spPr>
          <a:xfrm>
            <a:off x="886750" y="3360063"/>
            <a:ext cx="3433500" cy="531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984" name="Google Shape;1984;p14"/>
          <p:cNvSpPr txBox="1"/>
          <p:nvPr>
            <p:ph idx="1" type="subTitle"/>
          </p:nvPr>
        </p:nvSpPr>
        <p:spPr>
          <a:xfrm>
            <a:off x="886750" y="706375"/>
            <a:ext cx="4034400" cy="26436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8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1985" name="Google Shape;1985;p14"/>
          <p:cNvGrpSpPr/>
          <p:nvPr/>
        </p:nvGrpSpPr>
        <p:grpSpPr>
          <a:xfrm>
            <a:off x="5340651" y="3349999"/>
            <a:ext cx="3319678" cy="1843515"/>
            <a:chOff x="1951575" y="2613150"/>
            <a:chExt cx="3658450" cy="2837050"/>
          </a:xfrm>
        </p:grpSpPr>
        <p:sp>
          <p:nvSpPr>
            <p:cNvPr id="1986" name="Google Shape;1986;p14"/>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4"/>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4"/>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14"/>
          <p:cNvGrpSpPr/>
          <p:nvPr/>
        </p:nvGrpSpPr>
        <p:grpSpPr>
          <a:xfrm>
            <a:off x="7781958" y="3256646"/>
            <a:ext cx="1049052" cy="1815174"/>
            <a:chOff x="4582600" y="2628125"/>
            <a:chExt cx="1248425" cy="2160150"/>
          </a:xfrm>
        </p:grpSpPr>
        <p:sp>
          <p:nvSpPr>
            <p:cNvPr id="1990" name="Google Shape;1990;p14"/>
            <p:cNvSpPr/>
            <p:nvPr/>
          </p:nvSpPr>
          <p:spPr>
            <a:xfrm>
              <a:off x="4582600" y="2628125"/>
              <a:ext cx="264400" cy="539650"/>
            </a:xfrm>
            <a:custGeom>
              <a:rect b="b" l="l" r="r" t="t"/>
              <a:pathLst>
                <a:path extrusionOk="0" h="21586" w="10576">
                  <a:moveTo>
                    <a:pt x="4996" y="1"/>
                  </a:moveTo>
                  <a:cubicBezTo>
                    <a:pt x="4977" y="1"/>
                    <a:pt x="4957" y="1"/>
                    <a:pt x="4938" y="2"/>
                  </a:cubicBezTo>
                  <a:cubicBezTo>
                    <a:pt x="3737" y="2"/>
                    <a:pt x="2770" y="1002"/>
                    <a:pt x="2836" y="2170"/>
                  </a:cubicBezTo>
                  <a:cubicBezTo>
                    <a:pt x="2836" y="3171"/>
                    <a:pt x="3537" y="4005"/>
                    <a:pt x="4404" y="4238"/>
                  </a:cubicBezTo>
                  <a:lnTo>
                    <a:pt x="4537" y="17247"/>
                  </a:lnTo>
                  <a:cubicBezTo>
                    <a:pt x="3437" y="17414"/>
                    <a:pt x="2436" y="17948"/>
                    <a:pt x="1735" y="18782"/>
                  </a:cubicBezTo>
                  <a:lnTo>
                    <a:pt x="168" y="20583"/>
                  </a:lnTo>
                  <a:cubicBezTo>
                    <a:pt x="68" y="20617"/>
                    <a:pt x="1" y="20683"/>
                    <a:pt x="1" y="20750"/>
                  </a:cubicBezTo>
                  <a:lnTo>
                    <a:pt x="1" y="20783"/>
                  </a:lnTo>
                  <a:cubicBezTo>
                    <a:pt x="1" y="21231"/>
                    <a:pt x="2173" y="21586"/>
                    <a:pt x="4906" y="21586"/>
                  </a:cubicBezTo>
                  <a:cubicBezTo>
                    <a:pt x="5027" y="21586"/>
                    <a:pt x="5148" y="21585"/>
                    <a:pt x="5271" y="21584"/>
                  </a:cubicBezTo>
                  <a:cubicBezTo>
                    <a:pt x="8240" y="21584"/>
                    <a:pt x="10575" y="21150"/>
                    <a:pt x="10575" y="20650"/>
                  </a:cubicBezTo>
                  <a:cubicBezTo>
                    <a:pt x="10575" y="20583"/>
                    <a:pt x="10508" y="20516"/>
                    <a:pt x="10408" y="20483"/>
                  </a:cubicBezTo>
                  <a:lnTo>
                    <a:pt x="8941" y="18815"/>
                  </a:lnTo>
                  <a:cubicBezTo>
                    <a:pt x="8107" y="17848"/>
                    <a:pt x="7006" y="17281"/>
                    <a:pt x="5738" y="17181"/>
                  </a:cubicBezTo>
                  <a:lnTo>
                    <a:pt x="5605" y="4238"/>
                  </a:lnTo>
                  <a:cubicBezTo>
                    <a:pt x="6506" y="3938"/>
                    <a:pt x="7106" y="3104"/>
                    <a:pt x="7106" y="2137"/>
                  </a:cubicBezTo>
                  <a:cubicBezTo>
                    <a:pt x="7106" y="956"/>
                    <a:pt x="6139" y="1"/>
                    <a:pt x="49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4"/>
            <p:cNvSpPr/>
            <p:nvPr/>
          </p:nvSpPr>
          <p:spPr>
            <a:xfrm>
              <a:off x="4696850" y="2628125"/>
              <a:ext cx="150150" cy="540450"/>
            </a:xfrm>
            <a:custGeom>
              <a:rect b="b" l="l" r="r" t="t"/>
              <a:pathLst>
                <a:path extrusionOk="0" h="21618" w="6006">
                  <a:moveTo>
                    <a:pt x="426" y="1"/>
                  </a:moveTo>
                  <a:cubicBezTo>
                    <a:pt x="407" y="1"/>
                    <a:pt x="387" y="1"/>
                    <a:pt x="368" y="2"/>
                  </a:cubicBezTo>
                  <a:cubicBezTo>
                    <a:pt x="268" y="2"/>
                    <a:pt x="134" y="2"/>
                    <a:pt x="1" y="68"/>
                  </a:cubicBezTo>
                  <a:cubicBezTo>
                    <a:pt x="1002" y="235"/>
                    <a:pt x="1802" y="1103"/>
                    <a:pt x="1835" y="2170"/>
                  </a:cubicBezTo>
                  <a:cubicBezTo>
                    <a:pt x="1835" y="3137"/>
                    <a:pt x="1202" y="3971"/>
                    <a:pt x="334" y="4271"/>
                  </a:cubicBezTo>
                  <a:lnTo>
                    <a:pt x="468" y="17247"/>
                  </a:lnTo>
                  <a:cubicBezTo>
                    <a:pt x="1702" y="17348"/>
                    <a:pt x="2836" y="17948"/>
                    <a:pt x="3670" y="18849"/>
                  </a:cubicBezTo>
                  <a:lnTo>
                    <a:pt x="5138" y="20516"/>
                  </a:lnTo>
                  <a:cubicBezTo>
                    <a:pt x="5205" y="20583"/>
                    <a:pt x="5271" y="20650"/>
                    <a:pt x="5271" y="20683"/>
                  </a:cubicBezTo>
                  <a:lnTo>
                    <a:pt x="5271" y="20750"/>
                  </a:lnTo>
                  <a:cubicBezTo>
                    <a:pt x="5271" y="21184"/>
                    <a:pt x="3103" y="21584"/>
                    <a:pt x="334" y="21617"/>
                  </a:cubicBezTo>
                  <a:lnTo>
                    <a:pt x="701" y="21617"/>
                  </a:lnTo>
                  <a:cubicBezTo>
                    <a:pt x="3670" y="21584"/>
                    <a:pt x="6005" y="21150"/>
                    <a:pt x="6005" y="20650"/>
                  </a:cubicBezTo>
                  <a:cubicBezTo>
                    <a:pt x="6005" y="20583"/>
                    <a:pt x="5938" y="20516"/>
                    <a:pt x="5838" y="20483"/>
                  </a:cubicBezTo>
                  <a:lnTo>
                    <a:pt x="4371" y="18815"/>
                  </a:lnTo>
                  <a:cubicBezTo>
                    <a:pt x="3537" y="17848"/>
                    <a:pt x="2436" y="17281"/>
                    <a:pt x="1168" y="17181"/>
                  </a:cubicBezTo>
                  <a:lnTo>
                    <a:pt x="1035" y="4238"/>
                  </a:lnTo>
                  <a:cubicBezTo>
                    <a:pt x="1936" y="3938"/>
                    <a:pt x="2536" y="3104"/>
                    <a:pt x="2536" y="2137"/>
                  </a:cubicBezTo>
                  <a:cubicBezTo>
                    <a:pt x="2536" y="956"/>
                    <a:pt x="1569" y="1"/>
                    <a:pt x="4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4"/>
            <p:cNvSpPr/>
            <p:nvPr/>
          </p:nvSpPr>
          <p:spPr>
            <a:xfrm>
              <a:off x="4645150" y="2650675"/>
              <a:ext cx="35050" cy="63400"/>
            </a:xfrm>
            <a:custGeom>
              <a:rect b="b" l="l" r="r" t="t"/>
              <a:pathLst>
                <a:path extrusionOk="0" h="2536" w="1402">
                  <a:moveTo>
                    <a:pt x="1368" y="0"/>
                  </a:moveTo>
                  <a:lnTo>
                    <a:pt x="1368" y="0"/>
                  </a:lnTo>
                  <a:cubicBezTo>
                    <a:pt x="1368" y="1"/>
                    <a:pt x="1" y="1268"/>
                    <a:pt x="1402" y="2536"/>
                  </a:cubicBezTo>
                  <a:lnTo>
                    <a:pt x="13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4"/>
            <p:cNvSpPr/>
            <p:nvPr/>
          </p:nvSpPr>
          <p:spPr>
            <a:xfrm>
              <a:off x="4661000" y="2650675"/>
              <a:ext cx="19200" cy="64225"/>
            </a:xfrm>
            <a:custGeom>
              <a:rect b="b" l="l" r="r" t="t"/>
              <a:pathLst>
                <a:path extrusionOk="0" h="2569" w="768">
                  <a:moveTo>
                    <a:pt x="734" y="0"/>
                  </a:moveTo>
                  <a:lnTo>
                    <a:pt x="734" y="0"/>
                  </a:lnTo>
                  <a:cubicBezTo>
                    <a:pt x="534" y="167"/>
                    <a:pt x="367" y="334"/>
                    <a:pt x="234" y="567"/>
                  </a:cubicBezTo>
                  <a:cubicBezTo>
                    <a:pt x="101" y="834"/>
                    <a:pt x="0" y="1068"/>
                    <a:pt x="0" y="1335"/>
                  </a:cubicBezTo>
                  <a:cubicBezTo>
                    <a:pt x="0" y="1568"/>
                    <a:pt x="67" y="1868"/>
                    <a:pt x="234" y="2069"/>
                  </a:cubicBezTo>
                  <a:cubicBezTo>
                    <a:pt x="301" y="2202"/>
                    <a:pt x="401" y="2269"/>
                    <a:pt x="467" y="2369"/>
                  </a:cubicBezTo>
                  <a:cubicBezTo>
                    <a:pt x="568" y="2435"/>
                    <a:pt x="701" y="2502"/>
                    <a:pt x="768" y="2569"/>
                  </a:cubicBezTo>
                  <a:cubicBezTo>
                    <a:pt x="601" y="2369"/>
                    <a:pt x="467" y="2169"/>
                    <a:pt x="401" y="1935"/>
                  </a:cubicBezTo>
                  <a:cubicBezTo>
                    <a:pt x="301" y="1735"/>
                    <a:pt x="267" y="1501"/>
                    <a:pt x="267" y="1268"/>
                  </a:cubicBezTo>
                  <a:cubicBezTo>
                    <a:pt x="267" y="834"/>
                    <a:pt x="467" y="401"/>
                    <a:pt x="7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4"/>
            <p:cNvSpPr/>
            <p:nvPr/>
          </p:nvSpPr>
          <p:spPr>
            <a:xfrm>
              <a:off x="4616800" y="3075975"/>
              <a:ext cx="79250" cy="58400"/>
            </a:xfrm>
            <a:custGeom>
              <a:rect b="b" l="l" r="r" t="t"/>
              <a:pathLst>
                <a:path extrusionOk="0" h="2336" w="3170">
                  <a:moveTo>
                    <a:pt x="3169" y="1"/>
                  </a:moveTo>
                  <a:lnTo>
                    <a:pt x="3169" y="1"/>
                  </a:lnTo>
                  <a:cubicBezTo>
                    <a:pt x="1068" y="234"/>
                    <a:pt x="1" y="2336"/>
                    <a:pt x="1" y="2336"/>
                  </a:cubicBezTo>
                  <a:lnTo>
                    <a:pt x="31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4"/>
            <p:cNvSpPr/>
            <p:nvPr/>
          </p:nvSpPr>
          <p:spPr>
            <a:xfrm>
              <a:off x="4616800" y="3075975"/>
              <a:ext cx="80075" cy="58400"/>
            </a:xfrm>
            <a:custGeom>
              <a:rect b="b" l="l" r="r" t="t"/>
              <a:pathLst>
                <a:path extrusionOk="0" h="2336" w="3203">
                  <a:moveTo>
                    <a:pt x="3203" y="1"/>
                  </a:moveTo>
                  <a:cubicBezTo>
                    <a:pt x="2869" y="34"/>
                    <a:pt x="2536" y="67"/>
                    <a:pt x="2202" y="201"/>
                  </a:cubicBezTo>
                  <a:cubicBezTo>
                    <a:pt x="1869" y="334"/>
                    <a:pt x="1568" y="468"/>
                    <a:pt x="1301" y="701"/>
                  </a:cubicBezTo>
                  <a:cubicBezTo>
                    <a:pt x="1001" y="901"/>
                    <a:pt x="734" y="1168"/>
                    <a:pt x="534" y="1435"/>
                  </a:cubicBezTo>
                  <a:cubicBezTo>
                    <a:pt x="301" y="1702"/>
                    <a:pt x="134" y="2002"/>
                    <a:pt x="1" y="2336"/>
                  </a:cubicBezTo>
                  <a:cubicBezTo>
                    <a:pt x="401" y="1769"/>
                    <a:pt x="868" y="1268"/>
                    <a:pt x="1402" y="901"/>
                  </a:cubicBezTo>
                  <a:cubicBezTo>
                    <a:pt x="1668" y="701"/>
                    <a:pt x="1969" y="534"/>
                    <a:pt x="2235" y="368"/>
                  </a:cubicBezTo>
                  <a:cubicBezTo>
                    <a:pt x="2536" y="201"/>
                    <a:pt x="2869" y="101"/>
                    <a:pt x="32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4"/>
            <p:cNvSpPr/>
            <p:nvPr/>
          </p:nvSpPr>
          <p:spPr>
            <a:xfrm>
              <a:off x="4722700" y="2733225"/>
              <a:ext cx="350275" cy="468250"/>
            </a:xfrm>
            <a:custGeom>
              <a:rect b="b" l="l" r="r" t="t"/>
              <a:pathLst>
                <a:path extrusionOk="0" h="18730" w="14011">
                  <a:moveTo>
                    <a:pt x="1" y="1"/>
                  </a:moveTo>
                  <a:lnTo>
                    <a:pt x="1" y="1"/>
                  </a:lnTo>
                  <a:cubicBezTo>
                    <a:pt x="134" y="2169"/>
                    <a:pt x="435" y="4337"/>
                    <a:pt x="935" y="6472"/>
                  </a:cubicBezTo>
                  <a:cubicBezTo>
                    <a:pt x="1435" y="8607"/>
                    <a:pt x="2136" y="10742"/>
                    <a:pt x="3170" y="12677"/>
                  </a:cubicBezTo>
                  <a:cubicBezTo>
                    <a:pt x="3737" y="13644"/>
                    <a:pt x="4337" y="14611"/>
                    <a:pt x="5071" y="15445"/>
                  </a:cubicBezTo>
                  <a:cubicBezTo>
                    <a:pt x="5772" y="16279"/>
                    <a:pt x="6639" y="17046"/>
                    <a:pt x="7606" y="17613"/>
                  </a:cubicBezTo>
                  <a:cubicBezTo>
                    <a:pt x="8787" y="18339"/>
                    <a:pt x="10187" y="18729"/>
                    <a:pt x="11566" y="18729"/>
                  </a:cubicBezTo>
                  <a:cubicBezTo>
                    <a:pt x="12407" y="18729"/>
                    <a:pt x="13240" y="18584"/>
                    <a:pt x="14011" y="18281"/>
                  </a:cubicBezTo>
                  <a:lnTo>
                    <a:pt x="14011" y="18281"/>
                  </a:lnTo>
                  <a:cubicBezTo>
                    <a:pt x="13486" y="18397"/>
                    <a:pt x="12950" y="18454"/>
                    <a:pt x="12416" y="18454"/>
                  </a:cubicBezTo>
                  <a:cubicBezTo>
                    <a:pt x="10813" y="18454"/>
                    <a:pt x="9224" y="17947"/>
                    <a:pt x="7973" y="17046"/>
                  </a:cubicBezTo>
                  <a:cubicBezTo>
                    <a:pt x="7106" y="16446"/>
                    <a:pt x="6339" y="15745"/>
                    <a:pt x="5672" y="14911"/>
                  </a:cubicBezTo>
                  <a:cubicBezTo>
                    <a:pt x="5004" y="14111"/>
                    <a:pt x="4437" y="13244"/>
                    <a:pt x="3937" y="12276"/>
                  </a:cubicBezTo>
                  <a:cubicBezTo>
                    <a:pt x="3437" y="11309"/>
                    <a:pt x="2970" y="10342"/>
                    <a:pt x="2603" y="9341"/>
                  </a:cubicBezTo>
                  <a:lnTo>
                    <a:pt x="2303" y="8607"/>
                  </a:lnTo>
                  <a:lnTo>
                    <a:pt x="2069" y="7840"/>
                  </a:lnTo>
                  <a:cubicBezTo>
                    <a:pt x="1836" y="7339"/>
                    <a:pt x="1735" y="6806"/>
                    <a:pt x="1569" y="6305"/>
                  </a:cubicBezTo>
                  <a:cubicBezTo>
                    <a:pt x="935" y="4271"/>
                    <a:pt x="468" y="213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4"/>
            <p:cNvSpPr/>
            <p:nvPr/>
          </p:nvSpPr>
          <p:spPr>
            <a:xfrm>
              <a:off x="4882000" y="3036775"/>
              <a:ext cx="396975" cy="808150"/>
            </a:xfrm>
            <a:custGeom>
              <a:rect b="b" l="l" r="r" t="t"/>
              <a:pathLst>
                <a:path extrusionOk="0" h="32326" w="15879">
                  <a:moveTo>
                    <a:pt x="7472" y="1"/>
                  </a:moveTo>
                  <a:cubicBezTo>
                    <a:pt x="5671" y="1"/>
                    <a:pt x="4270" y="1502"/>
                    <a:pt x="4270" y="3270"/>
                  </a:cubicBezTo>
                  <a:cubicBezTo>
                    <a:pt x="4270" y="4771"/>
                    <a:pt x="5304" y="5972"/>
                    <a:pt x="6638" y="6339"/>
                  </a:cubicBezTo>
                  <a:lnTo>
                    <a:pt x="6872" y="25786"/>
                  </a:lnTo>
                  <a:cubicBezTo>
                    <a:pt x="5237" y="26086"/>
                    <a:pt x="3769" y="26853"/>
                    <a:pt x="2635" y="28121"/>
                  </a:cubicBezTo>
                  <a:lnTo>
                    <a:pt x="267" y="30823"/>
                  </a:lnTo>
                  <a:cubicBezTo>
                    <a:pt x="100" y="30923"/>
                    <a:pt x="0" y="30990"/>
                    <a:pt x="0" y="31123"/>
                  </a:cubicBezTo>
                  <a:lnTo>
                    <a:pt x="0" y="31156"/>
                  </a:lnTo>
                  <a:cubicBezTo>
                    <a:pt x="0" y="31835"/>
                    <a:pt x="3348" y="32326"/>
                    <a:pt x="7528" y="32326"/>
                  </a:cubicBezTo>
                  <a:cubicBezTo>
                    <a:pt x="7664" y="32326"/>
                    <a:pt x="7801" y="32325"/>
                    <a:pt x="7939" y="32324"/>
                  </a:cubicBezTo>
                  <a:cubicBezTo>
                    <a:pt x="12309" y="32291"/>
                    <a:pt x="15878" y="31690"/>
                    <a:pt x="15878" y="30956"/>
                  </a:cubicBezTo>
                  <a:cubicBezTo>
                    <a:pt x="15811" y="30856"/>
                    <a:pt x="15778" y="30790"/>
                    <a:pt x="15645" y="30689"/>
                  </a:cubicBezTo>
                  <a:lnTo>
                    <a:pt x="13476" y="28188"/>
                  </a:lnTo>
                  <a:cubicBezTo>
                    <a:pt x="12276" y="26787"/>
                    <a:pt x="10541" y="25919"/>
                    <a:pt x="8706" y="25753"/>
                  </a:cubicBezTo>
                  <a:lnTo>
                    <a:pt x="8473" y="6339"/>
                  </a:lnTo>
                  <a:cubicBezTo>
                    <a:pt x="9807" y="5938"/>
                    <a:pt x="10741" y="4671"/>
                    <a:pt x="10741" y="3236"/>
                  </a:cubicBezTo>
                  <a:cubicBezTo>
                    <a:pt x="10741" y="1435"/>
                    <a:pt x="9240" y="1"/>
                    <a:pt x="74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4"/>
            <p:cNvSpPr/>
            <p:nvPr/>
          </p:nvSpPr>
          <p:spPr>
            <a:xfrm>
              <a:off x="5055450" y="3036775"/>
              <a:ext cx="223525" cy="808100"/>
            </a:xfrm>
            <a:custGeom>
              <a:rect b="b" l="l" r="r" t="t"/>
              <a:pathLst>
                <a:path extrusionOk="0" h="32324" w="8941">
                  <a:moveTo>
                    <a:pt x="534" y="1"/>
                  </a:moveTo>
                  <a:cubicBezTo>
                    <a:pt x="367" y="1"/>
                    <a:pt x="167" y="68"/>
                    <a:pt x="0" y="68"/>
                  </a:cubicBezTo>
                  <a:cubicBezTo>
                    <a:pt x="1535" y="301"/>
                    <a:pt x="2702" y="1602"/>
                    <a:pt x="2702" y="3236"/>
                  </a:cubicBezTo>
                  <a:cubicBezTo>
                    <a:pt x="2702" y="4671"/>
                    <a:pt x="1802" y="5938"/>
                    <a:pt x="467" y="6339"/>
                  </a:cubicBezTo>
                  <a:lnTo>
                    <a:pt x="668" y="25753"/>
                  </a:lnTo>
                  <a:cubicBezTo>
                    <a:pt x="2502" y="25919"/>
                    <a:pt x="4270" y="26787"/>
                    <a:pt x="5471" y="28188"/>
                  </a:cubicBezTo>
                  <a:lnTo>
                    <a:pt x="7639" y="30689"/>
                  </a:lnTo>
                  <a:cubicBezTo>
                    <a:pt x="7773" y="30790"/>
                    <a:pt x="7839" y="30856"/>
                    <a:pt x="7839" y="30956"/>
                  </a:cubicBezTo>
                  <a:lnTo>
                    <a:pt x="7839" y="30990"/>
                  </a:lnTo>
                  <a:cubicBezTo>
                    <a:pt x="7839" y="31657"/>
                    <a:pt x="4570" y="32257"/>
                    <a:pt x="467" y="32324"/>
                  </a:cubicBezTo>
                  <a:lnTo>
                    <a:pt x="1001" y="32324"/>
                  </a:lnTo>
                  <a:cubicBezTo>
                    <a:pt x="5371" y="32291"/>
                    <a:pt x="8940" y="31690"/>
                    <a:pt x="8940" y="30956"/>
                  </a:cubicBezTo>
                  <a:cubicBezTo>
                    <a:pt x="8873" y="30856"/>
                    <a:pt x="8840" y="30790"/>
                    <a:pt x="8707" y="30689"/>
                  </a:cubicBezTo>
                  <a:lnTo>
                    <a:pt x="6538" y="28188"/>
                  </a:lnTo>
                  <a:cubicBezTo>
                    <a:pt x="5338" y="26787"/>
                    <a:pt x="3603" y="25919"/>
                    <a:pt x="1768" y="25753"/>
                  </a:cubicBezTo>
                  <a:lnTo>
                    <a:pt x="1535" y="6339"/>
                  </a:lnTo>
                  <a:cubicBezTo>
                    <a:pt x="2869" y="5938"/>
                    <a:pt x="3803" y="4671"/>
                    <a:pt x="3803" y="3236"/>
                  </a:cubicBezTo>
                  <a:cubicBezTo>
                    <a:pt x="3803" y="1435"/>
                    <a:pt x="2302" y="1"/>
                    <a:pt x="5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4"/>
            <p:cNvSpPr/>
            <p:nvPr/>
          </p:nvSpPr>
          <p:spPr>
            <a:xfrm>
              <a:off x="4976225" y="3072650"/>
              <a:ext cx="52550" cy="95925"/>
            </a:xfrm>
            <a:custGeom>
              <a:rect b="b" l="l" r="r" t="t"/>
              <a:pathLst>
                <a:path extrusionOk="0" h="3837" w="2102">
                  <a:moveTo>
                    <a:pt x="2035" y="0"/>
                  </a:moveTo>
                  <a:lnTo>
                    <a:pt x="2035" y="0"/>
                  </a:lnTo>
                  <a:cubicBezTo>
                    <a:pt x="2035" y="0"/>
                    <a:pt x="1" y="1902"/>
                    <a:pt x="2102" y="3836"/>
                  </a:cubicBezTo>
                  <a:lnTo>
                    <a:pt x="20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4"/>
            <p:cNvSpPr/>
            <p:nvPr/>
          </p:nvSpPr>
          <p:spPr>
            <a:xfrm>
              <a:off x="5000400" y="3072650"/>
              <a:ext cx="28375" cy="95075"/>
            </a:xfrm>
            <a:custGeom>
              <a:rect b="b" l="l" r="r" t="t"/>
              <a:pathLst>
                <a:path extrusionOk="0" h="3803" w="1135">
                  <a:moveTo>
                    <a:pt x="1068" y="0"/>
                  </a:moveTo>
                  <a:lnTo>
                    <a:pt x="1068" y="0"/>
                  </a:lnTo>
                  <a:cubicBezTo>
                    <a:pt x="735" y="200"/>
                    <a:pt x="501" y="501"/>
                    <a:pt x="334" y="801"/>
                  </a:cubicBezTo>
                  <a:cubicBezTo>
                    <a:pt x="134" y="1068"/>
                    <a:pt x="1" y="1501"/>
                    <a:pt x="1" y="1868"/>
                  </a:cubicBezTo>
                  <a:cubicBezTo>
                    <a:pt x="1" y="2302"/>
                    <a:pt x="134" y="2669"/>
                    <a:pt x="334" y="3002"/>
                  </a:cubicBezTo>
                  <a:cubicBezTo>
                    <a:pt x="401" y="3202"/>
                    <a:pt x="535" y="3336"/>
                    <a:pt x="668" y="3469"/>
                  </a:cubicBezTo>
                  <a:cubicBezTo>
                    <a:pt x="835" y="3569"/>
                    <a:pt x="968" y="3703"/>
                    <a:pt x="1135" y="3803"/>
                  </a:cubicBezTo>
                  <a:cubicBezTo>
                    <a:pt x="1035" y="3636"/>
                    <a:pt x="901" y="3503"/>
                    <a:pt x="835" y="3336"/>
                  </a:cubicBezTo>
                  <a:cubicBezTo>
                    <a:pt x="735" y="3169"/>
                    <a:pt x="635" y="3036"/>
                    <a:pt x="568" y="2869"/>
                  </a:cubicBezTo>
                  <a:cubicBezTo>
                    <a:pt x="401" y="2569"/>
                    <a:pt x="368" y="2235"/>
                    <a:pt x="368" y="1902"/>
                  </a:cubicBezTo>
                  <a:cubicBezTo>
                    <a:pt x="368" y="1234"/>
                    <a:pt x="701" y="601"/>
                    <a:pt x="10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4"/>
            <p:cNvSpPr/>
            <p:nvPr/>
          </p:nvSpPr>
          <p:spPr>
            <a:xfrm>
              <a:off x="4934525" y="3707275"/>
              <a:ext cx="119275" cy="87575"/>
            </a:xfrm>
            <a:custGeom>
              <a:rect b="b" l="l" r="r" t="t"/>
              <a:pathLst>
                <a:path extrusionOk="0" h="3503" w="4771">
                  <a:moveTo>
                    <a:pt x="4771" y="0"/>
                  </a:moveTo>
                  <a:lnTo>
                    <a:pt x="4771" y="0"/>
                  </a:lnTo>
                  <a:cubicBezTo>
                    <a:pt x="1635" y="367"/>
                    <a:pt x="1" y="3503"/>
                    <a:pt x="1" y="3503"/>
                  </a:cubicBezTo>
                  <a:lnTo>
                    <a:pt x="47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4"/>
            <p:cNvSpPr/>
            <p:nvPr/>
          </p:nvSpPr>
          <p:spPr>
            <a:xfrm>
              <a:off x="4934525" y="3706425"/>
              <a:ext cx="120125" cy="88425"/>
            </a:xfrm>
            <a:custGeom>
              <a:rect b="b" l="l" r="r" t="t"/>
              <a:pathLst>
                <a:path extrusionOk="0" h="3537" w="4805">
                  <a:moveTo>
                    <a:pt x="4804" y="1"/>
                  </a:moveTo>
                  <a:cubicBezTo>
                    <a:pt x="4270" y="1"/>
                    <a:pt x="3770" y="67"/>
                    <a:pt x="3270" y="301"/>
                  </a:cubicBezTo>
                  <a:cubicBezTo>
                    <a:pt x="2769" y="501"/>
                    <a:pt x="2302" y="735"/>
                    <a:pt x="1869" y="1068"/>
                  </a:cubicBezTo>
                  <a:cubicBezTo>
                    <a:pt x="1502" y="1402"/>
                    <a:pt x="1135" y="1802"/>
                    <a:pt x="801" y="2202"/>
                  </a:cubicBezTo>
                  <a:cubicBezTo>
                    <a:pt x="468" y="2636"/>
                    <a:pt x="167" y="3036"/>
                    <a:pt x="1" y="3537"/>
                  </a:cubicBezTo>
                  <a:cubicBezTo>
                    <a:pt x="634" y="2703"/>
                    <a:pt x="1302" y="1969"/>
                    <a:pt x="2135" y="1335"/>
                  </a:cubicBezTo>
                  <a:cubicBezTo>
                    <a:pt x="2502" y="1035"/>
                    <a:pt x="2936" y="801"/>
                    <a:pt x="3370" y="534"/>
                  </a:cubicBezTo>
                  <a:cubicBezTo>
                    <a:pt x="3837" y="301"/>
                    <a:pt x="4304" y="167"/>
                    <a:pt x="48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4"/>
            <p:cNvSpPr/>
            <p:nvPr/>
          </p:nvSpPr>
          <p:spPr>
            <a:xfrm>
              <a:off x="5074625" y="3188550"/>
              <a:ext cx="472025" cy="729450"/>
            </a:xfrm>
            <a:custGeom>
              <a:rect b="b" l="l" r="r" t="t"/>
              <a:pathLst>
                <a:path extrusionOk="0" h="29178" w="18881">
                  <a:moveTo>
                    <a:pt x="1" y="1"/>
                  </a:moveTo>
                  <a:lnTo>
                    <a:pt x="1" y="1"/>
                  </a:lnTo>
                  <a:cubicBezTo>
                    <a:pt x="368" y="3236"/>
                    <a:pt x="901" y="6505"/>
                    <a:pt x="1668" y="9708"/>
                  </a:cubicBezTo>
                  <a:cubicBezTo>
                    <a:pt x="1835" y="10508"/>
                    <a:pt x="2035" y="11276"/>
                    <a:pt x="2236" y="12076"/>
                  </a:cubicBezTo>
                  <a:cubicBezTo>
                    <a:pt x="2436" y="12877"/>
                    <a:pt x="2669" y="13677"/>
                    <a:pt x="2903" y="14444"/>
                  </a:cubicBezTo>
                  <a:cubicBezTo>
                    <a:pt x="3170" y="15245"/>
                    <a:pt x="3403" y="16012"/>
                    <a:pt x="3703" y="16779"/>
                  </a:cubicBezTo>
                  <a:cubicBezTo>
                    <a:pt x="3937" y="17580"/>
                    <a:pt x="4270" y="18381"/>
                    <a:pt x="4571" y="19115"/>
                  </a:cubicBezTo>
                  <a:cubicBezTo>
                    <a:pt x="4871" y="19915"/>
                    <a:pt x="5238" y="20682"/>
                    <a:pt x="5571" y="21416"/>
                  </a:cubicBezTo>
                  <a:cubicBezTo>
                    <a:pt x="5738" y="21783"/>
                    <a:pt x="5938" y="22183"/>
                    <a:pt x="6172" y="22550"/>
                  </a:cubicBezTo>
                  <a:lnTo>
                    <a:pt x="6439" y="23084"/>
                  </a:lnTo>
                  <a:cubicBezTo>
                    <a:pt x="6572" y="23284"/>
                    <a:pt x="6672" y="23451"/>
                    <a:pt x="6772" y="23618"/>
                  </a:cubicBezTo>
                  <a:cubicBezTo>
                    <a:pt x="7639" y="25052"/>
                    <a:pt x="8673" y="26453"/>
                    <a:pt x="10008" y="27554"/>
                  </a:cubicBezTo>
                  <a:cubicBezTo>
                    <a:pt x="10341" y="27854"/>
                    <a:pt x="10675" y="28088"/>
                    <a:pt x="11042" y="28288"/>
                  </a:cubicBezTo>
                  <a:cubicBezTo>
                    <a:pt x="11375" y="28555"/>
                    <a:pt x="11776" y="28721"/>
                    <a:pt x="12209" y="28888"/>
                  </a:cubicBezTo>
                  <a:cubicBezTo>
                    <a:pt x="12745" y="29081"/>
                    <a:pt x="13295" y="29178"/>
                    <a:pt x="13850" y="29178"/>
                  </a:cubicBezTo>
                  <a:cubicBezTo>
                    <a:pt x="14158" y="29178"/>
                    <a:pt x="14468" y="29148"/>
                    <a:pt x="14778" y="29088"/>
                  </a:cubicBezTo>
                  <a:cubicBezTo>
                    <a:pt x="16512" y="28755"/>
                    <a:pt x="17913" y="27687"/>
                    <a:pt x="18881" y="26353"/>
                  </a:cubicBezTo>
                  <a:lnTo>
                    <a:pt x="18881" y="26353"/>
                  </a:lnTo>
                  <a:cubicBezTo>
                    <a:pt x="17713" y="27521"/>
                    <a:pt x="16246" y="28388"/>
                    <a:pt x="14744" y="28421"/>
                  </a:cubicBezTo>
                  <a:cubicBezTo>
                    <a:pt x="14655" y="28425"/>
                    <a:pt x="14566" y="28427"/>
                    <a:pt x="14476" y="28427"/>
                  </a:cubicBezTo>
                  <a:cubicBezTo>
                    <a:pt x="13825" y="28427"/>
                    <a:pt x="13158" y="28318"/>
                    <a:pt x="12543" y="28054"/>
                  </a:cubicBezTo>
                  <a:cubicBezTo>
                    <a:pt x="11842" y="27721"/>
                    <a:pt x="11209" y="27287"/>
                    <a:pt x="10608" y="26753"/>
                  </a:cubicBezTo>
                  <a:cubicBezTo>
                    <a:pt x="9507" y="25719"/>
                    <a:pt x="8573" y="24385"/>
                    <a:pt x="7773" y="23017"/>
                  </a:cubicBezTo>
                  <a:cubicBezTo>
                    <a:pt x="7573" y="22684"/>
                    <a:pt x="7373" y="22350"/>
                    <a:pt x="7206" y="21950"/>
                  </a:cubicBezTo>
                  <a:cubicBezTo>
                    <a:pt x="7039" y="21583"/>
                    <a:pt x="6839" y="21249"/>
                    <a:pt x="6672" y="20882"/>
                  </a:cubicBezTo>
                  <a:cubicBezTo>
                    <a:pt x="6338" y="20115"/>
                    <a:pt x="6005" y="19415"/>
                    <a:pt x="5705" y="18648"/>
                  </a:cubicBezTo>
                  <a:cubicBezTo>
                    <a:pt x="5404" y="17914"/>
                    <a:pt x="5071" y="17180"/>
                    <a:pt x="4837" y="16413"/>
                  </a:cubicBezTo>
                  <a:lnTo>
                    <a:pt x="4404" y="15278"/>
                  </a:lnTo>
                  <a:lnTo>
                    <a:pt x="4037" y="14111"/>
                  </a:lnTo>
                  <a:cubicBezTo>
                    <a:pt x="3503" y="12576"/>
                    <a:pt x="3036" y="10975"/>
                    <a:pt x="2569" y="9441"/>
                  </a:cubicBezTo>
                  <a:cubicBezTo>
                    <a:pt x="1668" y="6339"/>
                    <a:pt x="868" y="317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4"/>
            <p:cNvSpPr/>
            <p:nvPr/>
          </p:nvSpPr>
          <p:spPr>
            <a:xfrm>
              <a:off x="5256425" y="3619700"/>
              <a:ext cx="574600" cy="1168575"/>
            </a:xfrm>
            <a:custGeom>
              <a:rect b="b" l="l" r="r" t="t"/>
              <a:pathLst>
                <a:path extrusionOk="0" h="46743" w="22984">
                  <a:moveTo>
                    <a:pt x="11371" y="0"/>
                  </a:moveTo>
                  <a:cubicBezTo>
                    <a:pt x="11350" y="0"/>
                    <a:pt x="11329" y="0"/>
                    <a:pt x="11309" y="0"/>
                  </a:cubicBezTo>
                  <a:cubicBezTo>
                    <a:pt x="8740" y="0"/>
                    <a:pt x="6639" y="2135"/>
                    <a:pt x="6672" y="4704"/>
                  </a:cubicBezTo>
                  <a:cubicBezTo>
                    <a:pt x="6672" y="6805"/>
                    <a:pt x="8106" y="8540"/>
                    <a:pt x="10008" y="9140"/>
                  </a:cubicBezTo>
                  <a:lnTo>
                    <a:pt x="10308" y="37194"/>
                  </a:lnTo>
                  <a:cubicBezTo>
                    <a:pt x="7639" y="37494"/>
                    <a:pt x="5171" y="38828"/>
                    <a:pt x="3436" y="40896"/>
                  </a:cubicBezTo>
                  <a:lnTo>
                    <a:pt x="401" y="44566"/>
                  </a:lnTo>
                  <a:cubicBezTo>
                    <a:pt x="167" y="44699"/>
                    <a:pt x="101" y="44833"/>
                    <a:pt x="67" y="44966"/>
                  </a:cubicBezTo>
                  <a:cubicBezTo>
                    <a:pt x="67" y="44966"/>
                    <a:pt x="67" y="44999"/>
                    <a:pt x="0" y="45033"/>
                  </a:cubicBezTo>
                  <a:cubicBezTo>
                    <a:pt x="63" y="46006"/>
                    <a:pt x="4587" y="46743"/>
                    <a:pt x="10403" y="46743"/>
                  </a:cubicBezTo>
                  <a:cubicBezTo>
                    <a:pt x="10766" y="46743"/>
                    <a:pt x="11135" y="46740"/>
                    <a:pt x="11509" y="46734"/>
                  </a:cubicBezTo>
                  <a:cubicBezTo>
                    <a:pt x="17847" y="46667"/>
                    <a:pt x="22984" y="45767"/>
                    <a:pt x="22984" y="44766"/>
                  </a:cubicBezTo>
                  <a:lnTo>
                    <a:pt x="22984" y="44733"/>
                  </a:lnTo>
                  <a:cubicBezTo>
                    <a:pt x="22950" y="44566"/>
                    <a:pt x="22817" y="44432"/>
                    <a:pt x="22617" y="44332"/>
                  </a:cubicBezTo>
                  <a:lnTo>
                    <a:pt x="19081" y="40496"/>
                  </a:lnTo>
                  <a:cubicBezTo>
                    <a:pt x="17446" y="38728"/>
                    <a:pt x="15278" y="37627"/>
                    <a:pt x="12943" y="37261"/>
                  </a:cubicBezTo>
                  <a:lnTo>
                    <a:pt x="12643" y="9174"/>
                  </a:lnTo>
                  <a:cubicBezTo>
                    <a:pt x="14611" y="8607"/>
                    <a:pt x="16079" y="6772"/>
                    <a:pt x="16012" y="4637"/>
                  </a:cubicBezTo>
                  <a:cubicBezTo>
                    <a:pt x="16012" y="2056"/>
                    <a:pt x="13944" y="0"/>
                    <a:pt x="11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4"/>
            <p:cNvSpPr/>
            <p:nvPr/>
          </p:nvSpPr>
          <p:spPr>
            <a:xfrm>
              <a:off x="5258100" y="3619700"/>
              <a:ext cx="308575" cy="1167750"/>
            </a:xfrm>
            <a:custGeom>
              <a:rect b="b" l="l" r="r" t="t"/>
              <a:pathLst>
                <a:path extrusionOk="0" h="46710" w="12343">
                  <a:moveTo>
                    <a:pt x="11242" y="0"/>
                  </a:moveTo>
                  <a:cubicBezTo>
                    <a:pt x="8673" y="0"/>
                    <a:pt x="6572" y="2135"/>
                    <a:pt x="6605" y="4704"/>
                  </a:cubicBezTo>
                  <a:cubicBezTo>
                    <a:pt x="6605" y="6805"/>
                    <a:pt x="8039" y="8540"/>
                    <a:pt x="9941" y="9140"/>
                  </a:cubicBezTo>
                  <a:lnTo>
                    <a:pt x="10241" y="37194"/>
                  </a:lnTo>
                  <a:cubicBezTo>
                    <a:pt x="7572" y="37494"/>
                    <a:pt x="5104" y="38828"/>
                    <a:pt x="3369" y="40896"/>
                  </a:cubicBezTo>
                  <a:lnTo>
                    <a:pt x="334" y="44566"/>
                  </a:lnTo>
                  <a:cubicBezTo>
                    <a:pt x="100" y="44699"/>
                    <a:pt x="34" y="44833"/>
                    <a:pt x="0" y="44966"/>
                  </a:cubicBezTo>
                  <a:cubicBezTo>
                    <a:pt x="0" y="44966"/>
                    <a:pt x="0" y="44999"/>
                    <a:pt x="34" y="44999"/>
                  </a:cubicBezTo>
                  <a:cubicBezTo>
                    <a:pt x="65" y="45973"/>
                    <a:pt x="4617" y="46709"/>
                    <a:pt x="10435" y="46709"/>
                  </a:cubicBezTo>
                  <a:cubicBezTo>
                    <a:pt x="10799" y="46709"/>
                    <a:pt x="11169" y="46706"/>
                    <a:pt x="11542" y="46701"/>
                  </a:cubicBezTo>
                  <a:lnTo>
                    <a:pt x="12342" y="46701"/>
                  </a:lnTo>
                  <a:cubicBezTo>
                    <a:pt x="6371" y="46701"/>
                    <a:pt x="1601" y="45967"/>
                    <a:pt x="1601" y="44999"/>
                  </a:cubicBezTo>
                  <a:lnTo>
                    <a:pt x="1601" y="44966"/>
                  </a:lnTo>
                  <a:cubicBezTo>
                    <a:pt x="1601" y="44833"/>
                    <a:pt x="1735" y="44699"/>
                    <a:pt x="1902" y="44566"/>
                  </a:cubicBezTo>
                  <a:lnTo>
                    <a:pt x="4937" y="40896"/>
                  </a:lnTo>
                  <a:cubicBezTo>
                    <a:pt x="6705" y="38828"/>
                    <a:pt x="9173" y="37494"/>
                    <a:pt x="11842" y="37194"/>
                  </a:cubicBezTo>
                  <a:lnTo>
                    <a:pt x="11542" y="9140"/>
                  </a:lnTo>
                  <a:cubicBezTo>
                    <a:pt x="9607" y="8607"/>
                    <a:pt x="8239" y="6805"/>
                    <a:pt x="8206" y="4704"/>
                  </a:cubicBezTo>
                  <a:cubicBezTo>
                    <a:pt x="8173" y="2436"/>
                    <a:pt x="9841" y="501"/>
                    <a:pt x="12042" y="67"/>
                  </a:cubicBezTo>
                  <a:cubicBezTo>
                    <a:pt x="11775" y="34"/>
                    <a:pt x="11508" y="0"/>
                    <a:pt x="112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4"/>
            <p:cNvSpPr/>
            <p:nvPr/>
          </p:nvSpPr>
          <p:spPr>
            <a:xfrm>
              <a:off x="5598325" y="3668075"/>
              <a:ext cx="75075" cy="138450"/>
            </a:xfrm>
            <a:custGeom>
              <a:rect b="b" l="l" r="r" t="t"/>
              <a:pathLst>
                <a:path extrusionOk="0" h="5538" w="3003">
                  <a:moveTo>
                    <a:pt x="1" y="0"/>
                  </a:moveTo>
                  <a:lnTo>
                    <a:pt x="68" y="5538"/>
                  </a:lnTo>
                  <a:cubicBezTo>
                    <a:pt x="3003" y="2736"/>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4"/>
            <p:cNvSpPr/>
            <p:nvPr/>
          </p:nvSpPr>
          <p:spPr>
            <a:xfrm>
              <a:off x="5598325" y="3668075"/>
              <a:ext cx="40900" cy="138450"/>
            </a:xfrm>
            <a:custGeom>
              <a:rect b="b" l="l" r="r" t="t"/>
              <a:pathLst>
                <a:path extrusionOk="0" h="5538" w="1636">
                  <a:moveTo>
                    <a:pt x="1" y="0"/>
                  </a:moveTo>
                  <a:cubicBezTo>
                    <a:pt x="301" y="401"/>
                    <a:pt x="568" y="868"/>
                    <a:pt x="768" y="1368"/>
                  </a:cubicBezTo>
                  <a:cubicBezTo>
                    <a:pt x="968" y="1835"/>
                    <a:pt x="1102" y="2335"/>
                    <a:pt x="1102" y="2769"/>
                  </a:cubicBezTo>
                  <a:cubicBezTo>
                    <a:pt x="1135" y="3269"/>
                    <a:pt x="1068" y="3736"/>
                    <a:pt x="835" y="4203"/>
                  </a:cubicBezTo>
                  <a:cubicBezTo>
                    <a:pt x="768" y="4403"/>
                    <a:pt x="635" y="4604"/>
                    <a:pt x="501" y="4870"/>
                  </a:cubicBezTo>
                  <a:cubicBezTo>
                    <a:pt x="368" y="5071"/>
                    <a:pt x="234" y="5271"/>
                    <a:pt x="101" y="5538"/>
                  </a:cubicBezTo>
                  <a:cubicBezTo>
                    <a:pt x="301" y="5371"/>
                    <a:pt x="501" y="5237"/>
                    <a:pt x="735" y="5037"/>
                  </a:cubicBezTo>
                  <a:cubicBezTo>
                    <a:pt x="868" y="4837"/>
                    <a:pt x="1102" y="4604"/>
                    <a:pt x="1202" y="4370"/>
                  </a:cubicBezTo>
                  <a:cubicBezTo>
                    <a:pt x="1502" y="3903"/>
                    <a:pt x="1635" y="3336"/>
                    <a:pt x="1635" y="2736"/>
                  </a:cubicBezTo>
                  <a:cubicBezTo>
                    <a:pt x="1602" y="2168"/>
                    <a:pt x="1435" y="1601"/>
                    <a:pt x="1135" y="1168"/>
                  </a:cubicBezTo>
                  <a:cubicBezTo>
                    <a:pt x="835" y="701"/>
                    <a:pt x="468" y="26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4"/>
            <p:cNvSpPr/>
            <p:nvPr/>
          </p:nvSpPr>
          <p:spPr>
            <a:xfrm>
              <a:off x="5580825" y="4586225"/>
              <a:ext cx="175150" cy="122625"/>
            </a:xfrm>
            <a:custGeom>
              <a:rect b="b" l="l" r="r" t="t"/>
              <a:pathLst>
                <a:path extrusionOk="0" h="4905" w="7006">
                  <a:moveTo>
                    <a:pt x="0" y="1"/>
                  </a:moveTo>
                  <a:lnTo>
                    <a:pt x="7005" y="4904"/>
                  </a:lnTo>
                  <a:cubicBezTo>
                    <a:pt x="7005" y="4904"/>
                    <a:pt x="4504" y="468"/>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4"/>
            <p:cNvSpPr/>
            <p:nvPr/>
          </p:nvSpPr>
          <p:spPr>
            <a:xfrm>
              <a:off x="5580825" y="4586225"/>
              <a:ext cx="175150" cy="122625"/>
            </a:xfrm>
            <a:custGeom>
              <a:rect b="b" l="l" r="r" t="t"/>
              <a:pathLst>
                <a:path extrusionOk="0" h="4905" w="7006">
                  <a:moveTo>
                    <a:pt x="0" y="1"/>
                  </a:moveTo>
                  <a:cubicBezTo>
                    <a:pt x="701" y="201"/>
                    <a:pt x="1435" y="401"/>
                    <a:pt x="2035" y="734"/>
                  </a:cubicBezTo>
                  <a:cubicBezTo>
                    <a:pt x="2669" y="1068"/>
                    <a:pt x="3303" y="1402"/>
                    <a:pt x="3870" y="1869"/>
                  </a:cubicBezTo>
                  <a:cubicBezTo>
                    <a:pt x="5037" y="2702"/>
                    <a:pt x="6038" y="3737"/>
                    <a:pt x="7005" y="4904"/>
                  </a:cubicBezTo>
                  <a:cubicBezTo>
                    <a:pt x="6705" y="4204"/>
                    <a:pt x="6305" y="3570"/>
                    <a:pt x="5838" y="3036"/>
                  </a:cubicBezTo>
                  <a:cubicBezTo>
                    <a:pt x="5371" y="2436"/>
                    <a:pt x="4804" y="1902"/>
                    <a:pt x="4203" y="1468"/>
                  </a:cubicBezTo>
                  <a:cubicBezTo>
                    <a:pt x="3603" y="1001"/>
                    <a:pt x="2936" y="634"/>
                    <a:pt x="2202" y="367"/>
                  </a:cubicBezTo>
                  <a:cubicBezTo>
                    <a:pt x="1501" y="67"/>
                    <a:pt x="768"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 name="Google Shape;2010;p14"/>
          <p:cNvGrpSpPr/>
          <p:nvPr/>
        </p:nvGrpSpPr>
        <p:grpSpPr>
          <a:xfrm flipH="1">
            <a:off x="8319293" y="-132175"/>
            <a:ext cx="832143" cy="5305618"/>
            <a:chOff x="1440600" y="197825"/>
            <a:chExt cx="990175" cy="3797050"/>
          </a:xfrm>
        </p:grpSpPr>
        <p:sp>
          <p:nvSpPr>
            <p:cNvPr id="2011" name="Google Shape;2011;p14"/>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4"/>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4"/>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4"/>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4"/>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4"/>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4"/>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4"/>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4"/>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 name="Google Shape;2020;p14"/>
          <p:cNvGrpSpPr/>
          <p:nvPr/>
        </p:nvGrpSpPr>
        <p:grpSpPr>
          <a:xfrm>
            <a:off x="50" y="-132175"/>
            <a:ext cx="832143" cy="5305618"/>
            <a:chOff x="1440600" y="197825"/>
            <a:chExt cx="990175" cy="3797050"/>
          </a:xfrm>
        </p:grpSpPr>
        <p:sp>
          <p:nvSpPr>
            <p:cNvPr id="2021" name="Google Shape;2021;p14"/>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4"/>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4"/>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4"/>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4"/>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4"/>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4"/>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4"/>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4"/>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14"/>
          <p:cNvGrpSpPr/>
          <p:nvPr/>
        </p:nvGrpSpPr>
        <p:grpSpPr>
          <a:xfrm>
            <a:off x="-417858" y="-823150"/>
            <a:ext cx="9978772" cy="1382075"/>
            <a:chOff x="193475" y="-693375"/>
            <a:chExt cx="7221575" cy="1382075"/>
          </a:xfrm>
        </p:grpSpPr>
        <p:sp>
          <p:nvSpPr>
            <p:cNvPr id="2031" name="Google Shape;2031;p14"/>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4"/>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4"/>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4"/>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4"/>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4"/>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4"/>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4"/>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4"/>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4"/>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4"/>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4"/>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4"/>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4"/>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4"/>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4"/>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4"/>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4"/>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4"/>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4"/>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4"/>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4"/>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4"/>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4"/>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4"/>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4"/>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4"/>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4"/>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4"/>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4"/>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4"/>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4"/>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4"/>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4"/>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4"/>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4"/>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4"/>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 name="Google Shape;2068;p14"/>
          <p:cNvGrpSpPr/>
          <p:nvPr/>
        </p:nvGrpSpPr>
        <p:grpSpPr>
          <a:xfrm>
            <a:off x="5264106" y="3248431"/>
            <a:ext cx="1035040" cy="1823388"/>
            <a:chOff x="1873175" y="2548925"/>
            <a:chExt cx="1231750" cy="2169925"/>
          </a:xfrm>
        </p:grpSpPr>
        <p:sp>
          <p:nvSpPr>
            <p:cNvPr id="2069" name="Google Shape;2069;p14"/>
            <p:cNvSpPr/>
            <p:nvPr/>
          </p:nvSpPr>
          <p:spPr>
            <a:xfrm>
              <a:off x="2838875" y="2548925"/>
              <a:ext cx="266050" cy="540425"/>
            </a:xfrm>
            <a:custGeom>
              <a:rect b="b" l="l" r="r" t="t"/>
              <a:pathLst>
                <a:path extrusionOk="0" h="21617" w="10642">
                  <a:moveTo>
                    <a:pt x="5437" y="1"/>
                  </a:moveTo>
                  <a:cubicBezTo>
                    <a:pt x="4236" y="1"/>
                    <a:pt x="3269" y="968"/>
                    <a:pt x="3269" y="2169"/>
                  </a:cubicBezTo>
                  <a:cubicBezTo>
                    <a:pt x="3269" y="3170"/>
                    <a:pt x="3936" y="3970"/>
                    <a:pt x="4804" y="4271"/>
                  </a:cubicBezTo>
                  <a:lnTo>
                    <a:pt x="4804" y="17247"/>
                  </a:lnTo>
                  <a:cubicBezTo>
                    <a:pt x="3569" y="17347"/>
                    <a:pt x="2402" y="17947"/>
                    <a:pt x="1601" y="18914"/>
                  </a:cubicBezTo>
                  <a:lnTo>
                    <a:pt x="200" y="20582"/>
                  </a:lnTo>
                  <a:cubicBezTo>
                    <a:pt x="100" y="20616"/>
                    <a:pt x="0" y="20649"/>
                    <a:pt x="0" y="20716"/>
                  </a:cubicBezTo>
                  <a:cubicBezTo>
                    <a:pt x="0" y="21249"/>
                    <a:pt x="2402" y="21616"/>
                    <a:pt x="5371" y="21616"/>
                  </a:cubicBezTo>
                  <a:cubicBezTo>
                    <a:pt x="8273" y="21616"/>
                    <a:pt x="10641" y="21249"/>
                    <a:pt x="10641" y="20782"/>
                  </a:cubicBezTo>
                  <a:lnTo>
                    <a:pt x="10641" y="20716"/>
                  </a:lnTo>
                  <a:cubicBezTo>
                    <a:pt x="10641" y="20682"/>
                    <a:pt x="10574" y="20616"/>
                    <a:pt x="10474" y="20582"/>
                  </a:cubicBezTo>
                  <a:lnTo>
                    <a:pt x="8840" y="18781"/>
                  </a:lnTo>
                  <a:cubicBezTo>
                    <a:pt x="8106" y="17947"/>
                    <a:pt x="7105" y="17380"/>
                    <a:pt x="6004" y="17247"/>
                  </a:cubicBezTo>
                  <a:lnTo>
                    <a:pt x="6004" y="4271"/>
                  </a:lnTo>
                  <a:cubicBezTo>
                    <a:pt x="6938" y="4004"/>
                    <a:pt x="7606" y="3170"/>
                    <a:pt x="7606" y="2169"/>
                  </a:cubicBezTo>
                  <a:cubicBezTo>
                    <a:pt x="7606" y="968"/>
                    <a:pt x="6638" y="1"/>
                    <a:pt x="54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4"/>
            <p:cNvSpPr/>
            <p:nvPr/>
          </p:nvSpPr>
          <p:spPr>
            <a:xfrm>
              <a:off x="2838875" y="2548925"/>
              <a:ext cx="145125" cy="540425"/>
            </a:xfrm>
            <a:custGeom>
              <a:rect b="b" l="l" r="r" t="t"/>
              <a:pathLst>
                <a:path extrusionOk="0" h="21617" w="5805">
                  <a:moveTo>
                    <a:pt x="5437" y="1"/>
                  </a:moveTo>
                  <a:cubicBezTo>
                    <a:pt x="4236" y="1"/>
                    <a:pt x="3269" y="968"/>
                    <a:pt x="3269" y="2169"/>
                  </a:cubicBezTo>
                  <a:cubicBezTo>
                    <a:pt x="3269" y="3170"/>
                    <a:pt x="3936" y="3970"/>
                    <a:pt x="4804" y="4271"/>
                  </a:cubicBezTo>
                  <a:lnTo>
                    <a:pt x="4804" y="17247"/>
                  </a:lnTo>
                  <a:cubicBezTo>
                    <a:pt x="3569" y="17347"/>
                    <a:pt x="2402" y="17947"/>
                    <a:pt x="1601" y="18914"/>
                  </a:cubicBezTo>
                  <a:lnTo>
                    <a:pt x="200" y="20582"/>
                  </a:lnTo>
                  <a:cubicBezTo>
                    <a:pt x="100" y="20616"/>
                    <a:pt x="0" y="20649"/>
                    <a:pt x="0" y="20716"/>
                  </a:cubicBezTo>
                  <a:cubicBezTo>
                    <a:pt x="0" y="21249"/>
                    <a:pt x="2402" y="21616"/>
                    <a:pt x="5337" y="21616"/>
                  </a:cubicBezTo>
                  <a:lnTo>
                    <a:pt x="5738" y="21616"/>
                  </a:lnTo>
                  <a:cubicBezTo>
                    <a:pt x="2969" y="21550"/>
                    <a:pt x="801" y="21249"/>
                    <a:pt x="801" y="20782"/>
                  </a:cubicBezTo>
                  <a:lnTo>
                    <a:pt x="801" y="20716"/>
                  </a:lnTo>
                  <a:cubicBezTo>
                    <a:pt x="801" y="20682"/>
                    <a:pt x="834" y="20616"/>
                    <a:pt x="934" y="20582"/>
                  </a:cubicBezTo>
                  <a:lnTo>
                    <a:pt x="2335" y="18914"/>
                  </a:lnTo>
                  <a:cubicBezTo>
                    <a:pt x="3202" y="17947"/>
                    <a:pt x="4303" y="17347"/>
                    <a:pt x="5571" y="17247"/>
                  </a:cubicBezTo>
                  <a:lnTo>
                    <a:pt x="5571" y="4271"/>
                  </a:lnTo>
                  <a:cubicBezTo>
                    <a:pt x="4637" y="3970"/>
                    <a:pt x="4036" y="3136"/>
                    <a:pt x="4036" y="2169"/>
                  </a:cubicBezTo>
                  <a:cubicBezTo>
                    <a:pt x="4036" y="1102"/>
                    <a:pt x="4804" y="234"/>
                    <a:pt x="5804" y="68"/>
                  </a:cubicBezTo>
                  <a:cubicBezTo>
                    <a:pt x="5704" y="1"/>
                    <a:pt x="5571" y="1"/>
                    <a:pt x="54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4"/>
            <p:cNvSpPr/>
            <p:nvPr/>
          </p:nvSpPr>
          <p:spPr>
            <a:xfrm>
              <a:off x="3002325" y="2571450"/>
              <a:ext cx="34200" cy="63400"/>
            </a:xfrm>
            <a:custGeom>
              <a:rect b="b" l="l" r="r" t="t"/>
              <a:pathLst>
                <a:path extrusionOk="0" h="2536" w="1368">
                  <a:moveTo>
                    <a:pt x="0" y="0"/>
                  </a:moveTo>
                  <a:lnTo>
                    <a:pt x="0" y="2536"/>
                  </a:lnTo>
                  <a:cubicBezTo>
                    <a:pt x="1368" y="1268"/>
                    <a:pt x="0"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4"/>
            <p:cNvSpPr/>
            <p:nvPr/>
          </p:nvSpPr>
          <p:spPr>
            <a:xfrm>
              <a:off x="3000650" y="2571450"/>
              <a:ext cx="19200" cy="64225"/>
            </a:xfrm>
            <a:custGeom>
              <a:rect b="b" l="l" r="r" t="t"/>
              <a:pathLst>
                <a:path extrusionOk="0" h="2569" w="768">
                  <a:moveTo>
                    <a:pt x="67" y="0"/>
                  </a:moveTo>
                  <a:lnTo>
                    <a:pt x="67" y="0"/>
                  </a:lnTo>
                  <a:cubicBezTo>
                    <a:pt x="334" y="401"/>
                    <a:pt x="567" y="868"/>
                    <a:pt x="501" y="1268"/>
                  </a:cubicBezTo>
                  <a:cubicBezTo>
                    <a:pt x="501" y="1535"/>
                    <a:pt x="467" y="1735"/>
                    <a:pt x="401" y="1935"/>
                  </a:cubicBezTo>
                  <a:cubicBezTo>
                    <a:pt x="301" y="2169"/>
                    <a:pt x="134" y="2369"/>
                    <a:pt x="0" y="2569"/>
                  </a:cubicBezTo>
                  <a:cubicBezTo>
                    <a:pt x="100" y="2502"/>
                    <a:pt x="234" y="2402"/>
                    <a:pt x="301" y="2335"/>
                  </a:cubicBezTo>
                  <a:cubicBezTo>
                    <a:pt x="401" y="2235"/>
                    <a:pt x="501" y="2169"/>
                    <a:pt x="567" y="2035"/>
                  </a:cubicBezTo>
                  <a:cubicBezTo>
                    <a:pt x="734" y="1835"/>
                    <a:pt x="768" y="1535"/>
                    <a:pt x="768" y="1268"/>
                  </a:cubicBezTo>
                  <a:cubicBezTo>
                    <a:pt x="768" y="1001"/>
                    <a:pt x="668" y="734"/>
                    <a:pt x="567" y="534"/>
                  </a:cubicBezTo>
                  <a:cubicBezTo>
                    <a:pt x="434" y="334"/>
                    <a:pt x="267" y="101"/>
                    <a:pt x="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4"/>
            <p:cNvSpPr/>
            <p:nvPr/>
          </p:nvSpPr>
          <p:spPr>
            <a:xfrm>
              <a:off x="2989800" y="2996750"/>
              <a:ext cx="80100" cy="56725"/>
            </a:xfrm>
            <a:custGeom>
              <a:rect b="b" l="l" r="r" t="t"/>
              <a:pathLst>
                <a:path extrusionOk="0" h="2269" w="3204">
                  <a:moveTo>
                    <a:pt x="1" y="1"/>
                  </a:moveTo>
                  <a:lnTo>
                    <a:pt x="3203" y="2269"/>
                  </a:lnTo>
                  <a:cubicBezTo>
                    <a:pt x="3203" y="2269"/>
                    <a:pt x="2069" y="20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4"/>
            <p:cNvSpPr/>
            <p:nvPr/>
          </p:nvSpPr>
          <p:spPr>
            <a:xfrm>
              <a:off x="2989800" y="2995075"/>
              <a:ext cx="80100" cy="58400"/>
            </a:xfrm>
            <a:custGeom>
              <a:rect b="b" l="l" r="r" t="t"/>
              <a:pathLst>
                <a:path extrusionOk="0" h="2336" w="3204">
                  <a:moveTo>
                    <a:pt x="1" y="1"/>
                  </a:moveTo>
                  <a:cubicBezTo>
                    <a:pt x="334" y="134"/>
                    <a:pt x="668" y="234"/>
                    <a:pt x="935" y="401"/>
                  </a:cubicBezTo>
                  <a:cubicBezTo>
                    <a:pt x="1235" y="568"/>
                    <a:pt x="1535" y="735"/>
                    <a:pt x="1769" y="935"/>
                  </a:cubicBezTo>
                  <a:cubicBezTo>
                    <a:pt x="2336" y="1302"/>
                    <a:pt x="2769" y="1802"/>
                    <a:pt x="3203" y="2336"/>
                  </a:cubicBezTo>
                  <a:cubicBezTo>
                    <a:pt x="3070" y="2036"/>
                    <a:pt x="2903" y="1769"/>
                    <a:pt x="2703" y="1435"/>
                  </a:cubicBezTo>
                  <a:cubicBezTo>
                    <a:pt x="2503" y="1135"/>
                    <a:pt x="2236" y="902"/>
                    <a:pt x="1935" y="668"/>
                  </a:cubicBezTo>
                  <a:cubicBezTo>
                    <a:pt x="1669" y="468"/>
                    <a:pt x="1368" y="301"/>
                    <a:pt x="1035" y="168"/>
                  </a:cubicBezTo>
                  <a:cubicBezTo>
                    <a:pt x="701" y="68"/>
                    <a:pt x="334"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4"/>
            <p:cNvSpPr/>
            <p:nvPr/>
          </p:nvSpPr>
          <p:spPr>
            <a:xfrm>
              <a:off x="2614550" y="2654850"/>
              <a:ext cx="344425" cy="471300"/>
            </a:xfrm>
            <a:custGeom>
              <a:rect b="b" l="l" r="r" t="t"/>
              <a:pathLst>
                <a:path extrusionOk="0" h="18852" w="13777">
                  <a:moveTo>
                    <a:pt x="13777" y="0"/>
                  </a:moveTo>
                  <a:lnTo>
                    <a:pt x="13777" y="0"/>
                  </a:lnTo>
                  <a:cubicBezTo>
                    <a:pt x="13376" y="2102"/>
                    <a:pt x="12909" y="4237"/>
                    <a:pt x="12309" y="6338"/>
                  </a:cubicBezTo>
                  <a:cubicBezTo>
                    <a:pt x="12209" y="6838"/>
                    <a:pt x="12042" y="7372"/>
                    <a:pt x="11875" y="7873"/>
                  </a:cubicBezTo>
                  <a:lnTo>
                    <a:pt x="11608" y="8606"/>
                  </a:lnTo>
                  <a:lnTo>
                    <a:pt x="11308" y="9374"/>
                  </a:lnTo>
                  <a:cubicBezTo>
                    <a:pt x="10941" y="10374"/>
                    <a:pt x="10541" y="11342"/>
                    <a:pt x="10041" y="12276"/>
                  </a:cubicBezTo>
                  <a:cubicBezTo>
                    <a:pt x="9574" y="13243"/>
                    <a:pt x="8973" y="14110"/>
                    <a:pt x="8339" y="14944"/>
                  </a:cubicBezTo>
                  <a:cubicBezTo>
                    <a:pt x="7672" y="15778"/>
                    <a:pt x="6905" y="16545"/>
                    <a:pt x="6038" y="17112"/>
                  </a:cubicBezTo>
                  <a:cubicBezTo>
                    <a:pt x="4742" y="18053"/>
                    <a:pt x="3136" y="18567"/>
                    <a:pt x="1516" y="18567"/>
                  </a:cubicBezTo>
                  <a:cubicBezTo>
                    <a:pt x="1009" y="18567"/>
                    <a:pt x="501" y="18517"/>
                    <a:pt x="0" y="18413"/>
                  </a:cubicBezTo>
                  <a:lnTo>
                    <a:pt x="0" y="18413"/>
                  </a:lnTo>
                  <a:cubicBezTo>
                    <a:pt x="755" y="18711"/>
                    <a:pt x="1570" y="18851"/>
                    <a:pt x="2394" y="18851"/>
                  </a:cubicBezTo>
                  <a:cubicBezTo>
                    <a:pt x="3789" y="18851"/>
                    <a:pt x="5209" y="18447"/>
                    <a:pt x="6405" y="17713"/>
                  </a:cubicBezTo>
                  <a:cubicBezTo>
                    <a:pt x="7372" y="17112"/>
                    <a:pt x="8239" y="16345"/>
                    <a:pt x="8940" y="15511"/>
                  </a:cubicBezTo>
                  <a:cubicBezTo>
                    <a:pt x="9640" y="14611"/>
                    <a:pt x="10274" y="13710"/>
                    <a:pt x="10774" y="12709"/>
                  </a:cubicBezTo>
                  <a:cubicBezTo>
                    <a:pt x="11808" y="10741"/>
                    <a:pt x="12476" y="8606"/>
                    <a:pt x="12943" y="6505"/>
                  </a:cubicBezTo>
                  <a:cubicBezTo>
                    <a:pt x="13410" y="4337"/>
                    <a:pt x="13710" y="2168"/>
                    <a:pt x="13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4"/>
            <p:cNvSpPr/>
            <p:nvPr/>
          </p:nvSpPr>
          <p:spPr>
            <a:xfrm>
              <a:off x="2415225" y="2965075"/>
              <a:ext cx="393650" cy="808100"/>
            </a:xfrm>
            <a:custGeom>
              <a:rect b="b" l="l" r="r" t="t"/>
              <a:pathLst>
                <a:path extrusionOk="0" h="32324" w="15746">
                  <a:moveTo>
                    <a:pt x="8040" y="0"/>
                  </a:moveTo>
                  <a:cubicBezTo>
                    <a:pt x="6305" y="0"/>
                    <a:pt x="4837" y="1434"/>
                    <a:pt x="4837" y="3202"/>
                  </a:cubicBezTo>
                  <a:cubicBezTo>
                    <a:pt x="4837" y="4670"/>
                    <a:pt x="5805" y="5871"/>
                    <a:pt x="7139" y="6305"/>
                  </a:cubicBezTo>
                  <a:lnTo>
                    <a:pt x="7139" y="25685"/>
                  </a:lnTo>
                  <a:cubicBezTo>
                    <a:pt x="5238" y="25852"/>
                    <a:pt x="3537" y="26786"/>
                    <a:pt x="2336" y="28187"/>
                  </a:cubicBezTo>
                  <a:lnTo>
                    <a:pt x="201" y="30689"/>
                  </a:lnTo>
                  <a:cubicBezTo>
                    <a:pt x="67" y="30789"/>
                    <a:pt x="34" y="30856"/>
                    <a:pt x="1" y="30956"/>
                  </a:cubicBezTo>
                  <a:cubicBezTo>
                    <a:pt x="1" y="31656"/>
                    <a:pt x="3570" y="32190"/>
                    <a:pt x="7840" y="32323"/>
                  </a:cubicBezTo>
                  <a:cubicBezTo>
                    <a:pt x="12209" y="32323"/>
                    <a:pt x="15745" y="31790"/>
                    <a:pt x="15745" y="31056"/>
                  </a:cubicBezTo>
                  <a:lnTo>
                    <a:pt x="15745" y="31022"/>
                  </a:lnTo>
                  <a:cubicBezTo>
                    <a:pt x="15745" y="30889"/>
                    <a:pt x="15679" y="30822"/>
                    <a:pt x="15512" y="30722"/>
                  </a:cubicBezTo>
                  <a:lnTo>
                    <a:pt x="13077" y="28054"/>
                  </a:lnTo>
                  <a:cubicBezTo>
                    <a:pt x="12009" y="26819"/>
                    <a:pt x="10508" y="26019"/>
                    <a:pt x="8874" y="25785"/>
                  </a:cubicBezTo>
                  <a:lnTo>
                    <a:pt x="8874" y="6338"/>
                  </a:lnTo>
                  <a:cubicBezTo>
                    <a:pt x="10241" y="5938"/>
                    <a:pt x="11242" y="4703"/>
                    <a:pt x="11242" y="3202"/>
                  </a:cubicBezTo>
                  <a:cubicBezTo>
                    <a:pt x="11242" y="1468"/>
                    <a:pt x="9841" y="0"/>
                    <a:pt x="80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4"/>
            <p:cNvSpPr/>
            <p:nvPr/>
          </p:nvSpPr>
          <p:spPr>
            <a:xfrm>
              <a:off x="2415225" y="2965075"/>
              <a:ext cx="214350" cy="805600"/>
            </a:xfrm>
            <a:custGeom>
              <a:rect b="b" l="l" r="r" t="t"/>
              <a:pathLst>
                <a:path extrusionOk="0" h="32224" w="8574">
                  <a:moveTo>
                    <a:pt x="8040" y="0"/>
                  </a:moveTo>
                  <a:cubicBezTo>
                    <a:pt x="6305" y="0"/>
                    <a:pt x="4837" y="1434"/>
                    <a:pt x="4837" y="3202"/>
                  </a:cubicBezTo>
                  <a:cubicBezTo>
                    <a:pt x="4837" y="4670"/>
                    <a:pt x="5805" y="5871"/>
                    <a:pt x="7139" y="6305"/>
                  </a:cubicBezTo>
                  <a:lnTo>
                    <a:pt x="7139" y="25685"/>
                  </a:lnTo>
                  <a:cubicBezTo>
                    <a:pt x="5238" y="25852"/>
                    <a:pt x="3537" y="26786"/>
                    <a:pt x="2336" y="28187"/>
                  </a:cubicBezTo>
                  <a:lnTo>
                    <a:pt x="201" y="30689"/>
                  </a:lnTo>
                  <a:cubicBezTo>
                    <a:pt x="67" y="30789"/>
                    <a:pt x="34" y="30856"/>
                    <a:pt x="1" y="30956"/>
                  </a:cubicBezTo>
                  <a:cubicBezTo>
                    <a:pt x="1" y="31656"/>
                    <a:pt x="3570" y="32190"/>
                    <a:pt x="7906" y="32223"/>
                  </a:cubicBezTo>
                  <a:lnTo>
                    <a:pt x="8440" y="32223"/>
                  </a:lnTo>
                  <a:cubicBezTo>
                    <a:pt x="4337" y="32190"/>
                    <a:pt x="1068" y="31656"/>
                    <a:pt x="1068" y="30989"/>
                  </a:cubicBezTo>
                  <a:lnTo>
                    <a:pt x="1068" y="30956"/>
                  </a:lnTo>
                  <a:cubicBezTo>
                    <a:pt x="1068" y="30856"/>
                    <a:pt x="1168" y="30789"/>
                    <a:pt x="1302" y="30689"/>
                  </a:cubicBezTo>
                  <a:lnTo>
                    <a:pt x="3403" y="28187"/>
                  </a:lnTo>
                  <a:cubicBezTo>
                    <a:pt x="4637" y="26786"/>
                    <a:pt x="6372" y="25852"/>
                    <a:pt x="8207" y="25685"/>
                  </a:cubicBezTo>
                  <a:lnTo>
                    <a:pt x="8207" y="6305"/>
                  </a:lnTo>
                  <a:cubicBezTo>
                    <a:pt x="6872" y="5871"/>
                    <a:pt x="5905" y="4670"/>
                    <a:pt x="5905" y="3202"/>
                  </a:cubicBezTo>
                  <a:cubicBezTo>
                    <a:pt x="5905" y="1635"/>
                    <a:pt x="7039" y="300"/>
                    <a:pt x="8573" y="33"/>
                  </a:cubicBezTo>
                  <a:cubicBezTo>
                    <a:pt x="8407" y="0"/>
                    <a:pt x="8207" y="0"/>
                    <a:pt x="80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4"/>
            <p:cNvSpPr/>
            <p:nvPr/>
          </p:nvSpPr>
          <p:spPr>
            <a:xfrm>
              <a:off x="2658725" y="2997600"/>
              <a:ext cx="51750" cy="95925"/>
            </a:xfrm>
            <a:custGeom>
              <a:rect b="b" l="l" r="r" t="t"/>
              <a:pathLst>
                <a:path extrusionOk="0" h="3837" w="2070">
                  <a:moveTo>
                    <a:pt x="1" y="0"/>
                  </a:moveTo>
                  <a:lnTo>
                    <a:pt x="1" y="3836"/>
                  </a:lnTo>
                  <a:cubicBezTo>
                    <a:pt x="2069" y="1901"/>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4"/>
            <p:cNvSpPr/>
            <p:nvPr/>
          </p:nvSpPr>
          <p:spPr>
            <a:xfrm>
              <a:off x="2658725" y="2997600"/>
              <a:ext cx="27550" cy="95925"/>
            </a:xfrm>
            <a:custGeom>
              <a:rect b="b" l="l" r="r" t="t"/>
              <a:pathLst>
                <a:path extrusionOk="0" h="3837" w="1102">
                  <a:moveTo>
                    <a:pt x="1" y="0"/>
                  </a:moveTo>
                  <a:lnTo>
                    <a:pt x="1" y="0"/>
                  </a:lnTo>
                  <a:cubicBezTo>
                    <a:pt x="401" y="567"/>
                    <a:pt x="735" y="1234"/>
                    <a:pt x="768" y="1935"/>
                  </a:cubicBezTo>
                  <a:cubicBezTo>
                    <a:pt x="768" y="2302"/>
                    <a:pt x="668" y="2635"/>
                    <a:pt x="568" y="2902"/>
                  </a:cubicBezTo>
                  <a:cubicBezTo>
                    <a:pt x="468" y="3069"/>
                    <a:pt x="401" y="3202"/>
                    <a:pt x="301" y="3369"/>
                  </a:cubicBezTo>
                  <a:cubicBezTo>
                    <a:pt x="234" y="3536"/>
                    <a:pt x="101" y="3669"/>
                    <a:pt x="1" y="3836"/>
                  </a:cubicBezTo>
                  <a:cubicBezTo>
                    <a:pt x="168" y="3736"/>
                    <a:pt x="335" y="3636"/>
                    <a:pt x="468" y="3503"/>
                  </a:cubicBezTo>
                  <a:cubicBezTo>
                    <a:pt x="568" y="3336"/>
                    <a:pt x="735" y="3202"/>
                    <a:pt x="802" y="3036"/>
                  </a:cubicBezTo>
                  <a:cubicBezTo>
                    <a:pt x="1002" y="2702"/>
                    <a:pt x="1102" y="2302"/>
                    <a:pt x="1102" y="1901"/>
                  </a:cubicBezTo>
                  <a:cubicBezTo>
                    <a:pt x="1102" y="1534"/>
                    <a:pt x="968" y="1168"/>
                    <a:pt x="768" y="834"/>
                  </a:cubicBezTo>
                  <a:cubicBezTo>
                    <a:pt x="601" y="500"/>
                    <a:pt x="301" y="20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4"/>
            <p:cNvSpPr/>
            <p:nvPr/>
          </p:nvSpPr>
          <p:spPr>
            <a:xfrm>
              <a:off x="2640400" y="3631375"/>
              <a:ext cx="120100" cy="86750"/>
            </a:xfrm>
            <a:custGeom>
              <a:rect b="b" l="l" r="r" t="t"/>
              <a:pathLst>
                <a:path extrusionOk="0" h="3470" w="4804">
                  <a:moveTo>
                    <a:pt x="0" y="0"/>
                  </a:moveTo>
                  <a:lnTo>
                    <a:pt x="4804" y="3470"/>
                  </a:lnTo>
                  <a:cubicBezTo>
                    <a:pt x="4804" y="3470"/>
                    <a:pt x="3136" y="36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4"/>
            <p:cNvSpPr/>
            <p:nvPr/>
          </p:nvSpPr>
          <p:spPr>
            <a:xfrm>
              <a:off x="2640400" y="3631375"/>
              <a:ext cx="120100" cy="86750"/>
            </a:xfrm>
            <a:custGeom>
              <a:rect b="b" l="l" r="r" t="t"/>
              <a:pathLst>
                <a:path extrusionOk="0" h="3470" w="4804">
                  <a:moveTo>
                    <a:pt x="0" y="0"/>
                  </a:moveTo>
                  <a:cubicBezTo>
                    <a:pt x="500" y="167"/>
                    <a:pt x="967" y="301"/>
                    <a:pt x="1401" y="534"/>
                  </a:cubicBezTo>
                  <a:cubicBezTo>
                    <a:pt x="1835" y="768"/>
                    <a:pt x="2302" y="1035"/>
                    <a:pt x="2669" y="1335"/>
                  </a:cubicBezTo>
                  <a:cubicBezTo>
                    <a:pt x="3469" y="1902"/>
                    <a:pt x="4170" y="2669"/>
                    <a:pt x="4804" y="3470"/>
                  </a:cubicBezTo>
                  <a:cubicBezTo>
                    <a:pt x="4570" y="3003"/>
                    <a:pt x="4303" y="2536"/>
                    <a:pt x="4036" y="2135"/>
                  </a:cubicBezTo>
                  <a:cubicBezTo>
                    <a:pt x="3703" y="1702"/>
                    <a:pt x="3336" y="1368"/>
                    <a:pt x="2902" y="1035"/>
                  </a:cubicBezTo>
                  <a:cubicBezTo>
                    <a:pt x="2502" y="734"/>
                    <a:pt x="2035" y="434"/>
                    <a:pt x="1535" y="301"/>
                  </a:cubicBezTo>
                  <a:cubicBezTo>
                    <a:pt x="1034" y="67"/>
                    <a:pt x="500"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4"/>
            <p:cNvSpPr/>
            <p:nvPr/>
          </p:nvSpPr>
          <p:spPr>
            <a:xfrm>
              <a:off x="2148375" y="3115175"/>
              <a:ext cx="464525" cy="733300"/>
            </a:xfrm>
            <a:custGeom>
              <a:rect b="b" l="l" r="r" t="t"/>
              <a:pathLst>
                <a:path extrusionOk="0" h="29332" w="18581">
                  <a:moveTo>
                    <a:pt x="18580" y="0"/>
                  </a:moveTo>
                  <a:cubicBezTo>
                    <a:pt x="17713" y="3203"/>
                    <a:pt x="16979" y="6372"/>
                    <a:pt x="16079" y="9507"/>
                  </a:cubicBezTo>
                  <a:cubicBezTo>
                    <a:pt x="15645" y="11042"/>
                    <a:pt x="15211" y="12643"/>
                    <a:pt x="14678" y="14177"/>
                  </a:cubicBezTo>
                  <a:lnTo>
                    <a:pt x="14311" y="15345"/>
                  </a:lnTo>
                  <a:lnTo>
                    <a:pt x="13877" y="16512"/>
                  </a:lnTo>
                  <a:cubicBezTo>
                    <a:pt x="13643" y="17246"/>
                    <a:pt x="13343" y="18013"/>
                    <a:pt x="13043" y="18747"/>
                  </a:cubicBezTo>
                  <a:cubicBezTo>
                    <a:pt x="12810" y="19514"/>
                    <a:pt x="12476" y="20215"/>
                    <a:pt x="12142" y="20982"/>
                  </a:cubicBezTo>
                  <a:cubicBezTo>
                    <a:pt x="11976" y="21349"/>
                    <a:pt x="11742" y="21683"/>
                    <a:pt x="11575" y="22050"/>
                  </a:cubicBezTo>
                  <a:cubicBezTo>
                    <a:pt x="11409" y="22383"/>
                    <a:pt x="11242" y="22783"/>
                    <a:pt x="11042" y="23117"/>
                  </a:cubicBezTo>
                  <a:cubicBezTo>
                    <a:pt x="10308" y="24485"/>
                    <a:pt x="9374" y="25819"/>
                    <a:pt x="8240" y="26886"/>
                  </a:cubicBezTo>
                  <a:cubicBezTo>
                    <a:pt x="7706" y="27453"/>
                    <a:pt x="7039" y="27854"/>
                    <a:pt x="6372" y="28187"/>
                  </a:cubicBezTo>
                  <a:cubicBezTo>
                    <a:pt x="5771" y="28488"/>
                    <a:pt x="5061" y="28626"/>
                    <a:pt x="4390" y="28626"/>
                  </a:cubicBezTo>
                  <a:cubicBezTo>
                    <a:pt x="4316" y="28626"/>
                    <a:pt x="4243" y="28624"/>
                    <a:pt x="4170" y="28621"/>
                  </a:cubicBezTo>
                  <a:cubicBezTo>
                    <a:pt x="2636" y="28521"/>
                    <a:pt x="1168" y="27654"/>
                    <a:pt x="0" y="26519"/>
                  </a:cubicBezTo>
                  <a:lnTo>
                    <a:pt x="0" y="26519"/>
                  </a:lnTo>
                  <a:cubicBezTo>
                    <a:pt x="1001" y="27820"/>
                    <a:pt x="2402" y="28888"/>
                    <a:pt x="4037" y="29288"/>
                  </a:cubicBezTo>
                  <a:cubicBezTo>
                    <a:pt x="4273" y="29316"/>
                    <a:pt x="4518" y="29331"/>
                    <a:pt x="4766" y="29331"/>
                  </a:cubicBezTo>
                  <a:cubicBezTo>
                    <a:pt x="5393" y="29331"/>
                    <a:pt x="6041" y="29236"/>
                    <a:pt x="6638" y="29021"/>
                  </a:cubicBezTo>
                  <a:cubicBezTo>
                    <a:pt x="7005" y="28854"/>
                    <a:pt x="7406" y="28688"/>
                    <a:pt x="7806" y="28454"/>
                  </a:cubicBezTo>
                  <a:cubicBezTo>
                    <a:pt x="8173" y="28221"/>
                    <a:pt x="8506" y="27954"/>
                    <a:pt x="8840" y="27687"/>
                  </a:cubicBezTo>
                  <a:cubicBezTo>
                    <a:pt x="10174" y="26553"/>
                    <a:pt x="11142" y="25152"/>
                    <a:pt x="12009" y="23717"/>
                  </a:cubicBezTo>
                  <a:cubicBezTo>
                    <a:pt x="12109" y="23551"/>
                    <a:pt x="12242" y="23350"/>
                    <a:pt x="12343" y="23184"/>
                  </a:cubicBezTo>
                  <a:lnTo>
                    <a:pt x="12609" y="22650"/>
                  </a:lnTo>
                  <a:cubicBezTo>
                    <a:pt x="12843" y="22283"/>
                    <a:pt x="13043" y="21883"/>
                    <a:pt x="13210" y="21516"/>
                  </a:cubicBezTo>
                  <a:cubicBezTo>
                    <a:pt x="13543" y="20749"/>
                    <a:pt x="13910" y="20015"/>
                    <a:pt x="14211" y="19214"/>
                  </a:cubicBezTo>
                  <a:cubicBezTo>
                    <a:pt x="14511" y="18414"/>
                    <a:pt x="14811" y="17680"/>
                    <a:pt x="15044" y="16879"/>
                  </a:cubicBezTo>
                  <a:cubicBezTo>
                    <a:pt x="15311" y="16079"/>
                    <a:pt x="15578" y="15311"/>
                    <a:pt x="15812" y="14511"/>
                  </a:cubicBezTo>
                  <a:cubicBezTo>
                    <a:pt x="16045" y="13710"/>
                    <a:pt x="16245" y="12910"/>
                    <a:pt x="16479" y="12142"/>
                  </a:cubicBezTo>
                  <a:cubicBezTo>
                    <a:pt x="16679" y="11308"/>
                    <a:pt x="16879" y="10508"/>
                    <a:pt x="17046" y="9707"/>
                  </a:cubicBezTo>
                  <a:cubicBezTo>
                    <a:pt x="17746" y="6505"/>
                    <a:pt x="18247" y="3236"/>
                    <a:pt x="18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4"/>
            <p:cNvSpPr/>
            <p:nvPr/>
          </p:nvSpPr>
          <p:spPr>
            <a:xfrm>
              <a:off x="1873175" y="3549650"/>
              <a:ext cx="572925" cy="1169200"/>
            </a:xfrm>
            <a:custGeom>
              <a:rect b="b" l="l" r="r" t="t"/>
              <a:pathLst>
                <a:path extrusionOk="0" h="46768" w="22917">
                  <a:moveTo>
                    <a:pt x="11209" y="0"/>
                  </a:moveTo>
                  <a:cubicBezTo>
                    <a:pt x="8607" y="0"/>
                    <a:pt x="6539" y="2102"/>
                    <a:pt x="6539" y="4671"/>
                  </a:cubicBezTo>
                  <a:cubicBezTo>
                    <a:pt x="6539" y="6805"/>
                    <a:pt x="8006" y="8640"/>
                    <a:pt x="9974" y="9174"/>
                  </a:cubicBezTo>
                  <a:lnTo>
                    <a:pt x="9974" y="37294"/>
                  </a:lnTo>
                  <a:cubicBezTo>
                    <a:pt x="7639" y="37661"/>
                    <a:pt x="5438" y="38795"/>
                    <a:pt x="3870" y="40596"/>
                  </a:cubicBezTo>
                  <a:lnTo>
                    <a:pt x="367" y="44466"/>
                  </a:lnTo>
                  <a:cubicBezTo>
                    <a:pt x="167" y="44599"/>
                    <a:pt x="34" y="44699"/>
                    <a:pt x="1" y="44866"/>
                  </a:cubicBezTo>
                  <a:lnTo>
                    <a:pt x="1" y="44933"/>
                  </a:lnTo>
                  <a:cubicBezTo>
                    <a:pt x="1" y="45933"/>
                    <a:pt x="5104" y="46767"/>
                    <a:pt x="11442" y="46767"/>
                  </a:cubicBezTo>
                  <a:cubicBezTo>
                    <a:pt x="17780" y="46767"/>
                    <a:pt x="22917" y="45967"/>
                    <a:pt x="22917" y="44933"/>
                  </a:cubicBezTo>
                  <a:lnTo>
                    <a:pt x="22917" y="44833"/>
                  </a:lnTo>
                  <a:cubicBezTo>
                    <a:pt x="22884" y="44699"/>
                    <a:pt x="22817" y="44599"/>
                    <a:pt x="22583" y="44466"/>
                  </a:cubicBezTo>
                  <a:lnTo>
                    <a:pt x="19514" y="40830"/>
                  </a:lnTo>
                  <a:cubicBezTo>
                    <a:pt x="17747" y="38762"/>
                    <a:pt x="15245" y="37461"/>
                    <a:pt x="12576" y="37194"/>
                  </a:cubicBezTo>
                  <a:lnTo>
                    <a:pt x="12576" y="9140"/>
                  </a:lnTo>
                  <a:cubicBezTo>
                    <a:pt x="14511" y="8573"/>
                    <a:pt x="15879" y="6772"/>
                    <a:pt x="15879" y="4671"/>
                  </a:cubicBezTo>
                  <a:cubicBezTo>
                    <a:pt x="15879" y="2102"/>
                    <a:pt x="13810" y="0"/>
                    <a:pt x="112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4"/>
            <p:cNvSpPr/>
            <p:nvPr/>
          </p:nvSpPr>
          <p:spPr>
            <a:xfrm>
              <a:off x="2133350" y="3549650"/>
              <a:ext cx="312750" cy="1166700"/>
            </a:xfrm>
            <a:custGeom>
              <a:rect b="b" l="l" r="r" t="t"/>
              <a:pathLst>
                <a:path extrusionOk="0" h="46668" w="12510">
                  <a:moveTo>
                    <a:pt x="802" y="0"/>
                  </a:moveTo>
                  <a:cubicBezTo>
                    <a:pt x="568" y="0"/>
                    <a:pt x="268" y="67"/>
                    <a:pt x="1" y="101"/>
                  </a:cubicBezTo>
                  <a:cubicBezTo>
                    <a:pt x="2203" y="467"/>
                    <a:pt x="3870" y="2402"/>
                    <a:pt x="3870" y="4671"/>
                  </a:cubicBezTo>
                  <a:cubicBezTo>
                    <a:pt x="3870" y="6772"/>
                    <a:pt x="2503" y="8573"/>
                    <a:pt x="601" y="9140"/>
                  </a:cubicBezTo>
                  <a:lnTo>
                    <a:pt x="601" y="37194"/>
                  </a:lnTo>
                  <a:cubicBezTo>
                    <a:pt x="3270" y="37461"/>
                    <a:pt x="5772" y="38762"/>
                    <a:pt x="7506" y="40830"/>
                  </a:cubicBezTo>
                  <a:lnTo>
                    <a:pt x="10609" y="44466"/>
                  </a:lnTo>
                  <a:cubicBezTo>
                    <a:pt x="10775" y="44599"/>
                    <a:pt x="10875" y="44699"/>
                    <a:pt x="10875" y="44833"/>
                  </a:cubicBezTo>
                  <a:lnTo>
                    <a:pt x="10875" y="44866"/>
                  </a:lnTo>
                  <a:cubicBezTo>
                    <a:pt x="10875" y="45833"/>
                    <a:pt x="6172" y="46634"/>
                    <a:pt x="201" y="46667"/>
                  </a:cubicBezTo>
                  <a:lnTo>
                    <a:pt x="1002" y="46667"/>
                  </a:lnTo>
                  <a:cubicBezTo>
                    <a:pt x="7340" y="46667"/>
                    <a:pt x="12477" y="45867"/>
                    <a:pt x="12477" y="44833"/>
                  </a:cubicBezTo>
                  <a:cubicBezTo>
                    <a:pt x="12493" y="44849"/>
                    <a:pt x="12502" y="44858"/>
                    <a:pt x="12506" y="44858"/>
                  </a:cubicBezTo>
                  <a:cubicBezTo>
                    <a:pt x="12510" y="44858"/>
                    <a:pt x="12510" y="44849"/>
                    <a:pt x="12510" y="44833"/>
                  </a:cubicBezTo>
                  <a:cubicBezTo>
                    <a:pt x="12477" y="44699"/>
                    <a:pt x="12410" y="44599"/>
                    <a:pt x="12176" y="44466"/>
                  </a:cubicBezTo>
                  <a:lnTo>
                    <a:pt x="9107" y="40830"/>
                  </a:lnTo>
                  <a:cubicBezTo>
                    <a:pt x="7340" y="38762"/>
                    <a:pt x="4838" y="37461"/>
                    <a:pt x="2169" y="37194"/>
                  </a:cubicBezTo>
                  <a:lnTo>
                    <a:pt x="2169" y="9140"/>
                  </a:lnTo>
                  <a:cubicBezTo>
                    <a:pt x="4104" y="8573"/>
                    <a:pt x="5472" y="6772"/>
                    <a:pt x="5472" y="4671"/>
                  </a:cubicBezTo>
                  <a:cubicBezTo>
                    <a:pt x="5472" y="2102"/>
                    <a:pt x="3403" y="0"/>
                    <a:pt x="8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4"/>
            <p:cNvSpPr/>
            <p:nvPr/>
          </p:nvSpPr>
          <p:spPr>
            <a:xfrm>
              <a:off x="2019950" y="3598850"/>
              <a:ext cx="74250" cy="138450"/>
            </a:xfrm>
            <a:custGeom>
              <a:rect b="b" l="l" r="r" t="t"/>
              <a:pathLst>
                <a:path extrusionOk="0" h="5538" w="2970">
                  <a:moveTo>
                    <a:pt x="2969" y="1"/>
                  </a:moveTo>
                  <a:cubicBezTo>
                    <a:pt x="2969" y="1"/>
                    <a:pt x="0" y="2769"/>
                    <a:pt x="2969" y="5538"/>
                  </a:cubicBezTo>
                  <a:lnTo>
                    <a:pt x="29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4"/>
            <p:cNvSpPr/>
            <p:nvPr/>
          </p:nvSpPr>
          <p:spPr>
            <a:xfrm>
              <a:off x="2053300" y="3598850"/>
              <a:ext cx="40900" cy="138450"/>
            </a:xfrm>
            <a:custGeom>
              <a:rect b="b" l="l" r="r" t="t"/>
              <a:pathLst>
                <a:path extrusionOk="0" h="5538" w="1636">
                  <a:moveTo>
                    <a:pt x="1635" y="1"/>
                  </a:moveTo>
                  <a:lnTo>
                    <a:pt x="1635" y="1"/>
                  </a:lnTo>
                  <a:cubicBezTo>
                    <a:pt x="1202" y="301"/>
                    <a:pt x="835" y="701"/>
                    <a:pt x="501" y="1168"/>
                  </a:cubicBezTo>
                  <a:cubicBezTo>
                    <a:pt x="268" y="1635"/>
                    <a:pt x="34" y="2169"/>
                    <a:pt x="34" y="2769"/>
                  </a:cubicBezTo>
                  <a:cubicBezTo>
                    <a:pt x="1" y="3336"/>
                    <a:pt x="167" y="3903"/>
                    <a:pt x="468" y="4370"/>
                  </a:cubicBezTo>
                  <a:cubicBezTo>
                    <a:pt x="601" y="4671"/>
                    <a:pt x="801" y="4837"/>
                    <a:pt x="968" y="5038"/>
                  </a:cubicBezTo>
                  <a:cubicBezTo>
                    <a:pt x="1168" y="5271"/>
                    <a:pt x="1368" y="5371"/>
                    <a:pt x="1602" y="5538"/>
                  </a:cubicBezTo>
                  <a:cubicBezTo>
                    <a:pt x="1468" y="5304"/>
                    <a:pt x="1302" y="5104"/>
                    <a:pt x="1168" y="4871"/>
                  </a:cubicBezTo>
                  <a:cubicBezTo>
                    <a:pt x="1035" y="4671"/>
                    <a:pt x="935" y="4470"/>
                    <a:pt x="835" y="4204"/>
                  </a:cubicBezTo>
                  <a:cubicBezTo>
                    <a:pt x="634" y="3770"/>
                    <a:pt x="534" y="3270"/>
                    <a:pt x="534" y="2803"/>
                  </a:cubicBezTo>
                  <a:cubicBezTo>
                    <a:pt x="601" y="2336"/>
                    <a:pt x="701" y="1835"/>
                    <a:pt x="868" y="1368"/>
                  </a:cubicBezTo>
                  <a:cubicBezTo>
                    <a:pt x="1101" y="901"/>
                    <a:pt x="1335" y="468"/>
                    <a:pt x="16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4"/>
            <p:cNvSpPr/>
            <p:nvPr/>
          </p:nvSpPr>
          <p:spPr>
            <a:xfrm>
              <a:off x="1948225" y="4516175"/>
              <a:ext cx="174325" cy="125125"/>
            </a:xfrm>
            <a:custGeom>
              <a:rect b="b" l="l" r="r" t="t"/>
              <a:pathLst>
                <a:path extrusionOk="0" h="5005" w="6973">
                  <a:moveTo>
                    <a:pt x="6972" y="1"/>
                  </a:moveTo>
                  <a:lnTo>
                    <a:pt x="6972" y="1"/>
                  </a:lnTo>
                  <a:cubicBezTo>
                    <a:pt x="2402" y="534"/>
                    <a:pt x="1" y="5004"/>
                    <a:pt x="1" y="5004"/>
                  </a:cubicBezTo>
                  <a:lnTo>
                    <a:pt x="69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4"/>
            <p:cNvSpPr/>
            <p:nvPr/>
          </p:nvSpPr>
          <p:spPr>
            <a:xfrm>
              <a:off x="1948225" y="4517000"/>
              <a:ext cx="175150" cy="124300"/>
            </a:xfrm>
            <a:custGeom>
              <a:rect b="b" l="l" r="r" t="t"/>
              <a:pathLst>
                <a:path extrusionOk="0" h="4972" w="7006">
                  <a:moveTo>
                    <a:pt x="7006" y="1"/>
                  </a:moveTo>
                  <a:cubicBezTo>
                    <a:pt x="6238" y="1"/>
                    <a:pt x="5505" y="101"/>
                    <a:pt x="4804" y="368"/>
                  </a:cubicBezTo>
                  <a:cubicBezTo>
                    <a:pt x="4070" y="635"/>
                    <a:pt x="3370" y="1002"/>
                    <a:pt x="2803" y="1469"/>
                  </a:cubicBezTo>
                  <a:cubicBezTo>
                    <a:pt x="2169" y="1936"/>
                    <a:pt x="1602" y="2469"/>
                    <a:pt x="1168" y="3036"/>
                  </a:cubicBezTo>
                  <a:cubicBezTo>
                    <a:pt x="668" y="3637"/>
                    <a:pt x="301" y="4271"/>
                    <a:pt x="1" y="4971"/>
                  </a:cubicBezTo>
                  <a:cubicBezTo>
                    <a:pt x="901" y="3837"/>
                    <a:pt x="1902" y="2770"/>
                    <a:pt x="3103" y="1869"/>
                  </a:cubicBezTo>
                  <a:cubicBezTo>
                    <a:pt x="3703" y="1469"/>
                    <a:pt x="4337" y="1102"/>
                    <a:pt x="4971" y="768"/>
                  </a:cubicBezTo>
                  <a:cubicBezTo>
                    <a:pt x="5571" y="435"/>
                    <a:pt x="6305" y="201"/>
                    <a:pt x="70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2089" name="Shape 2089"/>
        <p:cNvGrpSpPr/>
        <p:nvPr/>
      </p:nvGrpSpPr>
      <p:grpSpPr>
        <a:xfrm>
          <a:off x="0" y="0"/>
          <a:ext cx="0" cy="0"/>
          <a:chOff x="0" y="0"/>
          <a:chExt cx="0" cy="0"/>
        </a:xfrm>
      </p:grpSpPr>
      <p:grpSp>
        <p:nvGrpSpPr>
          <p:cNvPr id="2090" name="Google Shape;2090;p15"/>
          <p:cNvGrpSpPr/>
          <p:nvPr/>
        </p:nvGrpSpPr>
        <p:grpSpPr>
          <a:xfrm flipH="1">
            <a:off x="1066800" y="347143"/>
            <a:ext cx="8524350" cy="4373107"/>
            <a:chOff x="219690" y="347143"/>
            <a:chExt cx="8524350" cy="4373107"/>
          </a:xfrm>
        </p:grpSpPr>
        <p:sp>
          <p:nvSpPr>
            <p:cNvPr id="2091" name="Google Shape;2091;p15"/>
            <p:cNvSpPr/>
            <p:nvPr/>
          </p:nvSpPr>
          <p:spPr>
            <a:xfrm>
              <a:off x="219690" y="683150"/>
              <a:ext cx="8254275" cy="4037100"/>
            </a:xfrm>
            <a:custGeom>
              <a:rect b="b" l="l" r="r" t="t"/>
              <a:pathLst>
                <a:path extrusionOk="0" h="161484" w="330171">
                  <a:moveTo>
                    <a:pt x="317123" y="0"/>
                  </a:moveTo>
                  <a:lnTo>
                    <a:pt x="0" y="161484"/>
                  </a:lnTo>
                  <a:lnTo>
                    <a:pt x="308269" y="161082"/>
                  </a:lnTo>
                  <a:lnTo>
                    <a:pt x="330171" y="10525"/>
                  </a:lnTo>
                  <a:close/>
                </a:path>
              </a:pathLst>
            </a:custGeom>
            <a:gradFill>
              <a:gsLst>
                <a:gs pos="0">
                  <a:srgbClr val="FFF6DB">
                    <a:alpha val="1960"/>
                  </a:srgbClr>
                </a:gs>
                <a:gs pos="100000">
                  <a:srgbClr val="FAD25C">
                    <a:alpha val="29411"/>
                  </a:srgbClr>
                </a:gs>
              </a:gsLst>
              <a:lin ang="18900044" scaled="0"/>
            </a:gradFill>
            <a:ln>
              <a:noFill/>
            </a:ln>
          </p:spPr>
        </p:sp>
        <p:grpSp>
          <p:nvGrpSpPr>
            <p:cNvPr id="2092" name="Google Shape;2092;p15"/>
            <p:cNvGrpSpPr/>
            <p:nvPr/>
          </p:nvGrpSpPr>
          <p:grpSpPr>
            <a:xfrm>
              <a:off x="8076260" y="347143"/>
              <a:ext cx="667780" cy="667824"/>
              <a:chOff x="8304860" y="-186257"/>
              <a:chExt cx="667780" cy="667824"/>
            </a:xfrm>
          </p:grpSpPr>
          <p:sp>
            <p:nvSpPr>
              <p:cNvPr id="2093" name="Google Shape;2093;p15"/>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5"/>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5"/>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5"/>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97" name="Google Shape;2097;p15"/>
          <p:cNvSpPr/>
          <p:nvPr/>
        </p:nvSpPr>
        <p:spPr>
          <a:xfrm>
            <a:off x="-7175" y="37913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8" name="Google Shape;2098;p15"/>
          <p:cNvGrpSpPr/>
          <p:nvPr/>
        </p:nvGrpSpPr>
        <p:grpSpPr>
          <a:xfrm>
            <a:off x="33" y="-132178"/>
            <a:ext cx="1291188" cy="4951353"/>
            <a:chOff x="1440600" y="197825"/>
            <a:chExt cx="990175" cy="3797050"/>
          </a:xfrm>
        </p:grpSpPr>
        <p:sp>
          <p:nvSpPr>
            <p:cNvPr id="2099" name="Google Shape;2099;p1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 name="Google Shape;2108;p15"/>
          <p:cNvGrpSpPr/>
          <p:nvPr/>
        </p:nvGrpSpPr>
        <p:grpSpPr>
          <a:xfrm flipH="1">
            <a:off x="7860233" y="-132178"/>
            <a:ext cx="1291188" cy="4951353"/>
            <a:chOff x="1440600" y="197825"/>
            <a:chExt cx="990175" cy="3797050"/>
          </a:xfrm>
        </p:grpSpPr>
        <p:sp>
          <p:nvSpPr>
            <p:cNvPr id="2109" name="Google Shape;2109;p1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15"/>
          <p:cNvGrpSpPr/>
          <p:nvPr/>
        </p:nvGrpSpPr>
        <p:grpSpPr>
          <a:xfrm>
            <a:off x="-417858" y="-823150"/>
            <a:ext cx="9978772" cy="1382075"/>
            <a:chOff x="193475" y="-693375"/>
            <a:chExt cx="7221575" cy="1382075"/>
          </a:xfrm>
        </p:grpSpPr>
        <p:sp>
          <p:nvSpPr>
            <p:cNvPr id="2119" name="Google Shape;2119;p15"/>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5"/>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5"/>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5"/>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5"/>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5"/>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5"/>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5"/>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5"/>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5"/>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5"/>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5"/>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5"/>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5"/>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5"/>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5"/>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5"/>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5"/>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5"/>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5"/>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5"/>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5"/>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5"/>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5"/>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5"/>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5"/>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5"/>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5"/>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5"/>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5"/>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5"/>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5"/>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5"/>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5"/>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5"/>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5"/>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5"/>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6" name="Google Shape;2156;p15"/>
          <p:cNvGrpSpPr/>
          <p:nvPr/>
        </p:nvGrpSpPr>
        <p:grpSpPr>
          <a:xfrm>
            <a:off x="-20" y="4308471"/>
            <a:ext cx="9143683" cy="1629094"/>
            <a:chOff x="429225" y="4417075"/>
            <a:chExt cx="6749600" cy="1202550"/>
          </a:xfrm>
        </p:grpSpPr>
        <p:sp>
          <p:nvSpPr>
            <p:cNvPr id="2157" name="Google Shape;2157;p15"/>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5"/>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5"/>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5"/>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5"/>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5"/>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5"/>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5"/>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5"/>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5"/>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5"/>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5"/>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5"/>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5"/>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5"/>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5"/>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5"/>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5"/>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5"/>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5"/>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5"/>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5"/>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5"/>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5"/>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5"/>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5"/>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5"/>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5"/>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5"/>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5"/>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5"/>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5"/>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5"/>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5"/>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5"/>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5"/>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5"/>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5"/>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5"/>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5"/>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5"/>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5"/>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5"/>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5"/>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5"/>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5"/>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5"/>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5"/>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5"/>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5"/>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5"/>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5"/>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5"/>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5"/>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5"/>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5"/>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5"/>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5"/>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5"/>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5"/>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5"/>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5"/>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5"/>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5"/>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5"/>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5"/>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5"/>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5"/>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5"/>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5"/>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5"/>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5"/>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15"/>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15"/>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5"/>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5"/>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5"/>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5"/>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5"/>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5"/>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5"/>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5"/>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5"/>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5"/>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5"/>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5"/>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5"/>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5"/>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5"/>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5"/>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5"/>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5"/>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5"/>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5"/>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5"/>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5"/>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5"/>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5"/>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5"/>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5"/>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5"/>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5"/>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5"/>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15"/>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5"/>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5"/>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5"/>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5"/>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5"/>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5"/>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5"/>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5"/>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15"/>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5"/>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5"/>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5"/>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5"/>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5"/>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5"/>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5"/>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5"/>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5"/>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5"/>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5"/>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5"/>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5"/>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5"/>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15"/>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5"/>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15"/>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15"/>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15"/>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15"/>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15"/>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5"/>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5"/>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15"/>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5"/>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5"/>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5"/>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5"/>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15"/>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5"/>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5"/>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5"/>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5"/>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5"/>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5"/>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5"/>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5"/>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5"/>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5"/>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5"/>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5"/>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5"/>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5"/>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5"/>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5"/>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5"/>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5"/>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15"/>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5"/>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5"/>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5"/>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15"/>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15"/>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15"/>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15"/>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5"/>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5"/>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5"/>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8" name="Google Shape;2328;p15"/>
          <p:cNvSpPr txBox="1"/>
          <p:nvPr>
            <p:ph idx="1" type="subTitle"/>
          </p:nvPr>
        </p:nvSpPr>
        <p:spPr>
          <a:xfrm>
            <a:off x="3941400" y="2967537"/>
            <a:ext cx="3852000" cy="6048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29" name="Google Shape;2329;p15"/>
          <p:cNvSpPr txBox="1"/>
          <p:nvPr>
            <p:ph type="title"/>
          </p:nvPr>
        </p:nvSpPr>
        <p:spPr>
          <a:xfrm>
            <a:off x="3451200" y="1506497"/>
            <a:ext cx="4832400" cy="1426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0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6">
    <p:spTree>
      <p:nvGrpSpPr>
        <p:cNvPr id="2330" name="Shape 2330"/>
        <p:cNvGrpSpPr/>
        <p:nvPr/>
      </p:nvGrpSpPr>
      <p:grpSpPr>
        <a:xfrm>
          <a:off x="0" y="0"/>
          <a:ext cx="0" cy="0"/>
          <a:chOff x="0" y="0"/>
          <a:chExt cx="0" cy="0"/>
        </a:xfrm>
      </p:grpSpPr>
      <p:sp>
        <p:nvSpPr>
          <p:cNvPr id="2331" name="Google Shape;2331;p16"/>
          <p:cNvSpPr/>
          <p:nvPr/>
        </p:nvSpPr>
        <p:spPr>
          <a:xfrm>
            <a:off x="-7175" y="4383575"/>
            <a:ext cx="9158700" cy="789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2" name="Google Shape;2332;p16"/>
          <p:cNvGrpSpPr/>
          <p:nvPr/>
        </p:nvGrpSpPr>
        <p:grpSpPr>
          <a:xfrm>
            <a:off x="-63325" y="-752875"/>
            <a:ext cx="8043425" cy="5781613"/>
            <a:chOff x="-63325" y="-752875"/>
            <a:chExt cx="8043425" cy="5781613"/>
          </a:xfrm>
        </p:grpSpPr>
        <p:sp>
          <p:nvSpPr>
            <p:cNvPr id="2333" name="Google Shape;2333;p16"/>
            <p:cNvSpPr/>
            <p:nvPr/>
          </p:nvSpPr>
          <p:spPr>
            <a:xfrm>
              <a:off x="-63325" y="-752875"/>
              <a:ext cx="7782650" cy="5494650"/>
            </a:xfrm>
            <a:custGeom>
              <a:rect b="b" l="l" r="r" t="t"/>
              <a:pathLst>
                <a:path extrusionOk="0" h="219786" w="311306">
                  <a:moveTo>
                    <a:pt x="311306" y="209590"/>
                  </a:moveTo>
                  <a:lnTo>
                    <a:pt x="0" y="0"/>
                  </a:lnTo>
                  <a:lnTo>
                    <a:pt x="2252" y="210524"/>
                  </a:lnTo>
                  <a:lnTo>
                    <a:pt x="303539" y="219786"/>
                  </a:lnTo>
                  <a:close/>
                </a:path>
              </a:pathLst>
            </a:custGeom>
            <a:gradFill>
              <a:gsLst>
                <a:gs pos="0">
                  <a:srgbClr val="FFF6DB">
                    <a:alpha val="1960"/>
                  </a:srgbClr>
                </a:gs>
                <a:gs pos="100000">
                  <a:srgbClr val="FAD25C">
                    <a:alpha val="29411"/>
                  </a:srgbClr>
                </a:gs>
              </a:gsLst>
              <a:lin ang="18900044" scaled="0"/>
            </a:gradFill>
            <a:ln>
              <a:noFill/>
            </a:ln>
          </p:spPr>
        </p:sp>
        <p:grpSp>
          <p:nvGrpSpPr>
            <p:cNvPr id="2334" name="Google Shape;2334;p16"/>
            <p:cNvGrpSpPr/>
            <p:nvPr/>
          </p:nvGrpSpPr>
          <p:grpSpPr>
            <a:xfrm flipH="1">
              <a:off x="7387975" y="4456863"/>
              <a:ext cx="592125" cy="571875"/>
              <a:chOff x="1378650" y="3847600"/>
              <a:chExt cx="592125" cy="571875"/>
            </a:xfrm>
          </p:grpSpPr>
          <p:sp>
            <p:nvSpPr>
              <p:cNvPr id="2335" name="Google Shape;2335;p16"/>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6"/>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6"/>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6"/>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6"/>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6"/>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6"/>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6"/>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43" name="Google Shape;2343;p16"/>
          <p:cNvGrpSpPr/>
          <p:nvPr/>
        </p:nvGrpSpPr>
        <p:grpSpPr>
          <a:xfrm>
            <a:off x="-417858" y="-823150"/>
            <a:ext cx="9978772" cy="5996593"/>
            <a:chOff x="-417858" y="-823150"/>
            <a:chExt cx="9978772" cy="5996593"/>
          </a:xfrm>
        </p:grpSpPr>
        <p:grpSp>
          <p:nvGrpSpPr>
            <p:cNvPr id="2344" name="Google Shape;2344;p16"/>
            <p:cNvGrpSpPr/>
            <p:nvPr/>
          </p:nvGrpSpPr>
          <p:grpSpPr>
            <a:xfrm>
              <a:off x="8" y="-132175"/>
              <a:ext cx="1291188" cy="5305618"/>
              <a:chOff x="1440600" y="197825"/>
              <a:chExt cx="990175" cy="3797050"/>
            </a:xfrm>
          </p:grpSpPr>
          <p:sp>
            <p:nvSpPr>
              <p:cNvPr id="2345" name="Google Shape;2345;p1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4" name="Google Shape;2354;p16"/>
            <p:cNvGrpSpPr/>
            <p:nvPr/>
          </p:nvGrpSpPr>
          <p:grpSpPr>
            <a:xfrm flipH="1">
              <a:off x="7860254" y="-132175"/>
              <a:ext cx="1291188" cy="5305618"/>
              <a:chOff x="1440600" y="197825"/>
              <a:chExt cx="990175" cy="3797050"/>
            </a:xfrm>
          </p:grpSpPr>
          <p:sp>
            <p:nvSpPr>
              <p:cNvPr id="2355" name="Google Shape;2355;p1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4" name="Google Shape;2364;p16"/>
            <p:cNvGrpSpPr/>
            <p:nvPr/>
          </p:nvGrpSpPr>
          <p:grpSpPr>
            <a:xfrm>
              <a:off x="-417858" y="-823150"/>
              <a:ext cx="9978772" cy="1382075"/>
              <a:chOff x="193475" y="-693375"/>
              <a:chExt cx="7221575" cy="1382075"/>
            </a:xfrm>
          </p:grpSpPr>
          <p:sp>
            <p:nvSpPr>
              <p:cNvPr id="2365" name="Google Shape;2365;p16"/>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6"/>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6"/>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6"/>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6"/>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6"/>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6"/>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6"/>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6"/>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6"/>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6"/>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6"/>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6"/>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6"/>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6"/>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6"/>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6"/>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6"/>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6"/>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6"/>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6"/>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6"/>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6"/>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6"/>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6"/>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6"/>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6"/>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6"/>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6"/>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6"/>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6"/>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6"/>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6"/>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6"/>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6"/>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6"/>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6"/>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02" name="Google Shape;2402;p16"/>
          <p:cNvSpPr txBox="1"/>
          <p:nvPr>
            <p:ph type="title"/>
          </p:nvPr>
        </p:nvSpPr>
        <p:spPr>
          <a:xfrm>
            <a:off x="3790154" y="2514018"/>
            <a:ext cx="4632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03" name="Google Shape;2403;p16"/>
          <p:cNvSpPr txBox="1"/>
          <p:nvPr>
            <p:ph hasCustomPrompt="1" idx="2" type="title"/>
          </p:nvPr>
        </p:nvSpPr>
        <p:spPr>
          <a:xfrm>
            <a:off x="5390504" y="1190175"/>
            <a:ext cx="1432200" cy="1188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04" name="Google Shape;2404;p16"/>
          <p:cNvSpPr txBox="1"/>
          <p:nvPr>
            <p:ph idx="1" type="subTitle"/>
          </p:nvPr>
        </p:nvSpPr>
        <p:spPr>
          <a:xfrm>
            <a:off x="4668104" y="3335968"/>
            <a:ext cx="2877000" cy="60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6_1">
    <p:spTree>
      <p:nvGrpSpPr>
        <p:cNvPr id="2405" name="Shape 2405"/>
        <p:cNvGrpSpPr/>
        <p:nvPr/>
      </p:nvGrpSpPr>
      <p:grpSpPr>
        <a:xfrm>
          <a:off x="0" y="0"/>
          <a:ext cx="0" cy="0"/>
          <a:chOff x="0" y="0"/>
          <a:chExt cx="0" cy="0"/>
        </a:xfrm>
      </p:grpSpPr>
      <p:sp>
        <p:nvSpPr>
          <p:cNvPr id="2406" name="Google Shape;2406;p17"/>
          <p:cNvSpPr/>
          <p:nvPr/>
        </p:nvSpPr>
        <p:spPr>
          <a:xfrm>
            <a:off x="-7175" y="4096150"/>
            <a:ext cx="9158700" cy="1047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7" name="Google Shape;2407;p17"/>
          <p:cNvGrpSpPr/>
          <p:nvPr/>
        </p:nvGrpSpPr>
        <p:grpSpPr>
          <a:xfrm flipH="1">
            <a:off x="3159475" y="-139550"/>
            <a:ext cx="5997825" cy="5047838"/>
            <a:chOff x="-844200" y="-335325"/>
            <a:chExt cx="5997825" cy="5047838"/>
          </a:xfrm>
        </p:grpSpPr>
        <p:sp>
          <p:nvSpPr>
            <p:cNvPr id="2408" name="Google Shape;2408;p17"/>
            <p:cNvSpPr/>
            <p:nvPr/>
          </p:nvSpPr>
          <p:spPr>
            <a:xfrm>
              <a:off x="-844200" y="-335325"/>
              <a:ext cx="5865750" cy="4883425"/>
            </a:xfrm>
            <a:custGeom>
              <a:rect b="b" l="l" r="r" t="t"/>
              <a:pathLst>
                <a:path extrusionOk="0" h="195337" w="234630">
                  <a:moveTo>
                    <a:pt x="234630" y="190171"/>
                  </a:moveTo>
                  <a:lnTo>
                    <a:pt x="0" y="0"/>
                  </a:lnTo>
                  <a:lnTo>
                    <a:pt x="266" y="162412"/>
                  </a:lnTo>
                  <a:lnTo>
                    <a:pt x="227456" y="195337"/>
                  </a:lnTo>
                  <a:close/>
                </a:path>
              </a:pathLst>
            </a:custGeom>
            <a:gradFill>
              <a:gsLst>
                <a:gs pos="0">
                  <a:srgbClr val="FFF6DB">
                    <a:alpha val="1960"/>
                  </a:srgbClr>
                </a:gs>
                <a:gs pos="100000">
                  <a:srgbClr val="FAD25C">
                    <a:alpha val="29411"/>
                  </a:srgbClr>
                </a:gs>
              </a:gsLst>
              <a:lin ang="18900044" scaled="0"/>
            </a:gradFill>
            <a:ln>
              <a:noFill/>
            </a:ln>
          </p:spPr>
        </p:sp>
        <p:grpSp>
          <p:nvGrpSpPr>
            <p:cNvPr id="2409" name="Google Shape;2409;p17"/>
            <p:cNvGrpSpPr/>
            <p:nvPr/>
          </p:nvGrpSpPr>
          <p:grpSpPr>
            <a:xfrm flipH="1">
              <a:off x="4793350" y="4364763"/>
              <a:ext cx="360275" cy="347750"/>
              <a:chOff x="1618825" y="2930900"/>
              <a:chExt cx="360275" cy="347750"/>
            </a:xfrm>
          </p:grpSpPr>
          <p:sp>
            <p:nvSpPr>
              <p:cNvPr id="2410" name="Google Shape;2410;p17"/>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7"/>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7"/>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7"/>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17"/>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7"/>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7"/>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7"/>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8" name="Google Shape;2418;p17"/>
          <p:cNvGrpSpPr/>
          <p:nvPr/>
        </p:nvGrpSpPr>
        <p:grpSpPr>
          <a:xfrm flipH="1">
            <a:off x="7860239" y="-132175"/>
            <a:ext cx="1291188" cy="5305618"/>
            <a:chOff x="1440600" y="197825"/>
            <a:chExt cx="990175" cy="3797050"/>
          </a:xfrm>
        </p:grpSpPr>
        <p:sp>
          <p:nvSpPr>
            <p:cNvPr id="2419" name="Google Shape;2419;p17"/>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7"/>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7"/>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7"/>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17"/>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7"/>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7"/>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7"/>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7"/>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8" name="Google Shape;2428;p17"/>
          <p:cNvGrpSpPr/>
          <p:nvPr/>
        </p:nvGrpSpPr>
        <p:grpSpPr>
          <a:xfrm>
            <a:off x="23" y="-132175"/>
            <a:ext cx="1291188" cy="5305618"/>
            <a:chOff x="1440600" y="197825"/>
            <a:chExt cx="990175" cy="3797050"/>
          </a:xfrm>
        </p:grpSpPr>
        <p:sp>
          <p:nvSpPr>
            <p:cNvPr id="2429" name="Google Shape;2429;p17"/>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7"/>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7"/>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7"/>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7"/>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7"/>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17"/>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7"/>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7"/>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8" name="Google Shape;2438;p17"/>
          <p:cNvGrpSpPr/>
          <p:nvPr/>
        </p:nvGrpSpPr>
        <p:grpSpPr>
          <a:xfrm>
            <a:off x="-417858" y="-823150"/>
            <a:ext cx="9978772" cy="1382075"/>
            <a:chOff x="193475" y="-693375"/>
            <a:chExt cx="7221575" cy="1382075"/>
          </a:xfrm>
        </p:grpSpPr>
        <p:sp>
          <p:nvSpPr>
            <p:cNvPr id="2439" name="Google Shape;2439;p17"/>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7"/>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7"/>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7"/>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7"/>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7"/>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7"/>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7"/>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7"/>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7"/>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7"/>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7"/>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7"/>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7"/>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7"/>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7"/>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7"/>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7"/>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7"/>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7"/>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7"/>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7"/>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7"/>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7"/>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7"/>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7"/>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7"/>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7"/>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7"/>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7"/>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7"/>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7"/>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7"/>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7"/>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7"/>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7"/>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7"/>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 name="Google Shape;2476;p17"/>
          <p:cNvGrpSpPr/>
          <p:nvPr/>
        </p:nvGrpSpPr>
        <p:grpSpPr>
          <a:xfrm>
            <a:off x="4409775" y="4094247"/>
            <a:ext cx="3949500" cy="1240100"/>
            <a:chOff x="4409775" y="4094247"/>
            <a:chExt cx="3949500" cy="1240100"/>
          </a:xfrm>
        </p:grpSpPr>
        <p:sp>
          <p:nvSpPr>
            <p:cNvPr id="2477" name="Google Shape;2477;p17"/>
            <p:cNvSpPr/>
            <p:nvPr/>
          </p:nvSpPr>
          <p:spPr>
            <a:xfrm>
              <a:off x="4548200" y="4094247"/>
              <a:ext cx="3667650" cy="1240100"/>
            </a:xfrm>
            <a:custGeom>
              <a:rect b="b" l="l" r="r" t="t"/>
              <a:pathLst>
                <a:path extrusionOk="0" h="49604" w="146706">
                  <a:moveTo>
                    <a:pt x="20782" y="1"/>
                  </a:moveTo>
                  <a:lnTo>
                    <a:pt x="1" y="49603"/>
                  </a:lnTo>
                  <a:lnTo>
                    <a:pt x="146705" y="49603"/>
                  </a:lnTo>
                  <a:lnTo>
                    <a:pt x="1253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7"/>
            <p:cNvSpPr/>
            <p:nvPr/>
          </p:nvSpPr>
          <p:spPr>
            <a:xfrm>
              <a:off x="7675425" y="4094247"/>
              <a:ext cx="683850" cy="1240100"/>
            </a:xfrm>
            <a:custGeom>
              <a:rect b="b" l="l" r="r" t="t"/>
              <a:pathLst>
                <a:path extrusionOk="0" h="49604" w="27354">
                  <a:moveTo>
                    <a:pt x="1" y="1"/>
                  </a:moveTo>
                  <a:lnTo>
                    <a:pt x="21616" y="49603"/>
                  </a:lnTo>
                  <a:lnTo>
                    <a:pt x="27354" y="49603"/>
                  </a:lnTo>
                  <a:lnTo>
                    <a:pt x="37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7"/>
            <p:cNvSpPr/>
            <p:nvPr/>
          </p:nvSpPr>
          <p:spPr>
            <a:xfrm>
              <a:off x="4409775" y="4094247"/>
              <a:ext cx="683850" cy="1240100"/>
            </a:xfrm>
            <a:custGeom>
              <a:rect b="b" l="l" r="r" t="t"/>
              <a:pathLst>
                <a:path extrusionOk="0" h="49604" w="27354">
                  <a:moveTo>
                    <a:pt x="23651" y="1"/>
                  </a:moveTo>
                  <a:lnTo>
                    <a:pt x="0" y="49603"/>
                  </a:lnTo>
                  <a:lnTo>
                    <a:pt x="5738" y="49603"/>
                  </a:lnTo>
                  <a:lnTo>
                    <a:pt x="273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0" name="Google Shape;2480;p17"/>
          <p:cNvSpPr txBox="1"/>
          <p:nvPr>
            <p:ph type="title"/>
          </p:nvPr>
        </p:nvSpPr>
        <p:spPr>
          <a:xfrm>
            <a:off x="742150" y="2514025"/>
            <a:ext cx="38298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81" name="Google Shape;2481;p17"/>
          <p:cNvSpPr txBox="1"/>
          <p:nvPr>
            <p:ph hasCustomPrompt="1" idx="2" type="title"/>
          </p:nvPr>
        </p:nvSpPr>
        <p:spPr>
          <a:xfrm>
            <a:off x="1940950" y="1190175"/>
            <a:ext cx="1432200" cy="1188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82" name="Google Shape;2482;p17"/>
          <p:cNvSpPr txBox="1"/>
          <p:nvPr>
            <p:ph idx="1" type="subTitle"/>
          </p:nvPr>
        </p:nvSpPr>
        <p:spPr>
          <a:xfrm>
            <a:off x="1218550" y="3335968"/>
            <a:ext cx="2877000" cy="60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spTree>
      <p:nvGrpSpPr>
        <p:cNvPr id="2483" name="Shape 2483"/>
        <p:cNvGrpSpPr/>
        <p:nvPr/>
      </p:nvGrpSpPr>
      <p:grpSpPr>
        <a:xfrm>
          <a:off x="0" y="0"/>
          <a:ext cx="0" cy="0"/>
          <a:chOff x="0" y="0"/>
          <a:chExt cx="0" cy="0"/>
        </a:xfrm>
      </p:grpSpPr>
      <p:sp>
        <p:nvSpPr>
          <p:cNvPr id="2484" name="Google Shape;2484;p18"/>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5" name="Google Shape;2485;p18"/>
          <p:cNvGrpSpPr/>
          <p:nvPr/>
        </p:nvGrpSpPr>
        <p:grpSpPr>
          <a:xfrm flipH="1">
            <a:off x="8748255" y="351525"/>
            <a:ext cx="395408" cy="4589441"/>
            <a:chOff x="-36750" y="-31225"/>
            <a:chExt cx="441205" cy="5174700"/>
          </a:xfrm>
        </p:grpSpPr>
        <p:sp>
          <p:nvSpPr>
            <p:cNvPr id="2486" name="Google Shape;2486;p18"/>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8"/>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8"/>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18"/>
          <p:cNvGrpSpPr/>
          <p:nvPr/>
        </p:nvGrpSpPr>
        <p:grpSpPr>
          <a:xfrm>
            <a:off x="-870" y="444775"/>
            <a:ext cx="395408" cy="4589441"/>
            <a:chOff x="-36750" y="-31225"/>
            <a:chExt cx="441205" cy="5174700"/>
          </a:xfrm>
        </p:grpSpPr>
        <p:sp>
          <p:nvSpPr>
            <p:cNvPr id="2490" name="Google Shape;2490;p18"/>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8"/>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8"/>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 name="Google Shape;2493;p18"/>
          <p:cNvGrpSpPr/>
          <p:nvPr/>
        </p:nvGrpSpPr>
        <p:grpSpPr>
          <a:xfrm>
            <a:off x="-417858" y="-823150"/>
            <a:ext cx="9978772" cy="1382075"/>
            <a:chOff x="193475" y="-693375"/>
            <a:chExt cx="7221575" cy="1382075"/>
          </a:xfrm>
        </p:grpSpPr>
        <p:sp>
          <p:nvSpPr>
            <p:cNvPr id="2494" name="Google Shape;2494;p18"/>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8"/>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8"/>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8"/>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8"/>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8"/>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8"/>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8"/>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8"/>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8"/>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8"/>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8"/>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8"/>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8"/>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8"/>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8"/>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8"/>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8"/>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8"/>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8"/>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8"/>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8"/>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8"/>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8"/>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8"/>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8"/>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8"/>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8"/>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8"/>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8"/>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8"/>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8"/>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8"/>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8"/>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8"/>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8"/>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8"/>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1" name="Google Shape;2531;p18"/>
          <p:cNvGrpSpPr/>
          <p:nvPr/>
        </p:nvGrpSpPr>
        <p:grpSpPr>
          <a:xfrm>
            <a:off x="-20" y="4613271"/>
            <a:ext cx="9143683" cy="1629094"/>
            <a:chOff x="429225" y="4417075"/>
            <a:chExt cx="6749600" cy="1202550"/>
          </a:xfrm>
        </p:grpSpPr>
        <p:sp>
          <p:nvSpPr>
            <p:cNvPr id="2532" name="Google Shape;2532;p18"/>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8"/>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8"/>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8"/>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8"/>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8"/>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8"/>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8"/>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8"/>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8"/>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8"/>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8"/>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8"/>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8"/>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8"/>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8"/>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8"/>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8"/>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8"/>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8"/>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8"/>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8"/>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8"/>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8"/>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8"/>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8"/>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8"/>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8"/>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8"/>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8"/>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8"/>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8"/>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8"/>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8"/>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8"/>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8"/>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8"/>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8"/>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8"/>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8"/>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8"/>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8"/>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8"/>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8"/>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8"/>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8"/>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8"/>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8"/>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8"/>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8"/>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8"/>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8"/>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8"/>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8"/>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8"/>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8"/>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8"/>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8"/>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8"/>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8"/>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8"/>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8"/>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8"/>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8"/>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8"/>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8"/>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8"/>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8"/>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8"/>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8"/>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8"/>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8"/>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8"/>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18"/>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8"/>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8"/>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8"/>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8"/>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8"/>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8"/>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8"/>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8"/>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8"/>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8"/>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8"/>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8"/>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8"/>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8"/>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8"/>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8"/>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8"/>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8"/>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8"/>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8"/>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8"/>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8"/>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8"/>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8"/>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8"/>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8"/>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8"/>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8"/>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8"/>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8"/>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8"/>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8"/>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8"/>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8"/>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8"/>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8"/>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8"/>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8"/>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8"/>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8"/>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8"/>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8"/>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18"/>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8"/>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8"/>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8"/>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8"/>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8"/>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8"/>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8"/>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8"/>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18"/>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8"/>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8"/>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8"/>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8"/>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8"/>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8"/>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8"/>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8"/>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8"/>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8"/>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8"/>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8"/>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8"/>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8"/>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8"/>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8"/>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8"/>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8"/>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8"/>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8"/>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8"/>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8"/>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8"/>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8"/>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8"/>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8"/>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8"/>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8"/>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8"/>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8"/>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8"/>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8"/>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8"/>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8"/>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8"/>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8"/>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8"/>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8"/>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8"/>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8"/>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8"/>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8"/>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8"/>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8"/>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8"/>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3" name="Google Shape;2703;p18"/>
          <p:cNvSpPr txBox="1"/>
          <p:nvPr>
            <p:ph type="title"/>
          </p:nvPr>
        </p:nvSpPr>
        <p:spPr>
          <a:xfrm>
            <a:off x="722325" y="1012100"/>
            <a:ext cx="3873900" cy="1882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04" name="Google Shape;2704;p18"/>
          <p:cNvSpPr txBox="1"/>
          <p:nvPr>
            <p:ph idx="1" type="subTitle"/>
          </p:nvPr>
        </p:nvSpPr>
        <p:spPr>
          <a:xfrm>
            <a:off x="722447" y="2704251"/>
            <a:ext cx="2817600" cy="976500"/>
          </a:xfrm>
          <a:prstGeom prst="rect">
            <a:avLst/>
          </a:prstGeom>
        </p:spPr>
        <p:txBody>
          <a:bodyPr anchorCtr="0" anchor="ctr" bIns="91425" lIns="91425" spcFirstLastPara="1" rIns="91425" wrap="square" tIns="91425">
            <a:noAutofit/>
          </a:bodyPr>
          <a:lstStyle>
            <a:lvl1pPr lvl="0">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2">
    <p:spTree>
      <p:nvGrpSpPr>
        <p:cNvPr id="2705" name="Shape 2705"/>
        <p:cNvGrpSpPr/>
        <p:nvPr/>
      </p:nvGrpSpPr>
      <p:grpSpPr>
        <a:xfrm>
          <a:off x="0" y="0"/>
          <a:ext cx="0" cy="0"/>
          <a:chOff x="0" y="0"/>
          <a:chExt cx="0" cy="0"/>
        </a:xfrm>
      </p:grpSpPr>
      <p:grpSp>
        <p:nvGrpSpPr>
          <p:cNvPr id="2706" name="Google Shape;2706;p19"/>
          <p:cNvGrpSpPr/>
          <p:nvPr/>
        </p:nvGrpSpPr>
        <p:grpSpPr>
          <a:xfrm flipH="1">
            <a:off x="762000" y="347143"/>
            <a:ext cx="8524350" cy="4373107"/>
            <a:chOff x="219690" y="347143"/>
            <a:chExt cx="8524350" cy="4373107"/>
          </a:xfrm>
        </p:grpSpPr>
        <p:sp>
          <p:nvSpPr>
            <p:cNvPr id="2707" name="Google Shape;2707;p19"/>
            <p:cNvSpPr/>
            <p:nvPr/>
          </p:nvSpPr>
          <p:spPr>
            <a:xfrm>
              <a:off x="219690" y="683150"/>
              <a:ext cx="8254275" cy="4037100"/>
            </a:xfrm>
            <a:custGeom>
              <a:rect b="b" l="l" r="r" t="t"/>
              <a:pathLst>
                <a:path extrusionOk="0" h="161484" w="330171">
                  <a:moveTo>
                    <a:pt x="317123" y="0"/>
                  </a:moveTo>
                  <a:lnTo>
                    <a:pt x="0" y="161484"/>
                  </a:lnTo>
                  <a:lnTo>
                    <a:pt x="308269" y="161082"/>
                  </a:lnTo>
                  <a:lnTo>
                    <a:pt x="330171" y="10525"/>
                  </a:lnTo>
                  <a:close/>
                </a:path>
              </a:pathLst>
            </a:custGeom>
            <a:gradFill>
              <a:gsLst>
                <a:gs pos="0">
                  <a:srgbClr val="FFF6DB">
                    <a:alpha val="1960"/>
                  </a:srgbClr>
                </a:gs>
                <a:gs pos="100000">
                  <a:srgbClr val="FAD25C">
                    <a:alpha val="29411"/>
                  </a:srgbClr>
                </a:gs>
              </a:gsLst>
              <a:lin ang="18900044" scaled="0"/>
            </a:gradFill>
            <a:ln>
              <a:noFill/>
            </a:ln>
          </p:spPr>
        </p:sp>
        <p:grpSp>
          <p:nvGrpSpPr>
            <p:cNvPr id="2708" name="Google Shape;2708;p19"/>
            <p:cNvGrpSpPr/>
            <p:nvPr/>
          </p:nvGrpSpPr>
          <p:grpSpPr>
            <a:xfrm>
              <a:off x="8076260" y="347143"/>
              <a:ext cx="667780" cy="667824"/>
              <a:chOff x="8304860" y="-186257"/>
              <a:chExt cx="667780" cy="667824"/>
            </a:xfrm>
          </p:grpSpPr>
          <p:sp>
            <p:nvSpPr>
              <p:cNvPr id="2709" name="Google Shape;2709;p19"/>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9"/>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9"/>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9"/>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13" name="Google Shape;2713;p19"/>
          <p:cNvSpPr/>
          <p:nvPr/>
        </p:nvSpPr>
        <p:spPr>
          <a:xfrm>
            <a:off x="-7175" y="37913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4" name="Google Shape;2714;p19"/>
          <p:cNvGrpSpPr/>
          <p:nvPr/>
        </p:nvGrpSpPr>
        <p:grpSpPr>
          <a:xfrm>
            <a:off x="5" y="-132175"/>
            <a:ext cx="1016910" cy="4951353"/>
            <a:chOff x="1440600" y="197825"/>
            <a:chExt cx="990175" cy="3797050"/>
          </a:xfrm>
        </p:grpSpPr>
        <p:sp>
          <p:nvSpPr>
            <p:cNvPr id="2715" name="Google Shape;2715;p19"/>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9"/>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9"/>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9"/>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9"/>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9"/>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9"/>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9"/>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9"/>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4" name="Google Shape;2724;p19"/>
          <p:cNvGrpSpPr/>
          <p:nvPr/>
        </p:nvGrpSpPr>
        <p:grpSpPr>
          <a:xfrm flipH="1">
            <a:off x="8134537" y="-132175"/>
            <a:ext cx="1016910" cy="4951353"/>
            <a:chOff x="1440600" y="197825"/>
            <a:chExt cx="990175" cy="3797050"/>
          </a:xfrm>
        </p:grpSpPr>
        <p:sp>
          <p:nvSpPr>
            <p:cNvPr id="2725" name="Google Shape;2725;p19"/>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9"/>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9"/>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9"/>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9"/>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9"/>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9"/>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9"/>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9"/>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4" name="Google Shape;2734;p19"/>
          <p:cNvGrpSpPr/>
          <p:nvPr/>
        </p:nvGrpSpPr>
        <p:grpSpPr>
          <a:xfrm>
            <a:off x="-417858" y="-823150"/>
            <a:ext cx="9978772" cy="1382075"/>
            <a:chOff x="193475" y="-693375"/>
            <a:chExt cx="7221575" cy="1382075"/>
          </a:xfrm>
        </p:grpSpPr>
        <p:sp>
          <p:nvSpPr>
            <p:cNvPr id="2735" name="Google Shape;2735;p19"/>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9"/>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9"/>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9"/>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9"/>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9"/>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9"/>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9"/>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9"/>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9"/>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9"/>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9"/>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9"/>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9"/>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9"/>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9"/>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9"/>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9"/>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9"/>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9"/>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9"/>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9"/>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9"/>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19"/>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9"/>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9"/>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9"/>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9"/>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9"/>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9"/>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9"/>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9"/>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9"/>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9"/>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9"/>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9"/>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9"/>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2" name="Google Shape;2772;p19"/>
          <p:cNvGrpSpPr/>
          <p:nvPr/>
        </p:nvGrpSpPr>
        <p:grpSpPr>
          <a:xfrm>
            <a:off x="-20" y="4308471"/>
            <a:ext cx="9143683" cy="1629094"/>
            <a:chOff x="429225" y="4417075"/>
            <a:chExt cx="6749600" cy="1202550"/>
          </a:xfrm>
        </p:grpSpPr>
        <p:sp>
          <p:nvSpPr>
            <p:cNvPr id="2773" name="Google Shape;2773;p19"/>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9"/>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19"/>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19"/>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19"/>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9"/>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9"/>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9"/>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9"/>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9"/>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9"/>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9"/>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9"/>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9"/>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9"/>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9"/>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9"/>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9"/>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9"/>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9"/>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9"/>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9"/>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9"/>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9"/>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9"/>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9"/>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9"/>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9"/>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9"/>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9"/>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9"/>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9"/>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9"/>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9"/>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9"/>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9"/>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9"/>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9"/>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9"/>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9"/>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9"/>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9"/>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9"/>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9"/>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9"/>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9"/>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9"/>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9"/>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9"/>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9"/>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9"/>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9"/>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9"/>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9"/>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9"/>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9"/>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9"/>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9"/>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9"/>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9"/>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9"/>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9"/>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9"/>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9"/>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9"/>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9"/>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9"/>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9"/>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9"/>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9"/>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9"/>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9"/>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9"/>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9"/>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9"/>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9"/>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9"/>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9"/>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9"/>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9"/>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9"/>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9"/>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9"/>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9"/>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9"/>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9"/>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9"/>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9"/>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9"/>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9"/>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9"/>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9"/>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9"/>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9"/>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9"/>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9"/>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9"/>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9"/>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9"/>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9"/>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9"/>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9"/>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9"/>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9"/>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9"/>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9"/>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9"/>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9"/>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9"/>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9"/>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9"/>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9"/>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9"/>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9"/>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9"/>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9"/>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9"/>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9"/>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9"/>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9"/>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9"/>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9"/>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9"/>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9"/>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9"/>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9"/>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9"/>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9"/>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9"/>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9"/>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9"/>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9"/>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9"/>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9"/>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9"/>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9"/>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9"/>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9"/>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9"/>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9"/>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9"/>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9"/>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9"/>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9"/>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9"/>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9"/>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9"/>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9"/>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9"/>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9"/>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9"/>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9"/>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9"/>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9"/>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9"/>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9"/>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9"/>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9"/>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9"/>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9"/>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9"/>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9"/>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9"/>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9"/>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9"/>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9"/>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9"/>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9"/>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9"/>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9"/>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9"/>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4" name="Google Shape;2944;p19"/>
          <p:cNvSpPr txBox="1"/>
          <p:nvPr>
            <p:ph type="title"/>
          </p:nvPr>
        </p:nvSpPr>
        <p:spPr>
          <a:xfrm>
            <a:off x="1016945" y="1481900"/>
            <a:ext cx="3033600" cy="720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45" name="Google Shape;2945;p19"/>
          <p:cNvSpPr txBox="1"/>
          <p:nvPr>
            <p:ph idx="1" type="subTitle"/>
          </p:nvPr>
        </p:nvSpPr>
        <p:spPr>
          <a:xfrm rot="374">
            <a:off x="1016945" y="2105474"/>
            <a:ext cx="2755500" cy="1260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_1">
    <p:spTree>
      <p:nvGrpSpPr>
        <p:cNvPr id="2946" name="Shape 2946"/>
        <p:cNvGrpSpPr/>
        <p:nvPr/>
      </p:nvGrpSpPr>
      <p:grpSpPr>
        <a:xfrm>
          <a:off x="0" y="0"/>
          <a:ext cx="0" cy="0"/>
          <a:chOff x="0" y="0"/>
          <a:chExt cx="0" cy="0"/>
        </a:xfrm>
      </p:grpSpPr>
      <p:sp>
        <p:nvSpPr>
          <p:cNvPr id="2947" name="Google Shape;2947;p20"/>
          <p:cNvSpPr/>
          <p:nvPr/>
        </p:nvSpPr>
        <p:spPr>
          <a:xfrm>
            <a:off x="-7175" y="4146375"/>
            <a:ext cx="9158700" cy="1151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8" name="Google Shape;2948;p20"/>
          <p:cNvGrpSpPr/>
          <p:nvPr/>
        </p:nvGrpSpPr>
        <p:grpSpPr>
          <a:xfrm>
            <a:off x="-21525" y="-781925"/>
            <a:ext cx="7241175" cy="5385413"/>
            <a:chOff x="-2087550" y="-672900"/>
            <a:chExt cx="7241175" cy="5385413"/>
          </a:xfrm>
        </p:grpSpPr>
        <p:sp>
          <p:nvSpPr>
            <p:cNvPr id="2949" name="Google Shape;2949;p20"/>
            <p:cNvSpPr/>
            <p:nvPr/>
          </p:nvSpPr>
          <p:spPr>
            <a:xfrm>
              <a:off x="-2087550" y="-672900"/>
              <a:ext cx="7109100" cy="5221000"/>
            </a:xfrm>
            <a:custGeom>
              <a:rect b="b" l="l" r="r" t="t"/>
              <a:pathLst>
                <a:path extrusionOk="0" h="208840" w="284364">
                  <a:moveTo>
                    <a:pt x="284364" y="203674"/>
                  </a:moveTo>
                  <a:lnTo>
                    <a:pt x="19512" y="0"/>
                  </a:lnTo>
                  <a:lnTo>
                    <a:pt x="0" y="191967"/>
                  </a:lnTo>
                  <a:lnTo>
                    <a:pt x="277190" y="208840"/>
                  </a:lnTo>
                  <a:close/>
                </a:path>
              </a:pathLst>
            </a:custGeom>
            <a:gradFill>
              <a:gsLst>
                <a:gs pos="0">
                  <a:srgbClr val="FFF6DB">
                    <a:alpha val="1960"/>
                  </a:srgbClr>
                </a:gs>
                <a:gs pos="100000">
                  <a:srgbClr val="FAD25C">
                    <a:alpha val="29411"/>
                  </a:srgbClr>
                </a:gs>
              </a:gsLst>
              <a:lin ang="18900044" scaled="0"/>
            </a:gradFill>
            <a:ln>
              <a:noFill/>
            </a:ln>
          </p:spPr>
        </p:sp>
        <p:grpSp>
          <p:nvGrpSpPr>
            <p:cNvPr id="2950" name="Google Shape;2950;p20"/>
            <p:cNvGrpSpPr/>
            <p:nvPr/>
          </p:nvGrpSpPr>
          <p:grpSpPr>
            <a:xfrm flipH="1">
              <a:off x="4793350" y="4364763"/>
              <a:ext cx="360275" cy="347750"/>
              <a:chOff x="1618825" y="2930900"/>
              <a:chExt cx="360275" cy="347750"/>
            </a:xfrm>
          </p:grpSpPr>
          <p:sp>
            <p:nvSpPr>
              <p:cNvPr id="2951" name="Google Shape;2951;p20"/>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0"/>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0"/>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0"/>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0"/>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20"/>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0"/>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0"/>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59" name="Google Shape;2959;p20"/>
          <p:cNvGrpSpPr/>
          <p:nvPr/>
        </p:nvGrpSpPr>
        <p:grpSpPr>
          <a:xfrm flipH="1">
            <a:off x="8748255" y="351525"/>
            <a:ext cx="395408" cy="4589441"/>
            <a:chOff x="-36750" y="-31225"/>
            <a:chExt cx="441205" cy="5174700"/>
          </a:xfrm>
        </p:grpSpPr>
        <p:sp>
          <p:nvSpPr>
            <p:cNvPr id="2960" name="Google Shape;2960;p20"/>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0"/>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0"/>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20"/>
          <p:cNvGrpSpPr/>
          <p:nvPr/>
        </p:nvGrpSpPr>
        <p:grpSpPr>
          <a:xfrm>
            <a:off x="-870" y="444775"/>
            <a:ext cx="395408" cy="4589441"/>
            <a:chOff x="-36750" y="-31225"/>
            <a:chExt cx="441205" cy="5174700"/>
          </a:xfrm>
        </p:grpSpPr>
        <p:sp>
          <p:nvSpPr>
            <p:cNvPr id="2964" name="Google Shape;2964;p20"/>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0"/>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0"/>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7" name="Google Shape;2967;p20"/>
          <p:cNvGrpSpPr/>
          <p:nvPr/>
        </p:nvGrpSpPr>
        <p:grpSpPr>
          <a:xfrm>
            <a:off x="-417858" y="-823150"/>
            <a:ext cx="9978772" cy="1382075"/>
            <a:chOff x="193475" y="-693375"/>
            <a:chExt cx="7221575" cy="1382075"/>
          </a:xfrm>
        </p:grpSpPr>
        <p:sp>
          <p:nvSpPr>
            <p:cNvPr id="2968" name="Google Shape;2968;p20"/>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0"/>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0"/>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0"/>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0"/>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0"/>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0"/>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0"/>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0"/>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0"/>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0"/>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0"/>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0"/>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0"/>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0"/>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0"/>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0"/>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0"/>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0"/>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0"/>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0"/>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0"/>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0"/>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20"/>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20"/>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20"/>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20"/>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0"/>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0"/>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0"/>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0"/>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0"/>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0"/>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20"/>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0"/>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0"/>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0"/>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20"/>
          <p:cNvGrpSpPr/>
          <p:nvPr/>
        </p:nvGrpSpPr>
        <p:grpSpPr>
          <a:xfrm>
            <a:off x="-20" y="4613271"/>
            <a:ext cx="9143683" cy="1629094"/>
            <a:chOff x="429225" y="4417075"/>
            <a:chExt cx="6749600" cy="1202550"/>
          </a:xfrm>
        </p:grpSpPr>
        <p:sp>
          <p:nvSpPr>
            <p:cNvPr id="3006" name="Google Shape;3006;p20"/>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0"/>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0"/>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0"/>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0"/>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0"/>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0"/>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0"/>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20"/>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0"/>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0"/>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0"/>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0"/>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0"/>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0"/>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20"/>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0"/>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0"/>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0"/>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0"/>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0"/>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0"/>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0"/>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0"/>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0"/>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0"/>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0"/>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0"/>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0"/>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0"/>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0"/>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0"/>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0"/>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0"/>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0"/>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0"/>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0"/>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0"/>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0"/>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0"/>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0"/>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0"/>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0"/>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0"/>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0"/>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0"/>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0"/>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0"/>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0"/>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0"/>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0"/>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0"/>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0"/>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0"/>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0"/>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0"/>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0"/>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0"/>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0"/>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0"/>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0"/>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0"/>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0"/>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0"/>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0"/>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0"/>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0"/>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0"/>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0"/>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0"/>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0"/>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0"/>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0"/>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0"/>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20"/>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0"/>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20"/>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20"/>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0"/>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0"/>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0"/>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0"/>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0"/>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0"/>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0"/>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0"/>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0"/>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0"/>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0"/>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0"/>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0"/>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0"/>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0"/>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0"/>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0"/>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0"/>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0"/>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0"/>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0"/>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0"/>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0"/>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0"/>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0"/>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0"/>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0"/>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0"/>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0"/>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0"/>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0"/>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0"/>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0"/>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0"/>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0"/>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0"/>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0"/>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0"/>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0"/>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0"/>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0"/>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0"/>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0"/>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0"/>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0"/>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0"/>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0"/>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0"/>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0"/>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0"/>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0"/>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0"/>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0"/>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0"/>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0"/>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0"/>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0"/>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0"/>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20"/>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0"/>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0"/>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0"/>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0"/>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0"/>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0"/>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20"/>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20"/>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0"/>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0"/>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0"/>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0"/>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0"/>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20"/>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20"/>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0"/>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0"/>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0"/>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0"/>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0"/>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0"/>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0"/>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0"/>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0"/>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0"/>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0"/>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0"/>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0"/>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0"/>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0"/>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0"/>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0"/>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0"/>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0"/>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7" name="Google Shape;3177;p20"/>
          <p:cNvSpPr txBox="1"/>
          <p:nvPr>
            <p:ph type="title"/>
          </p:nvPr>
        </p:nvSpPr>
        <p:spPr>
          <a:xfrm rot="-381">
            <a:off x="5208825" y="1566861"/>
            <a:ext cx="2703900" cy="54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78" name="Google Shape;3178;p20"/>
          <p:cNvSpPr txBox="1"/>
          <p:nvPr>
            <p:ph idx="1" type="subTitle"/>
          </p:nvPr>
        </p:nvSpPr>
        <p:spPr>
          <a:xfrm>
            <a:off x="5208825" y="2092910"/>
            <a:ext cx="2703900" cy="127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1" name="Shape 261"/>
        <p:cNvGrpSpPr/>
        <p:nvPr/>
      </p:nvGrpSpPr>
      <p:grpSpPr>
        <a:xfrm>
          <a:off x="0" y="0"/>
          <a:ext cx="0" cy="0"/>
          <a:chOff x="0" y="0"/>
          <a:chExt cx="0" cy="0"/>
        </a:xfrm>
      </p:grpSpPr>
      <p:sp>
        <p:nvSpPr>
          <p:cNvPr id="262" name="Google Shape;262;p3"/>
          <p:cNvSpPr/>
          <p:nvPr/>
        </p:nvSpPr>
        <p:spPr>
          <a:xfrm>
            <a:off x="-7175" y="3791350"/>
            <a:ext cx="9158700" cy="1382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3"/>
          <p:cNvGrpSpPr/>
          <p:nvPr/>
        </p:nvGrpSpPr>
        <p:grpSpPr>
          <a:xfrm flipH="1">
            <a:off x="1066800" y="347143"/>
            <a:ext cx="8115450" cy="4796357"/>
            <a:chOff x="628590" y="347143"/>
            <a:chExt cx="8115450" cy="4796357"/>
          </a:xfrm>
        </p:grpSpPr>
        <p:sp>
          <p:nvSpPr>
            <p:cNvPr id="264" name="Google Shape;264;p3"/>
            <p:cNvSpPr/>
            <p:nvPr/>
          </p:nvSpPr>
          <p:spPr>
            <a:xfrm>
              <a:off x="628590" y="683150"/>
              <a:ext cx="7845375" cy="4460350"/>
            </a:xfrm>
            <a:custGeom>
              <a:rect b="b" l="l" r="r" t="t"/>
              <a:pathLst>
                <a:path extrusionOk="0" h="178414" w="313815">
                  <a:moveTo>
                    <a:pt x="300767" y="0"/>
                  </a:moveTo>
                  <a:lnTo>
                    <a:pt x="0" y="175258"/>
                  </a:lnTo>
                  <a:lnTo>
                    <a:pt x="295554" y="178414"/>
                  </a:lnTo>
                  <a:lnTo>
                    <a:pt x="313815" y="10525"/>
                  </a:lnTo>
                  <a:close/>
                </a:path>
              </a:pathLst>
            </a:custGeom>
            <a:gradFill>
              <a:gsLst>
                <a:gs pos="0">
                  <a:srgbClr val="FFF6DB">
                    <a:alpha val="1960"/>
                  </a:srgbClr>
                </a:gs>
                <a:gs pos="100000">
                  <a:srgbClr val="FAD25C">
                    <a:alpha val="29411"/>
                  </a:srgbClr>
                </a:gs>
              </a:gsLst>
              <a:lin ang="18900044" scaled="0"/>
            </a:gradFill>
            <a:ln>
              <a:noFill/>
            </a:ln>
          </p:spPr>
        </p:sp>
        <p:grpSp>
          <p:nvGrpSpPr>
            <p:cNvPr id="265" name="Google Shape;265;p3"/>
            <p:cNvGrpSpPr/>
            <p:nvPr/>
          </p:nvGrpSpPr>
          <p:grpSpPr>
            <a:xfrm>
              <a:off x="8076260" y="347143"/>
              <a:ext cx="667780" cy="667824"/>
              <a:chOff x="8304860" y="-186257"/>
              <a:chExt cx="667780" cy="667824"/>
            </a:xfrm>
          </p:grpSpPr>
          <p:sp>
            <p:nvSpPr>
              <p:cNvPr id="266" name="Google Shape;266;p3"/>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0" name="Google Shape;270;p3"/>
          <p:cNvGrpSpPr/>
          <p:nvPr/>
        </p:nvGrpSpPr>
        <p:grpSpPr>
          <a:xfrm>
            <a:off x="33" y="-132178"/>
            <a:ext cx="1291188" cy="4951353"/>
            <a:chOff x="1440600" y="197825"/>
            <a:chExt cx="990175" cy="3797050"/>
          </a:xfrm>
        </p:grpSpPr>
        <p:sp>
          <p:nvSpPr>
            <p:cNvPr id="271" name="Google Shape;271;p3"/>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3"/>
          <p:cNvGrpSpPr/>
          <p:nvPr/>
        </p:nvGrpSpPr>
        <p:grpSpPr>
          <a:xfrm flipH="1">
            <a:off x="7860233" y="-132178"/>
            <a:ext cx="1291188" cy="4951353"/>
            <a:chOff x="1440600" y="197825"/>
            <a:chExt cx="990175" cy="3797050"/>
          </a:xfrm>
        </p:grpSpPr>
        <p:sp>
          <p:nvSpPr>
            <p:cNvPr id="281" name="Google Shape;281;p3"/>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3"/>
          <p:cNvGrpSpPr/>
          <p:nvPr/>
        </p:nvGrpSpPr>
        <p:grpSpPr>
          <a:xfrm>
            <a:off x="-417858" y="-823150"/>
            <a:ext cx="9978772" cy="1382075"/>
            <a:chOff x="193475" y="-693375"/>
            <a:chExt cx="7221575" cy="1382075"/>
          </a:xfrm>
        </p:grpSpPr>
        <p:sp>
          <p:nvSpPr>
            <p:cNvPr id="291" name="Google Shape;291;p3"/>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3"/>
          <p:cNvGrpSpPr/>
          <p:nvPr/>
        </p:nvGrpSpPr>
        <p:grpSpPr>
          <a:xfrm>
            <a:off x="-20" y="4613271"/>
            <a:ext cx="9143683" cy="1629094"/>
            <a:chOff x="429225" y="4417075"/>
            <a:chExt cx="6749600" cy="1202550"/>
          </a:xfrm>
        </p:grpSpPr>
        <p:sp>
          <p:nvSpPr>
            <p:cNvPr id="329" name="Google Shape;329;p3"/>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 name="Google Shape;500;p3"/>
          <p:cNvSpPr txBox="1"/>
          <p:nvPr>
            <p:ph type="title"/>
          </p:nvPr>
        </p:nvSpPr>
        <p:spPr>
          <a:xfrm>
            <a:off x="4862843" y="1830621"/>
            <a:ext cx="35667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01" name="Google Shape;501;p3"/>
          <p:cNvSpPr txBox="1"/>
          <p:nvPr>
            <p:ph idx="1" type="subTitle"/>
          </p:nvPr>
        </p:nvSpPr>
        <p:spPr>
          <a:xfrm>
            <a:off x="4862843" y="2690664"/>
            <a:ext cx="2877000" cy="609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7">
    <p:spTree>
      <p:nvGrpSpPr>
        <p:cNvPr id="3179" name="Shape 3179"/>
        <p:cNvGrpSpPr/>
        <p:nvPr/>
      </p:nvGrpSpPr>
      <p:grpSpPr>
        <a:xfrm>
          <a:off x="0" y="0"/>
          <a:ext cx="0" cy="0"/>
          <a:chOff x="0" y="0"/>
          <a:chExt cx="0" cy="0"/>
        </a:xfrm>
      </p:grpSpPr>
      <p:sp>
        <p:nvSpPr>
          <p:cNvPr id="3180" name="Google Shape;3180;p21"/>
          <p:cNvSpPr/>
          <p:nvPr/>
        </p:nvSpPr>
        <p:spPr>
          <a:xfrm>
            <a:off x="-7175" y="3543775"/>
            <a:ext cx="9158700" cy="1629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1" name="Google Shape;3181;p21"/>
          <p:cNvGrpSpPr/>
          <p:nvPr/>
        </p:nvGrpSpPr>
        <p:grpSpPr>
          <a:xfrm>
            <a:off x="4731051" y="3680128"/>
            <a:ext cx="3319678" cy="1513282"/>
            <a:chOff x="1951575" y="2613150"/>
            <a:chExt cx="3658450" cy="2837050"/>
          </a:xfrm>
        </p:grpSpPr>
        <p:sp>
          <p:nvSpPr>
            <p:cNvPr id="3182" name="Google Shape;3182;p21"/>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1"/>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1"/>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21"/>
          <p:cNvGrpSpPr/>
          <p:nvPr/>
        </p:nvGrpSpPr>
        <p:grpSpPr>
          <a:xfrm flipH="1">
            <a:off x="2676375" y="387375"/>
            <a:ext cx="6477200" cy="4366413"/>
            <a:chOff x="-1323575" y="346100"/>
            <a:chExt cx="6477200" cy="4366413"/>
          </a:xfrm>
        </p:grpSpPr>
        <p:sp>
          <p:nvSpPr>
            <p:cNvPr id="3186" name="Google Shape;3186;p21"/>
            <p:cNvSpPr/>
            <p:nvPr/>
          </p:nvSpPr>
          <p:spPr>
            <a:xfrm>
              <a:off x="-1323575" y="346100"/>
              <a:ext cx="6345125" cy="4202000"/>
            </a:xfrm>
            <a:custGeom>
              <a:rect b="b" l="l" r="r" t="t"/>
              <a:pathLst>
                <a:path extrusionOk="0" h="168080" w="253805">
                  <a:moveTo>
                    <a:pt x="253805" y="162914"/>
                  </a:moveTo>
                  <a:lnTo>
                    <a:pt x="574" y="0"/>
                  </a:lnTo>
                  <a:lnTo>
                    <a:pt x="0" y="131708"/>
                  </a:lnTo>
                  <a:lnTo>
                    <a:pt x="246631" y="168080"/>
                  </a:lnTo>
                  <a:close/>
                </a:path>
              </a:pathLst>
            </a:custGeom>
            <a:gradFill>
              <a:gsLst>
                <a:gs pos="0">
                  <a:srgbClr val="FFF6DB">
                    <a:alpha val="1960"/>
                  </a:srgbClr>
                </a:gs>
                <a:gs pos="100000">
                  <a:srgbClr val="FAD25C">
                    <a:alpha val="29411"/>
                  </a:srgbClr>
                </a:gs>
              </a:gsLst>
              <a:lin ang="18900044" scaled="0"/>
            </a:gradFill>
            <a:ln>
              <a:noFill/>
            </a:ln>
          </p:spPr>
        </p:sp>
        <p:grpSp>
          <p:nvGrpSpPr>
            <p:cNvPr id="3187" name="Google Shape;3187;p21"/>
            <p:cNvGrpSpPr/>
            <p:nvPr/>
          </p:nvGrpSpPr>
          <p:grpSpPr>
            <a:xfrm flipH="1">
              <a:off x="4793350" y="4364763"/>
              <a:ext cx="360275" cy="347750"/>
              <a:chOff x="1618825" y="2930900"/>
              <a:chExt cx="360275" cy="347750"/>
            </a:xfrm>
          </p:grpSpPr>
          <p:sp>
            <p:nvSpPr>
              <p:cNvPr id="3188" name="Google Shape;3188;p21"/>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1"/>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1"/>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1"/>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1"/>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1"/>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21"/>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21"/>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96" name="Google Shape;3196;p21"/>
          <p:cNvGrpSpPr/>
          <p:nvPr/>
        </p:nvGrpSpPr>
        <p:grpSpPr>
          <a:xfrm flipH="1">
            <a:off x="1291200" y="-695850"/>
            <a:ext cx="8077575" cy="5747913"/>
            <a:chOff x="-97475" y="-719175"/>
            <a:chExt cx="8077575" cy="5747913"/>
          </a:xfrm>
        </p:grpSpPr>
        <p:sp>
          <p:nvSpPr>
            <p:cNvPr id="3197" name="Google Shape;3197;p21"/>
            <p:cNvSpPr/>
            <p:nvPr/>
          </p:nvSpPr>
          <p:spPr>
            <a:xfrm>
              <a:off x="-97475" y="-719175"/>
              <a:ext cx="7816800" cy="5460950"/>
            </a:xfrm>
            <a:custGeom>
              <a:rect b="b" l="l" r="r" t="t"/>
              <a:pathLst>
                <a:path extrusionOk="0" h="218438" w="312672">
                  <a:moveTo>
                    <a:pt x="312672" y="208242"/>
                  </a:moveTo>
                  <a:lnTo>
                    <a:pt x="0" y="0"/>
                  </a:lnTo>
                  <a:lnTo>
                    <a:pt x="3612" y="140676"/>
                  </a:lnTo>
                  <a:lnTo>
                    <a:pt x="304905" y="218438"/>
                  </a:lnTo>
                  <a:close/>
                </a:path>
              </a:pathLst>
            </a:custGeom>
            <a:gradFill>
              <a:gsLst>
                <a:gs pos="0">
                  <a:srgbClr val="FFF6DB">
                    <a:alpha val="1960"/>
                  </a:srgbClr>
                </a:gs>
                <a:gs pos="100000">
                  <a:srgbClr val="FAD25C">
                    <a:alpha val="29411"/>
                  </a:srgbClr>
                </a:gs>
              </a:gsLst>
              <a:lin ang="18900044" scaled="0"/>
            </a:gradFill>
            <a:ln>
              <a:noFill/>
            </a:ln>
          </p:spPr>
        </p:sp>
        <p:grpSp>
          <p:nvGrpSpPr>
            <p:cNvPr id="3198" name="Google Shape;3198;p21"/>
            <p:cNvGrpSpPr/>
            <p:nvPr/>
          </p:nvGrpSpPr>
          <p:grpSpPr>
            <a:xfrm flipH="1">
              <a:off x="7387975" y="4456863"/>
              <a:ext cx="592125" cy="571875"/>
              <a:chOff x="1378650" y="3847600"/>
              <a:chExt cx="592125" cy="571875"/>
            </a:xfrm>
          </p:grpSpPr>
          <p:sp>
            <p:nvSpPr>
              <p:cNvPr id="3199" name="Google Shape;3199;p21"/>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21"/>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1"/>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1"/>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1"/>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1"/>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1"/>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1"/>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7" name="Google Shape;3207;p21"/>
          <p:cNvGrpSpPr/>
          <p:nvPr/>
        </p:nvGrpSpPr>
        <p:grpSpPr>
          <a:xfrm>
            <a:off x="23" y="-132180"/>
            <a:ext cx="1291188" cy="5305618"/>
            <a:chOff x="1440600" y="197825"/>
            <a:chExt cx="990175" cy="3797050"/>
          </a:xfrm>
        </p:grpSpPr>
        <p:sp>
          <p:nvSpPr>
            <p:cNvPr id="3208" name="Google Shape;3208;p2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2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7" name="Google Shape;3217;p21"/>
          <p:cNvGrpSpPr/>
          <p:nvPr/>
        </p:nvGrpSpPr>
        <p:grpSpPr>
          <a:xfrm flipH="1">
            <a:off x="7860239" y="-132180"/>
            <a:ext cx="1291188" cy="5305618"/>
            <a:chOff x="1440600" y="197825"/>
            <a:chExt cx="990175" cy="3797050"/>
          </a:xfrm>
        </p:grpSpPr>
        <p:sp>
          <p:nvSpPr>
            <p:cNvPr id="3218" name="Google Shape;3218;p2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2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2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21"/>
          <p:cNvGrpSpPr/>
          <p:nvPr/>
        </p:nvGrpSpPr>
        <p:grpSpPr>
          <a:xfrm>
            <a:off x="-417858" y="-823150"/>
            <a:ext cx="9978772" cy="1382075"/>
            <a:chOff x="193475" y="-693375"/>
            <a:chExt cx="7221575" cy="1382075"/>
          </a:xfrm>
        </p:grpSpPr>
        <p:sp>
          <p:nvSpPr>
            <p:cNvPr id="3228" name="Google Shape;3228;p21"/>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1"/>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1"/>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1"/>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1"/>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21"/>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1"/>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1"/>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1"/>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1"/>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1"/>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1"/>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1"/>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1"/>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1"/>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1"/>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1"/>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1"/>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1"/>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1"/>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1"/>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1"/>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1"/>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1"/>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1"/>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1"/>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1"/>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1"/>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1"/>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1"/>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1"/>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1"/>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1"/>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1"/>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1"/>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1"/>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1"/>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5" name="Google Shape;3265;p21"/>
          <p:cNvSpPr txBox="1"/>
          <p:nvPr>
            <p:ph type="title"/>
          </p:nvPr>
        </p:nvSpPr>
        <p:spPr>
          <a:xfrm>
            <a:off x="1806410" y="1498319"/>
            <a:ext cx="2755500" cy="595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66" name="Google Shape;3266;p21"/>
          <p:cNvSpPr txBox="1"/>
          <p:nvPr>
            <p:ph idx="1" type="subTitle"/>
          </p:nvPr>
        </p:nvSpPr>
        <p:spPr>
          <a:xfrm rot="374">
            <a:off x="1806410" y="2085554"/>
            <a:ext cx="2755500" cy="12606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2">
    <p:spTree>
      <p:nvGrpSpPr>
        <p:cNvPr id="3267" name="Shape 3267"/>
        <p:cNvGrpSpPr/>
        <p:nvPr/>
      </p:nvGrpSpPr>
      <p:grpSpPr>
        <a:xfrm>
          <a:off x="0" y="0"/>
          <a:ext cx="0" cy="0"/>
          <a:chOff x="0" y="0"/>
          <a:chExt cx="0" cy="0"/>
        </a:xfrm>
      </p:grpSpPr>
      <p:sp>
        <p:nvSpPr>
          <p:cNvPr id="3268" name="Google Shape;3268;p22"/>
          <p:cNvSpPr/>
          <p:nvPr/>
        </p:nvSpPr>
        <p:spPr>
          <a:xfrm>
            <a:off x="-7175" y="3680125"/>
            <a:ext cx="9158700" cy="1493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9" name="Google Shape;3269;p22"/>
          <p:cNvGrpSpPr/>
          <p:nvPr/>
        </p:nvGrpSpPr>
        <p:grpSpPr>
          <a:xfrm>
            <a:off x="19" y="-132175"/>
            <a:ext cx="720055" cy="5305618"/>
            <a:chOff x="1440600" y="197825"/>
            <a:chExt cx="990175" cy="3797050"/>
          </a:xfrm>
        </p:grpSpPr>
        <p:sp>
          <p:nvSpPr>
            <p:cNvPr id="3270" name="Google Shape;3270;p2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2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2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2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2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9" name="Google Shape;3279;p22"/>
          <p:cNvGrpSpPr/>
          <p:nvPr/>
        </p:nvGrpSpPr>
        <p:grpSpPr>
          <a:xfrm flipH="1">
            <a:off x="8431363" y="-132175"/>
            <a:ext cx="720055" cy="5305618"/>
            <a:chOff x="1440600" y="197825"/>
            <a:chExt cx="990175" cy="3797050"/>
          </a:xfrm>
        </p:grpSpPr>
        <p:sp>
          <p:nvSpPr>
            <p:cNvPr id="3280" name="Google Shape;3280;p22"/>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22"/>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22"/>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2"/>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22"/>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22"/>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22"/>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2"/>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2"/>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22"/>
          <p:cNvGrpSpPr/>
          <p:nvPr/>
        </p:nvGrpSpPr>
        <p:grpSpPr>
          <a:xfrm>
            <a:off x="-417858" y="-823150"/>
            <a:ext cx="9978772" cy="1382075"/>
            <a:chOff x="193475" y="-693375"/>
            <a:chExt cx="7221575" cy="1382075"/>
          </a:xfrm>
        </p:grpSpPr>
        <p:sp>
          <p:nvSpPr>
            <p:cNvPr id="3290" name="Google Shape;3290;p22"/>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2"/>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2"/>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2"/>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22"/>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22"/>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22"/>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22"/>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2"/>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22"/>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22"/>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2"/>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22"/>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22"/>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2"/>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22"/>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22"/>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22"/>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22"/>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22"/>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22"/>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22"/>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22"/>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2"/>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2"/>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22"/>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22"/>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22"/>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22"/>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22"/>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22"/>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2"/>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2"/>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2"/>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2"/>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2"/>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2"/>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7" name="Google Shape;3327;p22"/>
          <p:cNvSpPr txBox="1"/>
          <p:nvPr>
            <p:ph idx="1" type="body"/>
          </p:nvPr>
        </p:nvSpPr>
        <p:spPr>
          <a:xfrm>
            <a:off x="720000" y="1157100"/>
            <a:ext cx="3852000" cy="1655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2"/>
              </a:buClr>
              <a:buSzPts val="12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328" name="Google Shape;3328;p22"/>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3329" name="Shape 3329"/>
        <p:cNvGrpSpPr/>
        <p:nvPr/>
      </p:nvGrpSpPr>
      <p:grpSpPr>
        <a:xfrm>
          <a:off x="0" y="0"/>
          <a:ext cx="0" cy="0"/>
          <a:chOff x="0" y="0"/>
          <a:chExt cx="0" cy="0"/>
        </a:xfrm>
      </p:grpSpPr>
      <p:sp>
        <p:nvSpPr>
          <p:cNvPr id="3330" name="Google Shape;3330;p23"/>
          <p:cNvSpPr/>
          <p:nvPr/>
        </p:nvSpPr>
        <p:spPr>
          <a:xfrm>
            <a:off x="-7175" y="4146375"/>
            <a:ext cx="9158700" cy="1151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1" name="Google Shape;3331;p23"/>
          <p:cNvGrpSpPr/>
          <p:nvPr/>
        </p:nvGrpSpPr>
        <p:grpSpPr>
          <a:xfrm>
            <a:off x="-870" y="444775"/>
            <a:ext cx="395408" cy="4589441"/>
            <a:chOff x="-36750" y="-31225"/>
            <a:chExt cx="441205" cy="5174700"/>
          </a:xfrm>
        </p:grpSpPr>
        <p:sp>
          <p:nvSpPr>
            <p:cNvPr id="3332" name="Google Shape;3332;p23"/>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3"/>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3"/>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5" name="Google Shape;3335;p23"/>
          <p:cNvGrpSpPr/>
          <p:nvPr/>
        </p:nvGrpSpPr>
        <p:grpSpPr>
          <a:xfrm flipH="1">
            <a:off x="8748255" y="351525"/>
            <a:ext cx="395408" cy="4589441"/>
            <a:chOff x="-36750" y="-31225"/>
            <a:chExt cx="441205" cy="5174700"/>
          </a:xfrm>
        </p:grpSpPr>
        <p:sp>
          <p:nvSpPr>
            <p:cNvPr id="3336" name="Google Shape;3336;p23"/>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3"/>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3"/>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9" name="Google Shape;3339;p23"/>
          <p:cNvGrpSpPr/>
          <p:nvPr/>
        </p:nvGrpSpPr>
        <p:grpSpPr>
          <a:xfrm>
            <a:off x="-417858" y="-823150"/>
            <a:ext cx="9978772" cy="1382075"/>
            <a:chOff x="193475" y="-693375"/>
            <a:chExt cx="7221575" cy="1382075"/>
          </a:xfrm>
        </p:grpSpPr>
        <p:sp>
          <p:nvSpPr>
            <p:cNvPr id="3340" name="Google Shape;3340;p23"/>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3"/>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23"/>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23"/>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23"/>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23"/>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3"/>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23"/>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23"/>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23"/>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23"/>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3"/>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3"/>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23"/>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23"/>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3"/>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23"/>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23"/>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3"/>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3"/>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3"/>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3"/>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3"/>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3"/>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3"/>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3"/>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3"/>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3"/>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3"/>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3"/>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3"/>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3"/>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3"/>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3"/>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3"/>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3"/>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3"/>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23"/>
          <p:cNvGrpSpPr/>
          <p:nvPr/>
        </p:nvGrpSpPr>
        <p:grpSpPr>
          <a:xfrm>
            <a:off x="-20" y="4613271"/>
            <a:ext cx="9143683" cy="1629094"/>
            <a:chOff x="429225" y="4417075"/>
            <a:chExt cx="6749600" cy="1202550"/>
          </a:xfrm>
        </p:grpSpPr>
        <p:sp>
          <p:nvSpPr>
            <p:cNvPr id="3378" name="Google Shape;3378;p23"/>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3"/>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3"/>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3"/>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3"/>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3"/>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3"/>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3"/>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3"/>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3"/>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3"/>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3"/>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23"/>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23"/>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3"/>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23"/>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23"/>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3"/>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3"/>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3"/>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3"/>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3"/>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23"/>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3"/>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23"/>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3"/>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3"/>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3"/>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3"/>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3"/>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3"/>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3"/>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3"/>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3"/>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3"/>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3"/>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23"/>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23"/>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23"/>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23"/>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23"/>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23"/>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23"/>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3"/>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3"/>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23"/>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23"/>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23"/>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23"/>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23"/>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23"/>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3"/>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23"/>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23"/>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3"/>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23"/>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23"/>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3"/>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23"/>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3"/>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3"/>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23"/>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3"/>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23"/>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3"/>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3"/>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3"/>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3"/>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23"/>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3"/>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3"/>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3"/>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3"/>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3"/>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3"/>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3"/>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3"/>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23"/>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3"/>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23"/>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23"/>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23"/>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23"/>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23"/>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23"/>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23"/>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23"/>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23"/>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23"/>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3"/>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3"/>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3"/>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3"/>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3"/>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3"/>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23"/>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3"/>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23"/>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23"/>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3"/>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3"/>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23"/>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23"/>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23"/>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23"/>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23"/>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23"/>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23"/>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23"/>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3"/>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3"/>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23"/>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3"/>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23"/>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23"/>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23"/>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23"/>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23"/>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23"/>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23"/>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3"/>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3"/>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23"/>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23"/>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3"/>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3"/>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23"/>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3"/>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23"/>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23"/>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3"/>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23"/>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23"/>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3"/>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23"/>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23"/>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23"/>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23"/>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3"/>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3"/>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23"/>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23"/>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3"/>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23"/>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23"/>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3"/>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3"/>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3"/>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3"/>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23"/>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23"/>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3"/>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23"/>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3"/>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3"/>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3"/>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23"/>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23"/>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23"/>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23"/>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23"/>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23"/>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23"/>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23"/>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23"/>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23"/>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23"/>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3"/>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23"/>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3"/>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3"/>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9" name="Google Shape;3549;p23"/>
          <p:cNvSpPr txBox="1"/>
          <p:nvPr>
            <p:ph idx="1" type="body"/>
          </p:nvPr>
        </p:nvSpPr>
        <p:spPr>
          <a:xfrm>
            <a:off x="721600" y="1160725"/>
            <a:ext cx="3740400" cy="29856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2"/>
              </a:buClr>
              <a:buSzPts val="12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550" name="Google Shape;3550;p23"/>
          <p:cNvSpPr txBox="1"/>
          <p:nvPr>
            <p:ph idx="2" type="body"/>
          </p:nvPr>
        </p:nvSpPr>
        <p:spPr>
          <a:xfrm>
            <a:off x="4572000" y="1872328"/>
            <a:ext cx="3852000" cy="2259600"/>
          </a:xfrm>
          <a:prstGeom prst="rect">
            <a:avLst/>
          </a:prstGeom>
        </p:spPr>
        <p:txBody>
          <a:bodyPr anchorCtr="0" anchor="t" bIns="91425" lIns="91425" spcFirstLastPara="1" rIns="91425" wrap="square" tIns="91425">
            <a:noAutofit/>
          </a:bodyPr>
          <a:lstStyle>
            <a:lvl1pPr indent="-304800" lvl="0" marL="457200" rtl="0">
              <a:spcBef>
                <a:spcPts val="800"/>
              </a:spcBef>
              <a:spcAft>
                <a:spcPts val="0"/>
              </a:spcAft>
              <a:buClr>
                <a:schemeClr val="accent2"/>
              </a:buClr>
              <a:buSzPts val="12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551" name="Google Shape;3551;p23"/>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3552" name="Shape 3552"/>
        <p:cNvGrpSpPr/>
        <p:nvPr/>
      </p:nvGrpSpPr>
      <p:grpSpPr>
        <a:xfrm>
          <a:off x="0" y="0"/>
          <a:ext cx="0" cy="0"/>
          <a:chOff x="0" y="0"/>
          <a:chExt cx="0" cy="0"/>
        </a:xfrm>
      </p:grpSpPr>
      <p:grpSp>
        <p:nvGrpSpPr>
          <p:cNvPr id="3553" name="Google Shape;3553;p24"/>
          <p:cNvGrpSpPr/>
          <p:nvPr/>
        </p:nvGrpSpPr>
        <p:grpSpPr>
          <a:xfrm>
            <a:off x="-43050" y="347143"/>
            <a:ext cx="8787090" cy="4581157"/>
            <a:chOff x="-43050" y="347143"/>
            <a:chExt cx="8787090" cy="4581157"/>
          </a:xfrm>
        </p:grpSpPr>
        <p:sp>
          <p:nvSpPr>
            <p:cNvPr id="3554" name="Google Shape;3554;p24"/>
            <p:cNvSpPr/>
            <p:nvPr/>
          </p:nvSpPr>
          <p:spPr>
            <a:xfrm>
              <a:off x="-43050" y="683150"/>
              <a:ext cx="8517025" cy="4245150"/>
            </a:xfrm>
            <a:custGeom>
              <a:rect b="b" l="l" r="r" t="t"/>
              <a:pathLst>
                <a:path extrusionOk="0" h="169806" w="340681">
                  <a:moveTo>
                    <a:pt x="327633" y="0"/>
                  </a:moveTo>
                  <a:lnTo>
                    <a:pt x="0" y="168945"/>
                  </a:lnTo>
                  <a:lnTo>
                    <a:pt x="326257" y="169806"/>
                  </a:lnTo>
                  <a:lnTo>
                    <a:pt x="340681" y="10525"/>
                  </a:lnTo>
                  <a:close/>
                </a:path>
              </a:pathLst>
            </a:custGeom>
            <a:gradFill>
              <a:gsLst>
                <a:gs pos="0">
                  <a:srgbClr val="FFF6DB">
                    <a:alpha val="1960"/>
                  </a:srgbClr>
                </a:gs>
                <a:gs pos="100000">
                  <a:srgbClr val="FAD25C">
                    <a:alpha val="29411"/>
                  </a:srgbClr>
                </a:gs>
              </a:gsLst>
              <a:lin ang="18900044" scaled="0"/>
            </a:gradFill>
            <a:ln>
              <a:noFill/>
            </a:ln>
          </p:spPr>
        </p:sp>
        <p:grpSp>
          <p:nvGrpSpPr>
            <p:cNvPr id="3555" name="Google Shape;3555;p24"/>
            <p:cNvGrpSpPr/>
            <p:nvPr/>
          </p:nvGrpSpPr>
          <p:grpSpPr>
            <a:xfrm>
              <a:off x="8076260" y="347143"/>
              <a:ext cx="667780" cy="667824"/>
              <a:chOff x="8304860" y="-186257"/>
              <a:chExt cx="667780" cy="667824"/>
            </a:xfrm>
          </p:grpSpPr>
          <p:sp>
            <p:nvSpPr>
              <p:cNvPr id="3556" name="Google Shape;3556;p24"/>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4"/>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4"/>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4"/>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60" name="Google Shape;3560;p24"/>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1" name="Google Shape;3561;p24"/>
          <p:cNvGrpSpPr/>
          <p:nvPr/>
        </p:nvGrpSpPr>
        <p:grpSpPr>
          <a:xfrm>
            <a:off x="-1700930" y="-1087059"/>
            <a:ext cx="12551594" cy="3254063"/>
            <a:chOff x="-1700930" y="-1087059"/>
            <a:chExt cx="12551594" cy="3254063"/>
          </a:xfrm>
        </p:grpSpPr>
        <p:grpSp>
          <p:nvGrpSpPr>
            <p:cNvPr id="3562" name="Google Shape;3562;p24"/>
            <p:cNvGrpSpPr/>
            <p:nvPr/>
          </p:nvGrpSpPr>
          <p:grpSpPr>
            <a:xfrm rot="-2336481">
              <a:off x="-1326197" y="-511440"/>
              <a:ext cx="2575089" cy="2102826"/>
              <a:chOff x="-580150" y="114125"/>
              <a:chExt cx="2183925" cy="1783400"/>
            </a:xfrm>
          </p:grpSpPr>
          <p:sp>
            <p:nvSpPr>
              <p:cNvPr id="3563" name="Google Shape;3563;p24"/>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4"/>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4"/>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4"/>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24"/>
            <p:cNvGrpSpPr/>
            <p:nvPr/>
          </p:nvGrpSpPr>
          <p:grpSpPr>
            <a:xfrm flipH="1" rot="2336481">
              <a:off x="7900841" y="-511440"/>
              <a:ext cx="2575089" cy="2102826"/>
              <a:chOff x="-580150" y="114125"/>
              <a:chExt cx="2183925" cy="1783400"/>
            </a:xfrm>
          </p:grpSpPr>
          <p:sp>
            <p:nvSpPr>
              <p:cNvPr id="3568" name="Google Shape;3568;p24"/>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24"/>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24"/>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24"/>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72" name="Google Shape;3572;p24"/>
          <p:cNvGrpSpPr/>
          <p:nvPr/>
        </p:nvGrpSpPr>
        <p:grpSpPr>
          <a:xfrm>
            <a:off x="-417858" y="-823150"/>
            <a:ext cx="9978772" cy="1382075"/>
            <a:chOff x="193475" y="-693375"/>
            <a:chExt cx="7221575" cy="1382075"/>
          </a:xfrm>
        </p:grpSpPr>
        <p:sp>
          <p:nvSpPr>
            <p:cNvPr id="3573" name="Google Shape;3573;p24"/>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4"/>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4"/>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4"/>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4"/>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4"/>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4"/>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4"/>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4"/>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4"/>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4"/>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4"/>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4"/>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4"/>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24"/>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24"/>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24"/>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24"/>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24"/>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24"/>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4"/>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24"/>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24"/>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4"/>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4"/>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4"/>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4"/>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24"/>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4"/>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4"/>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4"/>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24"/>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24"/>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4"/>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24"/>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24"/>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24"/>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0" name="Google Shape;3610;p24"/>
          <p:cNvGrpSpPr/>
          <p:nvPr/>
        </p:nvGrpSpPr>
        <p:grpSpPr>
          <a:xfrm>
            <a:off x="-20" y="4613271"/>
            <a:ext cx="9143683" cy="1629094"/>
            <a:chOff x="429225" y="4417075"/>
            <a:chExt cx="6749600" cy="1202550"/>
          </a:xfrm>
        </p:grpSpPr>
        <p:sp>
          <p:nvSpPr>
            <p:cNvPr id="3611" name="Google Shape;3611;p24"/>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24"/>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24"/>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24"/>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24"/>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24"/>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24"/>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24"/>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24"/>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24"/>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24"/>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4"/>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4"/>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24"/>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4"/>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24"/>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24"/>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24"/>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24"/>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24"/>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4"/>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24"/>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4"/>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4"/>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24"/>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24"/>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24"/>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4"/>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4"/>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24"/>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24"/>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24"/>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24"/>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4"/>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4"/>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24"/>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24"/>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4"/>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24"/>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24"/>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24"/>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24"/>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4"/>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4"/>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24"/>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24"/>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24"/>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24"/>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4"/>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4"/>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4"/>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24"/>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24"/>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24"/>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24"/>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24"/>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4"/>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4"/>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4"/>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4"/>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4"/>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4"/>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4"/>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24"/>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24"/>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24"/>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24"/>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24"/>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4"/>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24"/>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4"/>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24"/>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24"/>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4"/>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24"/>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24"/>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24"/>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24"/>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24"/>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24"/>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24"/>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24"/>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24"/>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24"/>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24"/>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24"/>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24"/>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24"/>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24"/>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24"/>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24"/>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24"/>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24"/>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24"/>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24"/>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24"/>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24"/>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24"/>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24"/>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24"/>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24"/>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4"/>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24"/>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4"/>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24"/>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24"/>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24"/>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24"/>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4"/>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4"/>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4"/>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24"/>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4"/>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24"/>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24"/>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4"/>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4"/>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4"/>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24"/>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24"/>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24"/>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4"/>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24"/>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24"/>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24"/>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4"/>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24"/>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24"/>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24"/>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24"/>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24"/>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24"/>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24"/>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24"/>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24"/>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24"/>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24"/>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24"/>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24"/>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24"/>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24"/>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24"/>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24"/>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4"/>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24"/>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4"/>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4"/>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4"/>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4"/>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4"/>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24"/>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24"/>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4"/>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4"/>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4"/>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4"/>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24"/>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24"/>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4"/>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4"/>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4"/>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4"/>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4"/>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4"/>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4"/>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4"/>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24"/>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4"/>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4"/>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4"/>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4"/>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2" name="Google Shape;3782;p24"/>
          <p:cNvSpPr txBox="1"/>
          <p:nvPr>
            <p:ph type="title"/>
          </p:nvPr>
        </p:nvSpPr>
        <p:spPr>
          <a:xfrm rot="-877">
            <a:off x="872400" y="2629592"/>
            <a:ext cx="2352000" cy="455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783" name="Google Shape;3783;p24"/>
          <p:cNvSpPr txBox="1"/>
          <p:nvPr>
            <p:ph idx="1" type="subTitle"/>
          </p:nvPr>
        </p:nvSpPr>
        <p:spPr>
          <a:xfrm rot="438">
            <a:off x="872400" y="3065542"/>
            <a:ext cx="2352000" cy="48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84" name="Google Shape;3784;p24"/>
          <p:cNvSpPr txBox="1"/>
          <p:nvPr>
            <p:ph idx="2" type="title"/>
          </p:nvPr>
        </p:nvSpPr>
        <p:spPr>
          <a:xfrm>
            <a:off x="3393926" y="3313710"/>
            <a:ext cx="2352000" cy="455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785" name="Google Shape;3785;p24"/>
          <p:cNvSpPr txBox="1"/>
          <p:nvPr>
            <p:ph idx="3" type="subTitle"/>
          </p:nvPr>
        </p:nvSpPr>
        <p:spPr>
          <a:xfrm>
            <a:off x="3393926" y="3751453"/>
            <a:ext cx="2352000" cy="48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86" name="Google Shape;3786;p24"/>
          <p:cNvSpPr txBox="1"/>
          <p:nvPr>
            <p:ph idx="4" type="title"/>
          </p:nvPr>
        </p:nvSpPr>
        <p:spPr>
          <a:xfrm>
            <a:off x="5919475" y="2629042"/>
            <a:ext cx="2352000" cy="455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3787" name="Google Shape;3787;p24"/>
          <p:cNvSpPr txBox="1"/>
          <p:nvPr>
            <p:ph idx="5" type="subTitle"/>
          </p:nvPr>
        </p:nvSpPr>
        <p:spPr>
          <a:xfrm>
            <a:off x="5919475" y="3065863"/>
            <a:ext cx="2352000" cy="48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88" name="Google Shape;3788;p24"/>
          <p:cNvSpPr txBox="1"/>
          <p:nvPr>
            <p:ph idx="6" type="title"/>
          </p:nvPr>
        </p:nvSpPr>
        <p:spPr>
          <a:xfrm>
            <a:off x="720000" y="60487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3_1">
    <p:spTree>
      <p:nvGrpSpPr>
        <p:cNvPr id="3789" name="Shape 3789"/>
        <p:cNvGrpSpPr/>
        <p:nvPr/>
      </p:nvGrpSpPr>
      <p:grpSpPr>
        <a:xfrm>
          <a:off x="0" y="0"/>
          <a:ext cx="0" cy="0"/>
          <a:chOff x="0" y="0"/>
          <a:chExt cx="0" cy="0"/>
        </a:xfrm>
      </p:grpSpPr>
      <p:sp>
        <p:nvSpPr>
          <p:cNvPr id="3790" name="Google Shape;3790;p25"/>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1" name="Google Shape;3791;p25"/>
          <p:cNvGrpSpPr/>
          <p:nvPr/>
        </p:nvGrpSpPr>
        <p:grpSpPr>
          <a:xfrm>
            <a:off x="35875" y="-746050"/>
            <a:ext cx="7363125" cy="5349538"/>
            <a:chOff x="-2209500" y="-637025"/>
            <a:chExt cx="7363125" cy="5349538"/>
          </a:xfrm>
        </p:grpSpPr>
        <p:sp>
          <p:nvSpPr>
            <p:cNvPr id="3792" name="Google Shape;3792;p25"/>
            <p:cNvSpPr/>
            <p:nvPr/>
          </p:nvSpPr>
          <p:spPr>
            <a:xfrm>
              <a:off x="-2209500" y="-637025"/>
              <a:ext cx="7231050" cy="5185125"/>
            </a:xfrm>
            <a:custGeom>
              <a:rect b="b" l="l" r="r" t="t"/>
              <a:pathLst>
                <a:path extrusionOk="0" h="207405" w="289242">
                  <a:moveTo>
                    <a:pt x="289242" y="202239"/>
                  </a:moveTo>
                  <a:lnTo>
                    <a:pt x="0" y="0"/>
                  </a:lnTo>
                  <a:lnTo>
                    <a:pt x="1434" y="190532"/>
                  </a:lnTo>
                  <a:lnTo>
                    <a:pt x="282068" y="207405"/>
                  </a:lnTo>
                  <a:close/>
                </a:path>
              </a:pathLst>
            </a:custGeom>
            <a:gradFill>
              <a:gsLst>
                <a:gs pos="0">
                  <a:srgbClr val="FFF6DB">
                    <a:alpha val="1960"/>
                  </a:srgbClr>
                </a:gs>
                <a:gs pos="100000">
                  <a:srgbClr val="FAD25C">
                    <a:alpha val="29411"/>
                  </a:srgbClr>
                </a:gs>
              </a:gsLst>
              <a:lin ang="18900044" scaled="0"/>
            </a:gradFill>
            <a:ln>
              <a:noFill/>
            </a:ln>
          </p:spPr>
        </p:sp>
        <p:grpSp>
          <p:nvGrpSpPr>
            <p:cNvPr id="3793" name="Google Shape;3793;p25"/>
            <p:cNvGrpSpPr/>
            <p:nvPr/>
          </p:nvGrpSpPr>
          <p:grpSpPr>
            <a:xfrm flipH="1">
              <a:off x="4793350" y="4364763"/>
              <a:ext cx="360275" cy="347750"/>
              <a:chOff x="1618825" y="2930900"/>
              <a:chExt cx="360275" cy="347750"/>
            </a:xfrm>
          </p:grpSpPr>
          <p:sp>
            <p:nvSpPr>
              <p:cNvPr id="3794" name="Google Shape;3794;p25"/>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5"/>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5"/>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5"/>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5"/>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5"/>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5"/>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5"/>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2" name="Google Shape;3802;p25"/>
          <p:cNvGrpSpPr/>
          <p:nvPr/>
        </p:nvGrpSpPr>
        <p:grpSpPr>
          <a:xfrm flipH="1">
            <a:off x="8319293" y="-132175"/>
            <a:ext cx="832143" cy="5305618"/>
            <a:chOff x="1440600" y="197825"/>
            <a:chExt cx="990175" cy="3797050"/>
          </a:xfrm>
        </p:grpSpPr>
        <p:sp>
          <p:nvSpPr>
            <p:cNvPr id="3803" name="Google Shape;3803;p2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2" name="Google Shape;3812;p25"/>
          <p:cNvGrpSpPr/>
          <p:nvPr/>
        </p:nvGrpSpPr>
        <p:grpSpPr>
          <a:xfrm>
            <a:off x="50" y="-132175"/>
            <a:ext cx="832143" cy="5305618"/>
            <a:chOff x="1440600" y="197825"/>
            <a:chExt cx="990175" cy="3797050"/>
          </a:xfrm>
        </p:grpSpPr>
        <p:sp>
          <p:nvSpPr>
            <p:cNvPr id="3813" name="Google Shape;3813;p2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2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2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2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2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2" name="Google Shape;3822;p25"/>
          <p:cNvGrpSpPr/>
          <p:nvPr/>
        </p:nvGrpSpPr>
        <p:grpSpPr>
          <a:xfrm>
            <a:off x="-417858" y="-823150"/>
            <a:ext cx="9978772" cy="1382075"/>
            <a:chOff x="193475" y="-693375"/>
            <a:chExt cx="7221575" cy="1382075"/>
          </a:xfrm>
        </p:grpSpPr>
        <p:sp>
          <p:nvSpPr>
            <p:cNvPr id="3823" name="Google Shape;3823;p25"/>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25"/>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25"/>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25"/>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25"/>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25"/>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25"/>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25"/>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25"/>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5"/>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25"/>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25"/>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5"/>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25"/>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25"/>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25"/>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25"/>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25"/>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25"/>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25"/>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25"/>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25"/>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25"/>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25"/>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25"/>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25"/>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5"/>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5"/>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25"/>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25"/>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5"/>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5"/>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25"/>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25"/>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25"/>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25"/>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25"/>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0" name="Google Shape;3860;p25"/>
          <p:cNvGrpSpPr/>
          <p:nvPr/>
        </p:nvGrpSpPr>
        <p:grpSpPr>
          <a:xfrm>
            <a:off x="-20" y="4613271"/>
            <a:ext cx="9143683" cy="1629094"/>
            <a:chOff x="429225" y="4417075"/>
            <a:chExt cx="6749600" cy="1202550"/>
          </a:xfrm>
        </p:grpSpPr>
        <p:sp>
          <p:nvSpPr>
            <p:cNvPr id="3861" name="Google Shape;3861;p25"/>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25"/>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25"/>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25"/>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25"/>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25"/>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25"/>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25"/>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25"/>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5"/>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25"/>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25"/>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25"/>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25"/>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25"/>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25"/>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25"/>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25"/>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25"/>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25"/>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25"/>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25"/>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25"/>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25"/>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25"/>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25"/>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25"/>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25"/>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25"/>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25"/>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25"/>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25"/>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25"/>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25"/>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25"/>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25"/>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25"/>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25"/>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25"/>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25"/>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25"/>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25"/>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25"/>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25"/>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25"/>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25"/>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25"/>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25"/>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25"/>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25"/>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25"/>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25"/>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25"/>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25"/>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25"/>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25"/>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25"/>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25"/>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25"/>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25"/>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25"/>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25"/>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25"/>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25"/>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25"/>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25"/>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25"/>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25"/>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25"/>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25"/>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5"/>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25"/>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5"/>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5"/>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25"/>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25"/>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5"/>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25"/>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25"/>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25"/>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25"/>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5"/>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5"/>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5"/>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5"/>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5"/>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5"/>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5"/>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5"/>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5"/>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5"/>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5"/>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5"/>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5"/>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5"/>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5"/>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25"/>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25"/>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25"/>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25"/>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25"/>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25"/>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25"/>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25"/>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25"/>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5"/>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5"/>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5"/>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5"/>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25"/>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25"/>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5"/>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25"/>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25"/>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25"/>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25"/>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25"/>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25"/>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25"/>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25"/>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25"/>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25"/>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25"/>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25"/>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25"/>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25"/>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5"/>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5"/>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5"/>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25"/>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25"/>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25"/>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25"/>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25"/>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5"/>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5"/>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25"/>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5"/>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5"/>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5"/>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25"/>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25"/>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25"/>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25"/>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25"/>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25"/>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25"/>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25"/>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25"/>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25"/>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25"/>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25"/>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5"/>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25"/>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25"/>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25"/>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5"/>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5"/>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25"/>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25"/>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5"/>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25"/>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25"/>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25"/>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5"/>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5"/>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25"/>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25"/>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25"/>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25"/>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25"/>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2" name="Google Shape;4032;p25"/>
          <p:cNvSpPr txBox="1"/>
          <p:nvPr>
            <p:ph type="title"/>
          </p:nvPr>
        </p:nvSpPr>
        <p:spPr>
          <a:xfrm>
            <a:off x="719992" y="2299639"/>
            <a:ext cx="2132400" cy="457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033" name="Google Shape;4033;p25"/>
          <p:cNvSpPr txBox="1"/>
          <p:nvPr>
            <p:ph idx="1" type="subTitle"/>
          </p:nvPr>
        </p:nvSpPr>
        <p:spPr>
          <a:xfrm>
            <a:off x="719992" y="2727238"/>
            <a:ext cx="2132400" cy="484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34" name="Google Shape;4034;p25"/>
          <p:cNvSpPr txBox="1"/>
          <p:nvPr>
            <p:ph idx="2" type="title"/>
          </p:nvPr>
        </p:nvSpPr>
        <p:spPr>
          <a:xfrm>
            <a:off x="6291593" y="2299639"/>
            <a:ext cx="2132400" cy="4572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035" name="Google Shape;4035;p25"/>
          <p:cNvSpPr txBox="1"/>
          <p:nvPr>
            <p:ph idx="3" type="subTitle"/>
          </p:nvPr>
        </p:nvSpPr>
        <p:spPr>
          <a:xfrm>
            <a:off x="6291593" y="2727238"/>
            <a:ext cx="2132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36" name="Google Shape;4036;p25"/>
          <p:cNvSpPr txBox="1"/>
          <p:nvPr>
            <p:ph idx="4" type="title"/>
          </p:nvPr>
        </p:nvSpPr>
        <p:spPr>
          <a:xfrm>
            <a:off x="720000" y="60487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_2">
    <p:spTree>
      <p:nvGrpSpPr>
        <p:cNvPr id="4037" name="Shape 4037"/>
        <p:cNvGrpSpPr/>
        <p:nvPr/>
      </p:nvGrpSpPr>
      <p:grpSpPr>
        <a:xfrm>
          <a:off x="0" y="0"/>
          <a:ext cx="0" cy="0"/>
          <a:chOff x="0" y="0"/>
          <a:chExt cx="0" cy="0"/>
        </a:xfrm>
      </p:grpSpPr>
      <p:sp>
        <p:nvSpPr>
          <p:cNvPr id="4038" name="Google Shape;4038;p26"/>
          <p:cNvSpPr/>
          <p:nvPr/>
        </p:nvSpPr>
        <p:spPr>
          <a:xfrm>
            <a:off x="-7175" y="40961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9" name="Google Shape;4039;p26"/>
          <p:cNvGrpSpPr/>
          <p:nvPr/>
        </p:nvGrpSpPr>
        <p:grpSpPr>
          <a:xfrm flipH="1">
            <a:off x="4376550" y="-777500"/>
            <a:ext cx="4827250" cy="5337613"/>
            <a:chOff x="326375" y="-625100"/>
            <a:chExt cx="4827250" cy="5337613"/>
          </a:xfrm>
        </p:grpSpPr>
        <p:sp>
          <p:nvSpPr>
            <p:cNvPr id="4040" name="Google Shape;4040;p26"/>
            <p:cNvSpPr/>
            <p:nvPr/>
          </p:nvSpPr>
          <p:spPr>
            <a:xfrm>
              <a:off x="326375" y="-625100"/>
              <a:ext cx="4695175" cy="5173200"/>
            </a:xfrm>
            <a:custGeom>
              <a:rect b="b" l="l" r="r" t="t"/>
              <a:pathLst>
                <a:path extrusionOk="0" h="206928" w="187807">
                  <a:moveTo>
                    <a:pt x="187807" y="201762"/>
                  </a:moveTo>
                  <a:lnTo>
                    <a:pt x="0" y="0"/>
                  </a:lnTo>
                  <a:lnTo>
                    <a:pt x="1595" y="197765"/>
                  </a:lnTo>
                  <a:lnTo>
                    <a:pt x="180633" y="206928"/>
                  </a:lnTo>
                  <a:close/>
                </a:path>
              </a:pathLst>
            </a:custGeom>
            <a:gradFill>
              <a:gsLst>
                <a:gs pos="0">
                  <a:srgbClr val="FFF6DB">
                    <a:alpha val="1960"/>
                  </a:srgbClr>
                </a:gs>
                <a:gs pos="100000">
                  <a:srgbClr val="FAD25C">
                    <a:alpha val="29411"/>
                  </a:srgbClr>
                </a:gs>
              </a:gsLst>
              <a:lin ang="18900044" scaled="0"/>
            </a:gradFill>
            <a:ln>
              <a:noFill/>
            </a:ln>
          </p:spPr>
        </p:sp>
        <p:grpSp>
          <p:nvGrpSpPr>
            <p:cNvPr id="4041" name="Google Shape;4041;p26"/>
            <p:cNvGrpSpPr/>
            <p:nvPr/>
          </p:nvGrpSpPr>
          <p:grpSpPr>
            <a:xfrm flipH="1">
              <a:off x="4793350" y="4364763"/>
              <a:ext cx="360275" cy="347750"/>
              <a:chOff x="1618825" y="2930900"/>
              <a:chExt cx="360275" cy="347750"/>
            </a:xfrm>
          </p:grpSpPr>
          <p:sp>
            <p:nvSpPr>
              <p:cNvPr id="4042" name="Google Shape;4042;p26"/>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6"/>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6"/>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6"/>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6"/>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6"/>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6"/>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6"/>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0" name="Google Shape;4050;p26"/>
          <p:cNvGrpSpPr/>
          <p:nvPr/>
        </p:nvGrpSpPr>
        <p:grpSpPr>
          <a:xfrm>
            <a:off x="-417858" y="-823150"/>
            <a:ext cx="9978772" cy="7065516"/>
            <a:chOff x="-417858" y="-823150"/>
            <a:chExt cx="9978772" cy="7065516"/>
          </a:xfrm>
        </p:grpSpPr>
        <p:grpSp>
          <p:nvGrpSpPr>
            <p:cNvPr id="4051" name="Google Shape;4051;p26"/>
            <p:cNvGrpSpPr/>
            <p:nvPr/>
          </p:nvGrpSpPr>
          <p:grpSpPr>
            <a:xfrm>
              <a:off x="50" y="-132175"/>
              <a:ext cx="832143" cy="5305618"/>
              <a:chOff x="1440600" y="197825"/>
              <a:chExt cx="990175" cy="3797050"/>
            </a:xfrm>
          </p:grpSpPr>
          <p:sp>
            <p:nvSpPr>
              <p:cNvPr id="4052" name="Google Shape;4052;p2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2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2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2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2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2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2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1" name="Google Shape;4061;p26"/>
            <p:cNvGrpSpPr/>
            <p:nvPr/>
          </p:nvGrpSpPr>
          <p:grpSpPr>
            <a:xfrm flipH="1">
              <a:off x="8319293" y="-132175"/>
              <a:ext cx="832143" cy="5305618"/>
              <a:chOff x="1440600" y="197825"/>
              <a:chExt cx="990175" cy="3797050"/>
            </a:xfrm>
          </p:grpSpPr>
          <p:sp>
            <p:nvSpPr>
              <p:cNvPr id="4062" name="Google Shape;4062;p2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2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2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2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2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2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2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2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2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26"/>
            <p:cNvGrpSpPr/>
            <p:nvPr/>
          </p:nvGrpSpPr>
          <p:grpSpPr>
            <a:xfrm>
              <a:off x="-417858" y="-823150"/>
              <a:ext cx="9978772" cy="1382075"/>
              <a:chOff x="193475" y="-693375"/>
              <a:chExt cx="7221575" cy="1382075"/>
            </a:xfrm>
          </p:grpSpPr>
          <p:sp>
            <p:nvSpPr>
              <p:cNvPr id="4072" name="Google Shape;4072;p26"/>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26"/>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26"/>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26"/>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26"/>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26"/>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26"/>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26"/>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26"/>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26"/>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26"/>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26"/>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26"/>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26"/>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26"/>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26"/>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26"/>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26"/>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26"/>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26"/>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26"/>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26"/>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26"/>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26"/>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26"/>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26"/>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26"/>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26"/>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26"/>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26"/>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26"/>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26"/>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26"/>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26"/>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26"/>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26"/>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26"/>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9" name="Google Shape;4109;p26"/>
            <p:cNvGrpSpPr/>
            <p:nvPr/>
          </p:nvGrpSpPr>
          <p:grpSpPr>
            <a:xfrm>
              <a:off x="-20" y="4613271"/>
              <a:ext cx="9143683" cy="1629094"/>
              <a:chOff x="429225" y="4417075"/>
              <a:chExt cx="6749600" cy="1202550"/>
            </a:xfrm>
          </p:grpSpPr>
          <p:sp>
            <p:nvSpPr>
              <p:cNvPr id="4110" name="Google Shape;4110;p26"/>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26"/>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26"/>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26"/>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26"/>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26"/>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26"/>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26"/>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26"/>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26"/>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26"/>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26"/>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26"/>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26"/>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26"/>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26"/>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26"/>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26"/>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26"/>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26"/>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26"/>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26"/>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26"/>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26"/>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26"/>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26"/>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26"/>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26"/>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26"/>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26"/>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26"/>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26"/>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26"/>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26"/>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26"/>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26"/>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26"/>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26"/>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26"/>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26"/>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26"/>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26"/>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26"/>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26"/>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26"/>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26"/>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26"/>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26"/>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26"/>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26"/>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26"/>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26"/>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26"/>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26"/>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26"/>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26"/>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26"/>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26"/>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26"/>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26"/>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26"/>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26"/>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26"/>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26"/>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26"/>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26"/>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26"/>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26"/>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26"/>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26"/>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26"/>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26"/>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26"/>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26"/>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26"/>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26"/>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26"/>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26"/>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26"/>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26"/>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26"/>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26"/>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26"/>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26"/>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26"/>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26"/>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26"/>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26"/>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26"/>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26"/>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26"/>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26"/>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26"/>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26"/>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26"/>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26"/>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26"/>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26"/>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26"/>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26"/>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26"/>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26"/>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26"/>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26"/>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26"/>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26"/>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26"/>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26"/>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26"/>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26"/>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26"/>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26"/>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26"/>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26"/>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26"/>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26"/>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26"/>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26"/>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26"/>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26"/>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26"/>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26"/>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26"/>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26"/>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26"/>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26"/>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26"/>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26"/>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26"/>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26"/>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26"/>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26"/>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26"/>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26"/>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26"/>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26"/>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26"/>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26"/>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26"/>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26"/>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26"/>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26"/>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26"/>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26"/>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26"/>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26"/>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26"/>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26"/>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26"/>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26"/>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26"/>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26"/>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26"/>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26"/>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26"/>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26"/>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26"/>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26"/>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26"/>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26"/>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26"/>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26"/>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26"/>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26"/>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26"/>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26"/>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26"/>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26"/>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26"/>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26"/>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26"/>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81" name="Google Shape;4281;p26"/>
          <p:cNvSpPr txBox="1"/>
          <p:nvPr>
            <p:ph type="title"/>
          </p:nvPr>
        </p:nvSpPr>
        <p:spPr>
          <a:xfrm>
            <a:off x="744674" y="626084"/>
            <a:ext cx="5216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82" name="Google Shape;4282;p26"/>
          <p:cNvSpPr txBox="1"/>
          <p:nvPr>
            <p:ph idx="1" type="subTitle"/>
          </p:nvPr>
        </p:nvSpPr>
        <p:spPr>
          <a:xfrm>
            <a:off x="725632" y="1554809"/>
            <a:ext cx="1990200" cy="4542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2200">
                <a:latin typeface="Limelight"/>
                <a:ea typeface="Limelight"/>
                <a:cs typeface="Limelight"/>
                <a:sym typeface="Limelight"/>
              </a:defRPr>
            </a:lvl1pPr>
            <a:lvl2pPr lvl="1" rtl="0" algn="ctr">
              <a:spcBef>
                <a:spcPts val="0"/>
              </a:spcBef>
              <a:spcAft>
                <a:spcPts val="0"/>
              </a:spcAft>
              <a:buNone/>
              <a:defRPr sz="2200">
                <a:latin typeface="Limelight"/>
                <a:ea typeface="Limelight"/>
                <a:cs typeface="Limelight"/>
                <a:sym typeface="Limelight"/>
              </a:defRPr>
            </a:lvl2pPr>
            <a:lvl3pPr lvl="2" rtl="0" algn="ctr">
              <a:spcBef>
                <a:spcPts val="0"/>
              </a:spcBef>
              <a:spcAft>
                <a:spcPts val="0"/>
              </a:spcAft>
              <a:buNone/>
              <a:defRPr sz="2200">
                <a:latin typeface="Limelight"/>
                <a:ea typeface="Limelight"/>
                <a:cs typeface="Limelight"/>
                <a:sym typeface="Limelight"/>
              </a:defRPr>
            </a:lvl3pPr>
            <a:lvl4pPr lvl="3" rtl="0" algn="ctr">
              <a:spcBef>
                <a:spcPts val="0"/>
              </a:spcBef>
              <a:spcAft>
                <a:spcPts val="0"/>
              </a:spcAft>
              <a:buNone/>
              <a:defRPr sz="2200">
                <a:latin typeface="Limelight"/>
                <a:ea typeface="Limelight"/>
                <a:cs typeface="Limelight"/>
                <a:sym typeface="Limelight"/>
              </a:defRPr>
            </a:lvl4pPr>
            <a:lvl5pPr lvl="4" rtl="0" algn="ctr">
              <a:spcBef>
                <a:spcPts val="0"/>
              </a:spcBef>
              <a:spcAft>
                <a:spcPts val="0"/>
              </a:spcAft>
              <a:buNone/>
              <a:defRPr sz="2200">
                <a:latin typeface="Limelight"/>
                <a:ea typeface="Limelight"/>
                <a:cs typeface="Limelight"/>
                <a:sym typeface="Limelight"/>
              </a:defRPr>
            </a:lvl5pPr>
            <a:lvl6pPr lvl="5" rtl="0" algn="ctr">
              <a:spcBef>
                <a:spcPts val="0"/>
              </a:spcBef>
              <a:spcAft>
                <a:spcPts val="0"/>
              </a:spcAft>
              <a:buNone/>
              <a:defRPr sz="2200">
                <a:latin typeface="Limelight"/>
                <a:ea typeface="Limelight"/>
                <a:cs typeface="Limelight"/>
                <a:sym typeface="Limelight"/>
              </a:defRPr>
            </a:lvl6pPr>
            <a:lvl7pPr lvl="6" rtl="0" algn="ctr">
              <a:spcBef>
                <a:spcPts val="0"/>
              </a:spcBef>
              <a:spcAft>
                <a:spcPts val="0"/>
              </a:spcAft>
              <a:buNone/>
              <a:defRPr sz="2200">
                <a:latin typeface="Limelight"/>
                <a:ea typeface="Limelight"/>
                <a:cs typeface="Limelight"/>
                <a:sym typeface="Limelight"/>
              </a:defRPr>
            </a:lvl7pPr>
            <a:lvl8pPr lvl="7" rtl="0" algn="ctr">
              <a:spcBef>
                <a:spcPts val="0"/>
              </a:spcBef>
              <a:spcAft>
                <a:spcPts val="0"/>
              </a:spcAft>
              <a:buNone/>
              <a:defRPr sz="2200">
                <a:latin typeface="Limelight"/>
                <a:ea typeface="Limelight"/>
                <a:cs typeface="Limelight"/>
                <a:sym typeface="Limelight"/>
              </a:defRPr>
            </a:lvl8pPr>
            <a:lvl9pPr lvl="8" rtl="0" algn="ctr">
              <a:spcBef>
                <a:spcPts val="0"/>
              </a:spcBef>
              <a:spcAft>
                <a:spcPts val="0"/>
              </a:spcAft>
              <a:buNone/>
              <a:defRPr sz="2200">
                <a:latin typeface="Limelight"/>
                <a:ea typeface="Limelight"/>
                <a:cs typeface="Limelight"/>
                <a:sym typeface="Limelight"/>
              </a:defRPr>
            </a:lvl9pPr>
          </a:lstStyle>
          <a:p/>
        </p:txBody>
      </p:sp>
      <p:sp>
        <p:nvSpPr>
          <p:cNvPr id="4283" name="Google Shape;4283;p26"/>
          <p:cNvSpPr txBox="1"/>
          <p:nvPr>
            <p:ph idx="2" type="subTitle"/>
          </p:nvPr>
        </p:nvSpPr>
        <p:spPr>
          <a:xfrm>
            <a:off x="730539" y="1966160"/>
            <a:ext cx="19902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4284" name="Google Shape;4284;p26"/>
          <p:cNvSpPr txBox="1"/>
          <p:nvPr>
            <p:ph idx="3" type="subTitle"/>
          </p:nvPr>
        </p:nvSpPr>
        <p:spPr>
          <a:xfrm>
            <a:off x="3144515" y="1554809"/>
            <a:ext cx="1988400" cy="4542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2200">
                <a:latin typeface="Limelight"/>
                <a:ea typeface="Limelight"/>
                <a:cs typeface="Limelight"/>
                <a:sym typeface="Limelight"/>
              </a:defRPr>
            </a:lvl1pPr>
            <a:lvl2pPr lvl="1" rtl="0" algn="ctr">
              <a:spcBef>
                <a:spcPts val="0"/>
              </a:spcBef>
              <a:spcAft>
                <a:spcPts val="0"/>
              </a:spcAft>
              <a:buNone/>
              <a:defRPr sz="2200">
                <a:latin typeface="Limelight"/>
                <a:ea typeface="Limelight"/>
                <a:cs typeface="Limelight"/>
                <a:sym typeface="Limelight"/>
              </a:defRPr>
            </a:lvl2pPr>
            <a:lvl3pPr lvl="2" rtl="0" algn="ctr">
              <a:spcBef>
                <a:spcPts val="0"/>
              </a:spcBef>
              <a:spcAft>
                <a:spcPts val="0"/>
              </a:spcAft>
              <a:buNone/>
              <a:defRPr sz="2200">
                <a:latin typeface="Limelight"/>
                <a:ea typeface="Limelight"/>
                <a:cs typeface="Limelight"/>
                <a:sym typeface="Limelight"/>
              </a:defRPr>
            </a:lvl3pPr>
            <a:lvl4pPr lvl="3" rtl="0" algn="ctr">
              <a:spcBef>
                <a:spcPts val="0"/>
              </a:spcBef>
              <a:spcAft>
                <a:spcPts val="0"/>
              </a:spcAft>
              <a:buNone/>
              <a:defRPr sz="2200">
                <a:latin typeface="Limelight"/>
                <a:ea typeface="Limelight"/>
                <a:cs typeface="Limelight"/>
                <a:sym typeface="Limelight"/>
              </a:defRPr>
            </a:lvl4pPr>
            <a:lvl5pPr lvl="4" rtl="0" algn="ctr">
              <a:spcBef>
                <a:spcPts val="0"/>
              </a:spcBef>
              <a:spcAft>
                <a:spcPts val="0"/>
              </a:spcAft>
              <a:buNone/>
              <a:defRPr sz="2200">
                <a:latin typeface="Limelight"/>
                <a:ea typeface="Limelight"/>
                <a:cs typeface="Limelight"/>
                <a:sym typeface="Limelight"/>
              </a:defRPr>
            </a:lvl5pPr>
            <a:lvl6pPr lvl="5" rtl="0" algn="ctr">
              <a:spcBef>
                <a:spcPts val="0"/>
              </a:spcBef>
              <a:spcAft>
                <a:spcPts val="0"/>
              </a:spcAft>
              <a:buNone/>
              <a:defRPr sz="2200">
                <a:latin typeface="Limelight"/>
                <a:ea typeface="Limelight"/>
                <a:cs typeface="Limelight"/>
                <a:sym typeface="Limelight"/>
              </a:defRPr>
            </a:lvl6pPr>
            <a:lvl7pPr lvl="6" rtl="0" algn="ctr">
              <a:spcBef>
                <a:spcPts val="0"/>
              </a:spcBef>
              <a:spcAft>
                <a:spcPts val="0"/>
              </a:spcAft>
              <a:buNone/>
              <a:defRPr sz="2200">
                <a:latin typeface="Limelight"/>
                <a:ea typeface="Limelight"/>
                <a:cs typeface="Limelight"/>
                <a:sym typeface="Limelight"/>
              </a:defRPr>
            </a:lvl7pPr>
            <a:lvl8pPr lvl="7" rtl="0" algn="ctr">
              <a:spcBef>
                <a:spcPts val="0"/>
              </a:spcBef>
              <a:spcAft>
                <a:spcPts val="0"/>
              </a:spcAft>
              <a:buNone/>
              <a:defRPr sz="2200">
                <a:latin typeface="Limelight"/>
                <a:ea typeface="Limelight"/>
                <a:cs typeface="Limelight"/>
                <a:sym typeface="Limelight"/>
              </a:defRPr>
            </a:lvl8pPr>
            <a:lvl9pPr lvl="8" rtl="0" algn="ctr">
              <a:spcBef>
                <a:spcPts val="0"/>
              </a:spcBef>
              <a:spcAft>
                <a:spcPts val="0"/>
              </a:spcAft>
              <a:buNone/>
              <a:defRPr sz="2200">
                <a:latin typeface="Limelight"/>
                <a:ea typeface="Limelight"/>
                <a:cs typeface="Limelight"/>
                <a:sym typeface="Limelight"/>
              </a:defRPr>
            </a:lvl9pPr>
          </a:lstStyle>
          <a:p/>
        </p:txBody>
      </p:sp>
      <p:sp>
        <p:nvSpPr>
          <p:cNvPr id="4285" name="Google Shape;4285;p26"/>
          <p:cNvSpPr txBox="1"/>
          <p:nvPr>
            <p:ph idx="4" type="subTitle"/>
          </p:nvPr>
        </p:nvSpPr>
        <p:spPr>
          <a:xfrm>
            <a:off x="3149418" y="1966160"/>
            <a:ext cx="19884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4286" name="Google Shape;4286;p26"/>
          <p:cNvSpPr txBox="1"/>
          <p:nvPr>
            <p:ph idx="5" type="subTitle"/>
          </p:nvPr>
        </p:nvSpPr>
        <p:spPr>
          <a:xfrm>
            <a:off x="731857" y="2868954"/>
            <a:ext cx="1988400" cy="4542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2200">
                <a:latin typeface="Limelight"/>
                <a:ea typeface="Limelight"/>
                <a:cs typeface="Limelight"/>
                <a:sym typeface="Limelight"/>
              </a:defRPr>
            </a:lvl1pPr>
            <a:lvl2pPr lvl="1" rtl="0" algn="ctr">
              <a:spcBef>
                <a:spcPts val="0"/>
              </a:spcBef>
              <a:spcAft>
                <a:spcPts val="0"/>
              </a:spcAft>
              <a:buNone/>
              <a:defRPr sz="2200">
                <a:latin typeface="Limelight"/>
                <a:ea typeface="Limelight"/>
                <a:cs typeface="Limelight"/>
                <a:sym typeface="Limelight"/>
              </a:defRPr>
            </a:lvl2pPr>
            <a:lvl3pPr lvl="2" rtl="0" algn="ctr">
              <a:spcBef>
                <a:spcPts val="0"/>
              </a:spcBef>
              <a:spcAft>
                <a:spcPts val="0"/>
              </a:spcAft>
              <a:buNone/>
              <a:defRPr sz="2200">
                <a:latin typeface="Limelight"/>
                <a:ea typeface="Limelight"/>
                <a:cs typeface="Limelight"/>
                <a:sym typeface="Limelight"/>
              </a:defRPr>
            </a:lvl3pPr>
            <a:lvl4pPr lvl="3" rtl="0" algn="ctr">
              <a:spcBef>
                <a:spcPts val="0"/>
              </a:spcBef>
              <a:spcAft>
                <a:spcPts val="0"/>
              </a:spcAft>
              <a:buNone/>
              <a:defRPr sz="2200">
                <a:latin typeface="Limelight"/>
                <a:ea typeface="Limelight"/>
                <a:cs typeface="Limelight"/>
                <a:sym typeface="Limelight"/>
              </a:defRPr>
            </a:lvl4pPr>
            <a:lvl5pPr lvl="4" rtl="0" algn="ctr">
              <a:spcBef>
                <a:spcPts val="0"/>
              </a:spcBef>
              <a:spcAft>
                <a:spcPts val="0"/>
              </a:spcAft>
              <a:buNone/>
              <a:defRPr sz="2200">
                <a:latin typeface="Limelight"/>
                <a:ea typeface="Limelight"/>
                <a:cs typeface="Limelight"/>
                <a:sym typeface="Limelight"/>
              </a:defRPr>
            </a:lvl5pPr>
            <a:lvl6pPr lvl="5" rtl="0" algn="ctr">
              <a:spcBef>
                <a:spcPts val="0"/>
              </a:spcBef>
              <a:spcAft>
                <a:spcPts val="0"/>
              </a:spcAft>
              <a:buNone/>
              <a:defRPr sz="2200">
                <a:latin typeface="Limelight"/>
                <a:ea typeface="Limelight"/>
                <a:cs typeface="Limelight"/>
                <a:sym typeface="Limelight"/>
              </a:defRPr>
            </a:lvl6pPr>
            <a:lvl7pPr lvl="6" rtl="0" algn="ctr">
              <a:spcBef>
                <a:spcPts val="0"/>
              </a:spcBef>
              <a:spcAft>
                <a:spcPts val="0"/>
              </a:spcAft>
              <a:buNone/>
              <a:defRPr sz="2200">
                <a:latin typeface="Limelight"/>
                <a:ea typeface="Limelight"/>
                <a:cs typeface="Limelight"/>
                <a:sym typeface="Limelight"/>
              </a:defRPr>
            </a:lvl7pPr>
            <a:lvl8pPr lvl="7" rtl="0" algn="ctr">
              <a:spcBef>
                <a:spcPts val="0"/>
              </a:spcBef>
              <a:spcAft>
                <a:spcPts val="0"/>
              </a:spcAft>
              <a:buNone/>
              <a:defRPr sz="2200">
                <a:latin typeface="Limelight"/>
                <a:ea typeface="Limelight"/>
                <a:cs typeface="Limelight"/>
                <a:sym typeface="Limelight"/>
              </a:defRPr>
            </a:lvl8pPr>
            <a:lvl9pPr lvl="8" rtl="0" algn="ctr">
              <a:spcBef>
                <a:spcPts val="0"/>
              </a:spcBef>
              <a:spcAft>
                <a:spcPts val="0"/>
              </a:spcAft>
              <a:buNone/>
              <a:defRPr sz="2200">
                <a:latin typeface="Limelight"/>
                <a:ea typeface="Limelight"/>
                <a:cs typeface="Limelight"/>
                <a:sym typeface="Limelight"/>
              </a:defRPr>
            </a:lvl9pPr>
          </a:lstStyle>
          <a:p/>
        </p:txBody>
      </p:sp>
      <p:sp>
        <p:nvSpPr>
          <p:cNvPr id="4287" name="Google Shape;4287;p26"/>
          <p:cNvSpPr txBox="1"/>
          <p:nvPr>
            <p:ph idx="6" type="subTitle"/>
          </p:nvPr>
        </p:nvSpPr>
        <p:spPr>
          <a:xfrm>
            <a:off x="736759" y="3279343"/>
            <a:ext cx="19884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4288" name="Google Shape;4288;p26"/>
          <p:cNvSpPr txBox="1"/>
          <p:nvPr>
            <p:ph idx="7" type="subTitle"/>
          </p:nvPr>
        </p:nvSpPr>
        <p:spPr>
          <a:xfrm>
            <a:off x="3150740" y="2868954"/>
            <a:ext cx="1988400" cy="4542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2200">
                <a:latin typeface="Limelight"/>
                <a:ea typeface="Limelight"/>
                <a:cs typeface="Limelight"/>
                <a:sym typeface="Limelight"/>
              </a:defRPr>
            </a:lvl1pPr>
            <a:lvl2pPr lvl="1" rtl="0" algn="ctr">
              <a:spcBef>
                <a:spcPts val="0"/>
              </a:spcBef>
              <a:spcAft>
                <a:spcPts val="0"/>
              </a:spcAft>
              <a:buNone/>
              <a:defRPr sz="2200">
                <a:latin typeface="Limelight"/>
                <a:ea typeface="Limelight"/>
                <a:cs typeface="Limelight"/>
                <a:sym typeface="Limelight"/>
              </a:defRPr>
            </a:lvl2pPr>
            <a:lvl3pPr lvl="2" rtl="0" algn="ctr">
              <a:spcBef>
                <a:spcPts val="0"/>
              </a:spcBef>
              <a:spcAft>
                <a:spcPts val="0"/>
              </a:spcAft>
              <a:buNone/>
              <a:defRPr sz="2200">
                <a:latin typeface="Limelight"/>
                <a:ea typeface="Limelight"/>
                <a:cs typeface="Limelight"/>
                <a:sym typeface="Limelight"/>
              </a:defRPr>
            </a:lvl3pPr>
            <a:lvl4pPr lvl="3" rtl="0" algn="ctr">
              <a:spcBef>
                <a:spcPts val="0"/>
              </a:spcBef>
              <a:spcAft>
                <a:spcPts val="0"/>
              </a:spcAft>
              <a:buNone/>
              <a:defRPr sz="2200">
                <a:latin typeface="Limelight"/>
                <a:ea typeface="Limelight"/>
                <a:cs typeface="Limelight"/>
                <a:sym typeface="Limelight"/>
              </a:defRPr>
            </a:lvl4pPr>
            <a:lvl5pPr lvl="4" rtl="0" algn="ctr">
              <a:spcBef>
                <a:spcPts val="0"/>
              </a:spcBef>
              <a:spcAft>
                <a:spcPts val="0"/>
              </a:spcAft>
              <a:buNone/>
              <a:defRPr sz="2200">
                <a:latin typeface="Limelight"/>
                <a:ea typeface="Limelight"/>
                <a:cs typeface="Limelight"/>
                <a:sym typeface="Limelight"/>
              </a:defRPr>
            </a:lvl5pPr>
            <a:lvl6pPr lvl="5" rtl="0" algn="ctr">
              <a:spcBef>
                <a:spcPts val="0"/>
              </a:spcBef>
              <a:spcAft>
                <a:spcPts val="0"/>
              </a:spcAft>
              <a:buNone/>
              <a:defRPr sz="2200">
                <a:latin typeface="Limelight"/>
                <a:ea typeface="Limelight"/>
                <a:cs typeface="Limelight"/>
                <a:sym typeface="Limelight"/>
              </a:defRPr>
            </a:lvl6pPr>
            <a:lvl7pPr lvl="6" rtl="0" algn="ctr">
              <a:spcBef>
                <a:spcPts val="0"/>
              </a:spcBef>
              <a:spcAft>
                <a:spcPts val="0"/>
              </a:spcAft>
              <a:buNone/>
              <a:defRPr sz="2200">
                <a:latin typeface="Limelight"/>
                <a:ea typeface="Limelight"/>
                <a:cs typeface="Limelight"/>
                <a:sym typeface="Limelight"/>
              </a:defRPr>
            </a:lvl7pPr>
            <a:lvl8pPr lvl="7" rtl="0" algn="ctr">
              <a:spcBef>
                <a:spcPts val="0"/>
              </a:spcBef>
              <a:spcAft>
                <a:spcPts val="0"/>
              </a:spcAft>
              <a:buNone/>
              <a:defRPr sz="2200">
                <a:latin typeface="Limelight"/>
                <a:ea typeface="Limelight"/>
                <a:cs typeface="Limelight"/>
                <a:sym typeface="Limelight"/>
              </a:defRPr>
            </a:lvl8pPr>
            <a:lvl9pPr lvl="8" rtl="0" algn="ctr">
              <a:spcBef>
                <a:spcPts val="0"/>
              </a:spcBef>
              <a:spcAft>
                <a:spcPts val="0"/>
              </a:spcAft>
              <a:buNone/>
              <a:defRPr sz="2200">
                <a:latin typeface="Limelight"/>
                <a:ea typeface="Limelight"/>
                <a:cs typeface="Limelight"/>
                <a:sym typeface="Limelight"/>
              </a:defRPr>
            </a:lvl9pPr>
          </a:lstStyle>
          <a:p/>
        </p:txBody>
      </p:sp>
      <p:sp>
        <p:nvSpPr>
          <p:cNvPr id="4289" name="Google Shape;4289;p26"/>
          <p:cNvSpPr txBox="1"/>
          <p:nvPr>
            <p:ph idx="8" type="subTitle"/>
          </p:nvPr>
        </p:nvSpPr>
        <p:spPr>
          <a:xfrm>
            <a:off x="3155643" y="3279343"/>
            <a:ext cx="1988400" cy="4845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2_1">
    <p:spTree>
      <p:nvGrpSpPr>
        <p:cNvPr id="4290" name="Shape 4290"/>
        <p:cNvGrpSpPr/>
        <p:nvPr/>
      </p:nvGrpSpPr>
      <p:grpSpPr>
        <a:xfrm>
          <a:off x="0" y="0"/>
          <a:ext cx="0" cy="0"/>
          <a:chOff x="0" y="0"/>
          <a:chExt cx="0" cy="0"/>
        </a:xfrm>
      </p:grpSpPr>
      <p:sp>
        <p:nvSpPr>
          <p:cNvPr id="4291" name="Google Shape;4291;p27"/>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2" name="Google Shape;4292;p27"/>
          <p:cNvGrpSpPr/>
          <p:nvPr/>
        </p:nvGrpSpPr>
        <p:grpSpPr>
          <a:xfrm>
            <a:off x="50" y="-132175"/>
            <a:ext cx="832143" cy="5305618"/>
            <a:chOff x="1440600" y="197825"/>
            <a:chExt cx="990175" cy="3797050"/>
          </a:xfrm>
        </p:grpSpPr>
        <p:sp>
          <p:nvSpPr>
            <p:cNvPr id="4293" name="Google Shape;4293;p27"/>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27"/>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27"/>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27"/>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27"/>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27"/>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27"/>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27"/>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27"/>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2" name="Google Shape;4302;p27"/>
          <p:cNvGrpSpPr/>
          <p:nvPr/>
        </p:nvGrpSpPr>
        <p:grpSpPr>
          <a:xfrm flipH="1">
            <a:off x="8319293" y="-132175"/>
            <a:ext cx="832143" cy="5305618"/>
            <a:chOff x="1440600" y="197825"/>
            <a:chExt cx="990175" cy="3797050"/>
          </a:xfrm>
        </p:grpSpPr>
        <p:sp>
          <p:nvSpPr>
            <p:cNvPr id="4303" name="Google Shape;4303;p27"/>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27"/>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27"/>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27"/>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27"/>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27"/>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27"/>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27"/>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27"/>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2" name="Google Shape;4312;p27"/>
          <p:cNvGrpSpPr/>
          <p:nvPr/>
        </p:nvGrpSpPr>
        <p:grpSpPr>
          <a:xfrm>
            <a:off x="-417858" y="-823150"/>
            <a:ext cx="9978772" cy="1382075"/>
            <a:chOff x="193475" y="-693375"/>
            <a:chExt cx="7221575" cy="1382075"/>
          </a:xfrm>
        </p:grpSpPr>
        <p:sp>
          <p:nvSpPr>
            <p:cNvPr id="4313" name="Google Shape;4313;p27"/>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27"/>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27"/>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27"/>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27"/>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27"/>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27"/>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27"/>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27"/>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27"/>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27"/>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27"/>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27"/>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27"/>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27"/>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27"/>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27"/>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27"/>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27"/>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27"/>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27"/>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27"/>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27"/>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27"/>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27"/>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27"/>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27"/>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27"/>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27"/>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27"/>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27"/>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27"/>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27"/>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27"/>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27"/>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27"/>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27"/>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27"/>
          <p:cNvGrpSpPr/>
          <p:nvPr/>
        </p:nvGrpSpPr>
        <p:grpSpPr>
          <a:xfrm>
            <a:off x="-20" y="4613271"/>
            <a:ext cx="9143683" cy="1629094"/>
            <a:chOff x="429225" y="4417075"/>
            <a:chExt cx="6749600" cy="1202550"/>
          </a:xfrm>
        </p:grpSpPr>
        <p:sp>
          <p:nvSpPr>
            <p:cNvPr id="4351" name="Google Shape;4351;p27"/>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27"/>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27"/>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27"/>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27"/>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27"/>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27"/>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27"/>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27"/>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27"/>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27"/>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27"/>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27"/>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27"/>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27"/>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27"/>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27"/>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27"/>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27"/>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27"/>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27"/>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27"/>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27"/>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27"/>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27"/>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27"/>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27"/>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27"/>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27"/>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27"/>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27"/>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27"/>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27"/>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27"/>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27"/>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27"/>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27"/>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27"/>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27"/>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27"/>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27"/>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27"/>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27"/>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27"/>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27"/>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27"/>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27"/>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27"/>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27"/>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27"/>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27"/>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27"/>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27"/>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27"/>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27"/>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27"/>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27"/>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27"/>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27"/>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27"/>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27"/>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27"/>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27"/>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27"/>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27"/>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27"/>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27"/>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27"/>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27"/>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27"/>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27"/>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27"/>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27"/>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27"/>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27"/>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27"/>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27"/>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27"/>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27"/>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27"/>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27"/>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27"/>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27"/>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27"/>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27"/>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27"/>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27"/>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27"/>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27"/>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27"/>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27"/>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27"/>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27"/>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27"/>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27"/>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27"/>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27"/>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27"/>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27"/>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27"/>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27"/>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27"/>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27"/>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27"/>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27"/>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27"/>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27"/>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27"/>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27"/>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27"/>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27"/>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27"/>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27"/>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27"/>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27"/>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27"/>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27"/>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27"/>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27"/>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27"/>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27"/>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27"/>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27"/>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27"/>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27"/>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27"/>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27"/>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27"/>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27"/>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27"/>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27"/>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27"/>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27"/>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27"/>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27"/>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27"/>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27"/>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27"/>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27"/>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27"/>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27"/>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27"/>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27"/>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27"/>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27"/>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27"/>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27"/>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27"/>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27"/>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27"/>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27"/>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27"/>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27"/>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27"/>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27"/>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27"/>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27"/>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27"/>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27"/>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27"/>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27"/>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27"/>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27"/>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27"/>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27"/>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27"/>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27"/>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27"/>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27"/>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27"/>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27"/>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2" name="Google Shape;4522;p27"/>
          <p:cNvSpPr txBox="1"/>
          <p:nvPr>
            <p:ph idx="1" type="subTitle"/>
          </p:nvPr>
        </p:nvSpPr>
        <p:spPr>
          <a:xfrm>
            <a:off x="1620399" y="1416750"/>
            <a:ext cx="1529700" cy="454200"/>
          </a:xfrm>
          <a:prstGeom prst="rect">
            <a:avLst/>
          </a:prstGeom>
        </p:spPr>
        <p:txBody>
          <a:bodyPr anchorCtr="0" anchor="b" bIns="91425" lIns="91425" spcFirstLastPara="1" rIns="91425" wrap="square" tIns="91425">
            <a:noAutofit/>
          </a:bodyPr>
          <a:lstStyle>
            <a:lvl1pPr lvl="0" rtl="0" algn="r">
              <a:lnSpc>
                <a:spcPct val="80000"/>
              </a:lnSpc>
              <a:spcBef>
                <a:spcPts val="0"/>
              </a:spcBef>
              <a:spcAft>
                <a:spcPts val="0"/>
              </a:spcAft>
              <a:buNone/>
              <a:defRPr sz="2200">
                <a:latin typeface="Limelight"/>
                <a:ea typeface="Limelight"/>
                <a:cs typeface="Limelight"/>
                <a:sym typeface="Limelight"/>
              </a:defRPr>
            </a:lvl1pPr>
            <a:lvl2pPr lvl="1" rtl="0" algn="r">
              <a:lnSpc>
                <a:spcPct val="80000"/>
              </a:lnSpc>
              <a:spcBef>
                <a:spcPts val="0"/>
              </a:spcBef>
              <a:spcAft>
                <a:spcPts val="0"/>
              </a:spcAft>
              <a:buNone/>
              <a:defRPr sz="2200">
                <a:latin typeface="Limelight"/>
                <a:ea typeface="Limelight"/>
                <a:cs typeface="Limelight"/>
                <a:sym typeface="Limelight"/>
              </a:defRPr>
            </a:lvl2pPr>
            <a:lvl3pPr lvl="2" rtl="0" algn="r">
              <a:lnSpc>
                <a:spcPct val="80000"/>
              </a:lnSpc>
              <a:spcBef>
                <a:spcPts val="0"/>
              </a:spcBef>
              <a:spcAft>
                <a:spcPts val="0"/>
              </a:spcAft>
              <a:buNone/>
              <a:defRPr sz="2200">
                <a:latin typeface="Limelight"/>
                <a:ea typeface="Limelight"/>
                <a:cs typeface="Limelight"/>
                <a:sym typeface="Limelight"/>
              </a:defRPr>
            </a:lvl3pPr>
            <a:lvl4pPr lvl="3" rtl="0" algn="r">
              <a:lnSpc>
                <a:spcPct val="80000"/>
              </a:lnSpc>
              <a:spcBef>
                <a:spcPts val="0"/>
              </a:spcBef>
              <a:spcAft>
                <a:spcPts val="0"/>
              </a:spcAft>
              <a:buNone/>
              <a:defRPr sz="2200">
                <a:latin typeface="Limelight"/>
                <a:ea typeface="Limelight"/>
                <a:cs typeface="Limelight"/>
                <a:sym typeface="Limelight"/>
              </a:defRPr>
            </a:lvl4pPr>
            <a:lvl5pPr lvl="4" rtl="0" algn="r">
              <a:lnSpc>
                <a:spcPct val="80000"/>
              </a:lnSpc>
              <a:spcBef>
                <a:spcPts val="0"/>
              </a:spcBef>
              <a:spcAft>
                <a:spcPts val="0"/>
              </a:spcAft>
              <a:buNone/>
              <a:defRPr sz="2200">
                <a:latin typeface="Limelight"/>
                <a:ea typeface="Limelight"/>
                <a:cs typeface="Limelight"/>
                <a:sym typeface="Limelight"/>
              </a:defRPr>
            </a:lvl5pPr>
            <a:lvl6pPr lvl="5" rtl="0" algn="r">
              <a:lnSpc>
                <a:spcPct val="80000"/>
              </a:lnSpc>
              <a:spcBef>
                <a:spcPts val="0"/>
              </a:spcBef>
              <a:spcAft>
                <a:spcPts val="0"/>
              </a:spcAft>
              <a:buNone/>
              <a:defRPr sz="2200">
                <a:latin typeface="Limelight"/>
                <a:ea typeface="Limelight"/>
                <a:cs typeface="Limelight"/>
                <a:sym typeface="Limelight"/>
              </a:defRPr>
            </a:lvl6pPr>
            <a:lvl7pPr lvl="6" rtl="0" algn="r">
              <a:lnSpc>
                <a:spcPct val="80000"/>
              </a:lnSpc>
              <a:spcBef>
                <a:spcPts val="0"/>
              </a:spcBef>
              <a:spcAft>
                <a:spcPts val="0"/>
              </a:spcAft>
              <a:buNone/>
              <a:defRPr sz="2200">
                <a:latin typeface="Limelight"/>
                <a:ea typeface="Limelight"/>
                <a:cs typeface="Limelight"/>
                <a:sym typeface="Limelight"/>
              </a:defRPr>
            </a:lvl7pPr>
            <a:lvl8pPr lvl="7" rtl="0" algn="r">
              <a:lnSpc>
                <a:spcPct val="80000"/>
              </a:lnSpc>
              <a:spcBef>
                <a:spcPts val="0"/>
              </a:spcBef>
              <a:spcAft>
                <a:spcPts val="0"/>
              </a:spcAft>
              <a:buNone/>
              <a:defRPr sz="2200">
                <a:latin typeface="Limelight"/>
                <a:ea typeface="Limelight"/>
                <a:cs typeface="Limelight"/>
                <a:sym typeface="Limelight"/>
              </a:defRPr>
            </a:lvl8pPr>
            <a:lvl9pPr lvl="8" rtl="0" algn="r">
              <a:lnSpc>
                <a:spcPct val="80000"/>
              </a:lnSpc>
              <a:spcBef>
                <a:spcPts val="0"/>
              </a:spcBef>
              <a:spcAft>
                <a:spcPts val="0"/>
              </a:spcAft>
              <a:buNone/>
              <a:defRPr sz="2200">
                <a:latin typeface="Limelight"/>
                <a:ea typeface="Limelight"/>
                <a:cs typeface="Limelight"/>
                <a:sym typeface="Limelight"/>
              </a:defRPr>
            </a:lvl9pPr>
          </a:lstStyle>
          <a:p/>
        </p:txBody>
      </p:sp>
      <p:sp>
        <p:nvSpPr>
          <p:cNvPr id="4523" name="Google Shape;4523;p27"/>
          <p:cNvSpPr txBox="1"/>
          <p:nvPr>
            <p:ph idx="2" type="subTitle"/>
          </p:nvPr>
        </p:nvSpPr>
        <p:spPr>
          <a:xfrm>
            <a:off x="1624171" y="1828101"/>
            <a:ext cx="1529700" cy="4845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a:lvl1pPr>
            <a:lvl2pPr lvl="1" rtl="0" algn="r">
              <a:spcBef>
                <a:spcPts val="0"/>
              </a:spcBef>
              <a:spcAft>
                <a:spcPts val="0"/>
              </a:spcAft>
              <a:buNone/>
              <a:defRPr/>
            </a:lvl2pPr>
            <a:lvl3pPr lvl="2" rtl="0" algn="r">
              <a:spcBef>
                <a:spcPts val="0"/>
              </a:spcBef>
              <a:spcAft>
                <a:spcPts val="0"/>
              </a:spcAft>
              <a:buNone/>
              <a:defRPr/>
            </a:lvl3pPr>
            <a:lvl4pPr lvl="3" rtl="0" algn="r">
              <a:spcBef>
                <a:spcPts val="0"/>
              </a:spcBef>
              <a:spcAft>
                <a:spcPts val="0"/>
              </a:spcAft>
              <a:buNone/>
              <a:defRPr/>
            </a:lvl4pPr>
            <a:lvl5pPr lvl="4" rtl="0" algn="r">
              <a:spcBef>
                <a:spcPts val="0"/>
              </a:spcBef>
              <a:spcAft>
                <a:spcPts val="0"/>
              </a:spcAft>
              <a:buNone/>
              <a:defRPr/>
            </a:lvl5pPr>
            <a:lvl6pPr lvl="5" rtl="0" algn="r">
              <a:spcBef>
                <a:spcPts val="0"/>
              </a:spcBef>
              <a:spcAft>
                <a:spcPts val="0"/>
              </a:spcAft>
              <a:buNone/>
              <a:defRPr/>
            </a:lvl6pPr>
            <a:lvl7pPr lvl="6" rtl="0" algn="r">
              <a:spcBef>
                <a:spcPts val="0"/>
              </a:spcBef>
              <a:spcAft>
                <a:spcPts val="0"/>
              </a:spcAft>
              <a:buNone/>
              <a:defRPr/>
            </a:lvl7pPr>
            <a:lvl8pPr lvl="7" rtl="0" algn="r">
              <a:spcBef>
                <a:spcPts val="0"/>
              </a:spcBef>
              <a:spcAft>
                <a:spcPts val="0"/>
              </a:spcAft>
              <a:buNone/>
              <a:defRPr/>
            </a:lvl8pPr>
            <a:lvl9pPr lvl="8" rtl="0" algn="r">
              <a:spcBef>
                <a:spcPts val="0"/>
              </a:spcBef>
              <a:spcAft>
                <a:spcPts val="0"/>
              </a:spcAft>
              <a:buNone/>
              <a:defRPr/>
            </a:lvl9pPr>
          </a:lstStyle>
          <a:p/>
        </p:txBody>
      </p:sp>
      <p:sp>
        <p:nvSpPr>
          <p:cNvPr id="4524" name="Google Shape;4524;p27"/>
          <p:cNvSpPr txBox="1"/>
          <p:nvPr>
            <p:ph idx="3" type="subTitle"/>
          </p:nvPr>
        </p:nvSpPr>
        <p:spPr>
          <a:xfrm>
            <a:off x="5992600" y="1416750"/>
            <a:ext cx="1529700" cy="4542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None/>
              <a:defRPr sz="2200">
                <a:latin typeface="Limelight"/>
                <a:ea typeface="Limelight"/>
                <a:cs typeface="Limelight"/>
                <a:sym typeface="Limelight"/>
              </a:defRPr>
            </a:lvl1pPr>
            <a:lvl2pPr lvl="1" rtl="0">
              <a:lnSpc>
                <a:spcPct val="80000"/>
              </a:lnSpc>
              <a:spcBef>
                <a:spcPts val="0"/>
              </a:spcBef>
              <a:spcAft>
                <a:spcPts val="0"/>
              </a:spcAft>
              <a:buNone/>
              <a:defRPr sz="2200">
                <a:latin typeface="Limelight"/>
                <a:ea typeface="Limelight"/>
                <a:cs typeface="Limelight"/>
                <a:sym typeface="Limelight"/>
              </a:defRPr>
            </a:lvl2pPr>
            <a:lvl3pPr lvl="2" rtl="0">
              <a:lnSpc>
                <a:spcPct val="80000"/>
              </a:lnSpc>
              <a:spcBef>
                <a:spcPts val="0"/>
              </a:spcBef>
              <a:spcAft>
                <a:spcPts val="0"/>
              </a:spcAft>
              <a:buNone/>
              <a:defRPr sz="2200">
                <a:latin typeface="Limelight"/>
                <a:ea typeface="Limelight"/>
                <a:cs typeface="Limelight"/>
                <a:sym typeface="Limelight"/>
              </a:defRPr>
            </a:lvl3pPr>
            <a:lvl4pPr lvl="3" rtl="0">
              <a:lnSpc>
                <a:spcPct val="80000"/>
              </a:lnSpc>
              <a:spcBef>
                <a:spcPts val="0"/>
              </a:spcBef>
              <a:spcAft>
                <a:spcPts val="0"/>
              </a:spcAft>
              <a:buNone/>
              <a:defRPr sz="2200">
                <a:latin typeface="Limelight"/>
                <a:ea typeface="Limelight"/>
                <a:cs typeface="Limelight"/>
                <a:sym typeface="Limelight"/>
              </a:defRPr>
            </a:lvl4pPr>
            <a:lvl5pPr lvl="4" rtl="0">
              <a:lnSpc>
                <a:spcPct val="80000"/>
              </a:lnSpc>
              <a:spcBef>
                <a:spcPts val="0"/>
              </a:spcBef>
              <a:spcAft>
                <a:spcPts val="0"/>
              </a:spcAft>
              <a:buNone/>
              <a:defRPr sz="2200">
                <a:latin typeface="Limelight"/>
                <a:ea typeface="Limelight"/>
                <a:cs typeface="Limelight"/>
                <a:sym typeface="Limelight"/>
              </a:defRPr>
            </a:lvl5pPr>
            <a:lvl6pPr lvl="5" rtl="0">
              <a:lnSpc>
                <a:spcPct val="80000"/>
              </a:lnSpc>
              <a:spcBef>
                <a:spcPts val="0"/>
              </a:spcBef>
              <a:spcAft>
                <a:spcPts val="0"/>
              </a:spcAft>
              <a:buNone/>
              <a:defRPr sz="2200">
                <a:latin typeface="Limelight"/>
                <a:ea typeface="Limelight"/>
                <a:cs typeface="Limelight"/>
                <a:sym typeface="Limelight"/>
              </a:defRPr>
            </a:lvl6pPr>
            <a:lvl7pPr lvl="6" rtl="0">
              <a:lnSpc>
                <a:spcPct val="80000"/>
              </a:lnSpc>
              <a:spcBef>
                <a:spcPts val="0"/>
              </a:spcBef>
              <a:spcAft>
                <a:spcPts val="0"/>
              </a:spcAft>
              <a:buNone/>
              <a:defRPr sz="2200">
                <a:latin typeface="Limelight"/>
                <a:ea typeface="Limelight"/>
                <a:cs typeface="Limelight"/>
                <a:sym typeface="Limelight"/>
              </a:defRPr>
            </a:lvl7pPr>
            <a:lvl8pPr lvl="7" rtl="0">
              <a:lnSpc>
                <a:spcPct val="80000"/>
              </a:lnSpc>
              <a:spcBef>
                <a:spcPts val="0"/>
              </a:spcBef>
              <a:spcAft>
                <a:spcPts val="0"/>
              </a:spcAft>
              <a:buNone/>
              <a:defRPr sz="2200">
                <a:latin typeface="Limelight"/>
                <a:ea typeface="Limelight"/>
                <a:cs typeface="Limelight"/>
                <a:sym typeface="Limelight"/>
              </a:defRPr>
            </a:lvl8pPr>
            <a:lvl9pPr lvl="8" rtl="0">
              <a:lnSpc>
                <a:spcPct val="80000"/>
              </a:lnSpc>
              <a:spcBef>
                <a:spcPts val="0"/>
              </a:spcBef>
              <a:spcAft>
                <a:spcPts val="0"/>
              </a:spcAft>
              <a:buNone/>
              <a:defRPr sz="2200">
                <a:latin typeface="Limelight"/>
                <a:ea typeface="Limelight"/>
                <a:cs typeface="Limelight"/>
                <a:sym typeface="Limelight"/>
              </a:defRPr>
            </a:lvl9pPr>
          </a:lstStyle>
          <a:p/>
        </p:txBody>
      </p:sp>
      <p:sp>
        <p:nvSpPr>
          <p:cNvPr id="4525" name="Google Shape;4525;p27"/>
          <p:cNvSpPr txBox="1"/>
          <p:nvPr>
            <p:ph idx="4" type="subTitle"/>
          </p:nvPr>
        </p:nvSpPr>
        <p:spPr>
          <a:xfrm>
            <a:off x="5996372" y="1828101"/>
            <a:ext cx="1529700" cy="4845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526" name="Google Shape;4526;p27"/>
          <p:cNvSpPr txBox="1"/>
          <p:nvPr>
            <p:ph idx="5" type="subTitle"/>
          </p:nvPr>
        </p:nvSpPr>
        <p:spPr>
          <a:xfrm>
            <a:off x="715097" y="2644825"/>
            <a:ext cx="1533600" cy="454200"/>
          </a:xfrm>
          <a:prstGeom prst="rect">
            <a:avLst/>
          </a:prstGeom>
        </p:spPr>
        <p:txBody>
          <a:bodyPr anchorCtr="0" anchor="b" bIns="91425" lIns="91425" spcFirstLastPara="1" rIns="91425" wrap="square" tIns="91425">
            <a:noAutofit/>
          </a:bodyPr>
          <a:lstStyle>
            <a:lvl1pPr lvl="0" rtl="0" algn="r">
              <a:lnSpc>
                <a:spcPct val="80000"/>
              </a:lnSpc>
              <a:spcBef>
                <a:spcPts val="0"/>
              </a:spcBef>
              <a:spcAft>
                <a:spcPts val="0"/>
              </a:spcAft>
              <a:buNone/>
              <a:defRPr sz="2200">
                <a:latin typeface="Limelight"/>
                <a:ea typeface="Limelight"/>
                <a:cs typeface="Limelight"/>
                <a:sym typeface="Limelight"/>
              </a:defRPr>
            </a:lvl1pPr>
            <a:lvl2pPr lvl="1" rtl="0" algn="r">
              <a:lnSpc>
                <a:spcPct val="80000"/>
              </a:lnSpc>
              <a:spcBef>
                <a:spcPts val="0"/>
              </a:spcBef>
              <a:spcAft>
                <a:spcPts val="0"/>
              </a:spcAft>
              <a:buNone/>
              <a:defRPr sz="2200">
                <a:latin typeface="Limelight"/>
                <a:ea typeface="Limelight"/>
                <a:cs typeface="Limelight"/>
                <a:sym typeface="Limelight"/>
              </a:defRPr>
            </a:lvl2pPr>
            <a:lvl3pPr lvl="2" rtl="0" algn="r">
              <a:lnSpc>
                <a:spcPct val="80000"/>
              </a:lnSpc>
              <a:spcBef>
                <a:spcPts val="0"/>
              </a:spcBef>
              <a:spcAft>
                <a:spcPts val="0"/>
              </a:spcAft>
              <a:buNone/>
              <a:defRPr sz="2200">
                <a:latin typeface="Limelight"/>
                <a:ea typeface="Limelight"/>
                <a:cs typeface="Limelight"/>
                <a:sym typeface="Limelight"/>
              </a:defRPr>
            </a:lvl3pPr>
            <a:lvl4pPr lvl="3" rtl="0" algn="r">
              <a:lnSpc>
                <a:spcPct val="80000"/>
              </a:lnSpc>
              <a:spcBef>
                <a:spcPts val="0"/>
              </a:spcBef>
              <a:spcAft>
                <a:spcPts val="0"/>
              </a:spcAft>
              <a:buNone/>
              <a:defRPr sz="2200">
                <a:latin typeface="Limelight"/>
                <a:ea typeface="Limelight"/>
                <a:cs typeface="Limelight"/>
                <a:sym typeface="Limelight"/>
              </a:defRPr>
            </a:lvl4pPr>
            <a:lvl5pPr lvl="4" rtl="0" algn="r">
              <a:lnSpc>
                <a:spcPct val="80000"/>
              </a:lnSpc>
              <a:spcBef>
                <a:spcPts val="0"/>
              </a:spcBef>
              <a:spcAft>
                <a:spcPts val="0"/>
              </a:spcAft>
              <a:buNone/>
              <a:defRPr sz="2200">
                <a:latin typeface="Limelight"/>
                <a:ea typeface="Limelight"/>
                <a:cs typeface="Limelight"/>
                <a:sym typeface="Limelight"/>
              </a:defRPr>
            </a:lvl5pPr>
            <a:lvl6pPr lvl="5" rtl="0" algn="r">
              <a:lnSpc>
                <a:spcPct val="80000"/>
              </a:lnSpc>
              <a:spcBef>
                <a:spcPts val="0"/>
              </a:spcBef>
              <a:spcAft>
                <a:spcPts val="0"/>
              </a:spcAft>
              <a:buNone/>
              <a:defRPr sz="2200">
                <a:latin typeface="Limelight"/>
                <a:ea typeface="Limelight"/>
                <a:cs typeface="Limelight"/>
                <a:sym typeface="Limelight"/>
              </a:defRPr>
            </a:lvl6pPr>
            <a:lvl7pPr lvl="6" rtl="0" algn="r">
              <a:lnSpc>
                <a:spcPct val="80000"/>
              </a:lnSpc>
              <a:spcBef>
                <a:spcPts val="0"/>
              </a:spcBef>
              <a:spcAft>
                <a:spcPts val="0"/>
              </a:spcAft>
              <a:buNone/>
              <a:defRPr sz="2200">
                <a:latin typeface="Limelight"/>
                <a:ea typeface="Limelight"/>
                <a:cs typeface="Limelight"/>
                <a:sym typeface="Limelight"/>
              </a:defRPr>
            </a:lvl7pPr>
            <a:lvl8pPr lvl="7" rtl="0" algn="r">
              <a:lnSpc>
                <a:spcPct val="80000"/>
              </a:lnSpc>
              <a:spcBef>
                <a:spcPts val="0"/>
              </a:spcBef>
              <a:spcAft>
                <a:spcPts val="0"/>
              </a:spcAft>
              <a:buNone/>
              <a:defRPr sz="2200">
                <a:latin typeface="Limelight"/>
                <a:ea typeface="Limelight"/>
                <a:cs typeface="Limelight"/>
                <a:sym typeface="Limelight"/>
              </a:defRPr>
            </a:lvl8pPr>
            <a:lvl9pPr lvl="8" rtl="0" algn="r">
              <a:lnSpc>
                <a:spcPct val="80000"/>
              </a:lnSpc>
              <a:spcBef>
                <a:spcPts val="0"/>
              </a:spcBef>
              <a:spcAft>
                <a:spcPts val="0"/>
              </a:spcAft>
              <a:buNone/>
              <a:defRPr sz="2200">
                <a:latin typeface="Limelight"/>
                <a:ea typeface="Limelight"/>
                <a:cs typeface="Limelight"/>
                <a:sym typeface="Limelight"/>
              </a:defRPr>
            </a:lvl9pPr>
          </a:lstStyle>
          <a:p/>
        </p:txBody>
      </p:sp>
      <p:sp>
        <p:nvSpPr>
          <p:cNvPr id="4527" name="Google Shape;4527;p27"/>
          <p:cNvSpPr txBox="1"/>
          <p:nvPr>
            <p:ph idx="6" type="subTitle"/>
          </p:nvPr>
        </p:nvSpPr>
        <p:spPr>
          <a:xfrm>
            <a:off x="718878" y="3055208"/>
            <a:ext cx="1533600" cy="4845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a:lvl1pPr>
            <a:lvl2pPr lvl="1" rtl="0" algn="r">
              <a:spcBef>
                <a:spcPts val="0"/>
              </a:spcBef>
              <a:spcAft>
                <a:spcPts val="0"/>
              </a:spcAft>
              <a:buNone/>
              <a:defRPr/>
            </a:lvl2pPr>
            <a:lvl3pPr lvl="2" rtl="0" algn="r">
              <a:spcBef>
                <a:spcPts val="0"/>
              </a:spcBef>
              <a:spcAft>
                <a:spcPts val="0"/>
              </a:spcAft>
              <a:buNone/>
              <a:defRPr/>
            </a:lvl3pPr>
            <a:lvl4pPr lvl="3" rtl="0" algn="r">
              <a:spcBef>
                <a:spcPts val="0"/>
              </a:spcBef>
              <a:spcAft>
                <a:spcPts val="0"/>
              </a:spcAft>
              <a:buNone/>
              <a:defRPr/>
            </a:lvl4pPr>
            <a:lvl5pPr lvl="4" rtl="0" algn="r">
              <a:spcBef>
                <a:spcPts val="0"/>
              </a:spcBef>
              <a:spcAft>
                <a:spcPts val="0"/>
              </a:spcAft>
              <a:buNone/>
              <a:defRPr/>
            </a:lvl5pPr>
            <a:lvl6pPr lvl="5" rtl="0" algn="r">
              <a:spcBef>
                <a:spcPts val="0"/>
              </a:spcBef>
              <a:spcAft>
                <a:spcPts val="0"/>
              </a:spcAft>
              <a:buNone/>
              <a:defRPr/>
            </a:lvl6pPr>
            <a:lvl7pPr lvl="6" rtl="0" algn="r">
              <a:spcBef>
                <a:spcPts val="0"/>
              </a:spcBef>
              <a:spcAft>
                <a:spcPts val="0"/>
              </a:spcAft>
              <a:buNone/>
              <a:defRPr/>
            </a:lvl7pPr>
            <a:lvl8pPr lvl="7" rtl="0" algn="r">
              <a:spcBef>
                <a:spcPts val="0"/>
              </a:spcBef>
              <a:spcAft>
                <a:spcPts val="0"/>
              </a:spcAft>
              <a:buNone/>
              <a:defRPr/>
            </a:lvl8pPr>
            <a:lvl9pPr lvl="8" rtl="0" algn="r">
              <a:spcBef>
                <a:spcPts val="0"/>
              </a:spcBef>
              <a:spcAft>
                <a:spcPts val="0"/>
              </a:spcAft>
              <a:buNone/>
              <a:defRPr/>
            </a:lvl9pPr>
          </a:lstStyle>
          <a:p/>
        </p:txBody>
      </p:sp>
      <p:sp>
        <p:nvSpPr>
          <p:cNvPr id="4528" name="Google Shape;4528;p27"/>
          <p:cNvSpPr txBox="1"/>
          <p:nvPr>
            <p:ph idx="7" type="subTitle"/>
          </p:nvPr>
        </p:nvSpPr>
        <p:spPr>
          <a:xfrm>
            <a:off x="6886475" y="2644825"/>
            <a:ext cx="1529700" cy="4542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None/>
              <a:defRPr sz="2200">
                <a:latin typeface="Limelight"/>
                <a:ea typeface="Limelight"/>
                <a:cs typeface="Limelight"/>
                <a:sym typeface="Limelight"/>
              </a:defRPr>
            </a:lvl1pPr>
            <a:lvl2pPr lvl="1" rtl="0">
              <a:lnSpc>
                <a:spcPct val="80000"/>
              </a:lnSpc>
              <a:spcBef>
                <a:spcPts val="0"/>
              </a:spcBef>
              <a:spcAft>
                <a:spcPts val="0"/>
              </a:spcAft>
              <a:buNone/>
              <a:defRPr sz="2200">
                <a:latin typeface="Limelight"/>
                <a:ea typeface="Limelight"/>
                <a:cs typeface="Limelight"/>
                <a:sym typeface="Limelight"/>
              </a:defRPr>
            </a:lvl2pPr>
            <a:lvl3pPr lvl="2" rtl="0">
              <a:lnSpc>
                <a:spcPct val="80000"/>
              </a:lnSpc>
              <a:spcBef>
                <a:spcPts val="0"/>
              </a:spcBef>
              <a:spcAft>
                <a:spcPts val="0"/>
              </a:spcAft>
              <a:buNone/>
              <a:defRPr sz="2200">
                <a:latin typeface="Limelight"/>
                <a:ea typeface="Limelight"/>
                <a:cs typeface="Limelight"/>
                <a:sym typeface="Limelight"/>
              </a:defRPr>
            </a:lvl3pPr>
            <a:lvl4pPr lvl="3" rtl="0">
              <a:lnSpc>
                <a:spcPct val="80000"/>
              </a:lnSpc>
              <a:spcBef>
                <a:spcPts val="0"/>
              </a:spcBef>
              <a:spcAft>
                <a:spcPts val="0"/>
              </a:spcAft>
              <a:buNone/>
              <a:defRPr sz="2200">
                <a:latin typeface="Limelight"/>
                <a:ea typeface="Limelight"/>
                <a:cs typeface="Limelight"/>
                <a:sym typeface="Limelight"/>
              </a:defRPr>
            </a:lvl4pPr>
            <a:lvl5pPr lvl="4" rtl="0">
              <a:lnSpc>
                <a:spcPct val="80000"/>
              </a:lnSpc>
              <a:spcBef>
                <a:spcPts val="0"/>
              </a:spcBef>
              <a:spcAft>
                <a:spcPts val="0"/>
              </a:spcAft>
              <a:buNone/>
              <a:defRPr sz="2200">
                <a:latin typeface="Limelight"/>
                <a:ea typeface="Limelight"/>
                <a:cs typeface="Limelight"/>
                <a:sym typeface="Limelight"/>
              </a:defRPr>
            </a:lvl5pPr>
            <a:lvl6pPr lvl="5" rtl="0">
              <a:lnSpc>
                <a:spcPct val="80000"/>
              </a:lnSpc>
              <a:spcBef>
                <a:spcPts val="0"/>
              </a:spcBef>
              <a:spcAft>
                <a:spcPts val="0"/>
              </a:spcAft>
              <a:buNone/>
              <a:defRPr sz="2200">
                <a:latin typeface="Limelight"/>
                <a:ea typeface="Limelight"/>
                <a:cs typeface="Limelight"/>
                <a:sym typeface="Limelight"/>
              </a:defRPr>
            </a:lvl6pPr>
            <a:lvl7pPr lvl="6" rtl="0">
              <a:lnSpc>
                <a:spcPct val="80000"/>
              </a:lnSpc>
              <a:spcBef>
                <a:spcPts val="0"/>
              </a:spcBef>
              <a:spcAft>
                <a:spcPts val="0"/>
              </a:spcAft>
              <a:buNone/>
              <a:defRPr sz="2200">
                <a:latin typeface="Limelight"/>
                <a:ea typeface="Limelight"/>
                <a:cs typeface="Limelight"/>
                <a:sym typeface="Limelight"/>
              </a:defRPr>
            </a:lvl7pPr>
            <a:lvl8pPr lvl="7" rtl="0">
              <a:lnSpc>
                <a:spcPct val="80000"/>
              </a:lnSpc>
              <a:spcBef>
                <a:spcPts val="0"/>
              </a:spcBef>
              <a:spcAft>
                <a:spcPts val="0"/>
              </a:spcAft>
              <a:buNone/>
              <a:defRPr sz="2200">
                <a:latin typeface="Limelight"/>
                <a:ea typeface="Limelight"/>
                <a:cs typeface="Limelight"/>
                <a:sym typeface="Limelight"/>
              </a:defRPr>
            </a:lvl8pPr>
            <a:lvl9pPr lvl="8" rtl="0">
              <a:lnSpc>
                <a:spcPct val="80000"/>
              </a:lnSpc>
              <a:spcBef>
                <a:spcPts val="0"/>
              </a:spcBef>
              <a:spcAft>
                <a:spcPts val="0"/>
              </a:spcAft>
              <a:buNone/>
              <a:defRPr sz="2200">
                <a:latin typeface="Limelight"/>
                <a:ea typeface="Limelight"/>
                <a:cs typeface="Limelight"/>
                <a:sym typeface="Limelight"/>
              </a:defRPr>
            </a:lvl9pPr>
          </a:lstStyle>
          <a:p/>
        </p:txBody>
      </p:sp>
      <p:sp>
        <p:nvSpPr>
          <p:cNvPr id="4529" name="Google Shape;4529;p27"/>
          <p:cNvSpPr txBox="1"/>
          <p:nvPr>
            <p:ph idx="8" type="subTitle"/>
          </p:nvPr>
        </p:nvSpPr>
        <p:spPr>
          <a:xfrm>
            <a:off x="6890247" y="3055204"/>
            <a:ext cx="1529700" cy="4845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530" name="Google Shape;4530;p27"/>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4531" name="Shape 4531"/>
        <p:cNvGrpSpPr/>
        <p:nvPr/>
      </p:nvGrpSpPr>
      <p:grpSpPr>
        <a:xfrm>
          <a:off x="0" y="0"/>
          <a:ext cx="0" cy="0"/>
          <a:chOff x="0" y="0"/>
          <a:chExt cx="0" cy="0"/>
        </a:xfrm>
      </p:grpSpPr>
      <p:grpSp>
        <p:nvGrpSpPr>
          <p:cNvPr id="4532" name="Google Shape;4532;p28"/>
          <p:cNvGrpSpPr/>
          <p:nvPr/>
        </p:nvGrpSpPr>
        <p:grpSpPr>
          <a:xfrm flipH="1">
            <a:off x="893488" y="347143"/>
            <a:ext cx="8303665" cy="4656807"/>
            <a:chOff x="440375" y="347143"/>
            <a:chExt cx="8303665" cy="4656807"/>
          </a:xfrm>
        </p:grpSpPr>
        <p:sp>
          <p:nvSpPr>
            <p:cNvPr id="4533" name="Google Shape;4533;p28"/>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960"/>
                  </a:srgbClr>
                </a:gs>
                <a:gs pos="100000">
                  <a:srgbClr val="FAD25C">
                    <a:alpha val="29411"/>
                  </a:srgbClr>
                </a:gs>
              </a:gsLst>
              <a:lin ang="18900044" scaled="0"/>
            </a:gradFill>
            <a:ln>
              <a:noFill/>
            </a:ln>
          </p:spPr>
        </p:sp>
        <p:grpSp>
          <p:nvGrpSpPr>
            <p:cNvPr id="4534" name="Google Shape;4534;p28"/>
            <p:cNvGrpSpPr/>
            <p:nvPr/>
          </p:nvGrpSpPr>
          <p:grpSpPr>
            <a:xfrm>
              <a:off x="8076260" y="347143"/>
              <a:ext cx="667780" cy="667824"/>
              <a:chOff x="8304860" y="-186257"/>
              <a:chExt cx="667780" cy="667824"/>
            </a:xfrm>
          </p:grpSpPr>
          <p:sp>
            <p:nvSpPr>
              <p:cNvPr id="4535" name="Google Shape;4535;p28"/>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28"/>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28"/>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28"/>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9" name="Google Shape;4539;p28"/>
          <p:cNvGrpSpPr/>
          <p:nvPr/>
        </p:nvGrpSpPr>
        <p:grpSpPr>
          <a:xfrm>
            <a:off x="-39862" y="347143"/>
            <a:ext cx="8303665" cy="4656807"/>
            <a:chOff x="440375" y="347143"/>
            <a:chExt cx="8303665" cy="4656807"/>
          </a:xfrm>
        </p:grpSpPr>
        <p:sp>
          <p:nvSpPr>
            <p:cNvPr id="4540" name="Google Shape;4540;p28"/>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960"/>
                  </a:srgbClr>
                </a:gs>
                <a:gs pos="100000">
                  <a:srgbClr val="FAD25C">
                    <a:alpha val="29411"/>
                  </a:srgbClr>
                </a:gs>
              </a:gsLst>
              <a:lin ang="18900044" scaled="0"/>
            </a:gradFill>
            <a:ln>
              <a:noFill/>
            </a:ln>
          </p:spPr>
        </p:sp>
        <p:grpSp>
          <p:nvGrpSpPr>
            <p:cNvPr id="4541" name="Google Shape;4541;p28"/>
            <p:cNvGrpSpPr/>
            <p:nvPr/>
          </p:nvGrpSpPr>
          <p:grpSpPr>
            <a:xfrm>
              <a:off x="8076260" y="347143"/>
              <a:ext cx="667780" cy="667824"/>
              <a:chOff x="8304860" y="-186257"/>
              <a:chExt cx="667780" cy="667824"/>
            </a:xfrm>
          </p:grpSpPr>
          <p:sp>
            <p:nvSpPr>
              <p:cNvPr id="4542" name="Google Shape;4542;p28"/>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28"/>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28"/>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28"/>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46" name="Google Shape;4546;p28"/>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7" name="Google Shape;4547;p28"/>
          <p:cNvGrpSpPr/>
          <p:nvPr/>
        </p:nvGrpSpPr>
        <p:grpSpPr>
          <a:xfrm>
            <a:off x="33" y="-132178"/>
            <a:ext cx="1291188" cy="4951353"/>
            <a:chOff x="1440600" y="197825"/>
            <a:chExt cx="990175" cy="3797050"/>
          </a:xfrm>
        </p:grpSpPr>
        <p:sp>
          <p:nvSpPr>
            <p:cNvPr id="4548" name="Google Shape;4548;p28"/>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28"/>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28"/>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28"/>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28"/>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28"/>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28"/>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28"/>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28"/>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28"/>
          <p:cNvGrpSpPr/>
          <p:nvPr/>
        </p:nvGrpSpPr>
        <p:grpSpPr>
          <a:xfrm flipH="1">
            <a:off x="7860233" y="-132178"/>
            <a:ext cx="1291188" cy="4951353"/>
            <a:chOff x="1440600" y="197825"/>
            <a:chExt cx="990175" cy="3797050"/>
          </a:xfrm>
        </p:grpSpPr>
        <p:sp>
          <p:nvSpPr>
            <p:cNvPr id="4558" name="Google Shape;4558;p28"/>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28"/>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28"/>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28"/>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28"/>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28"/>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28"/>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28"/>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28"/>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28"/>
          <p:cNvGrpSpPr/>
          <p:nvPr/>
        </p:nvGrpSpPr>
        <p:grpSpPr>
          <a:xfrm>
            <a:off x="-417858" y="-823150"/>
            <a:ext cx="9978772" cy="1382075"/>
            <a:chOff x="193475" y="-693375"/>
            <a:chExt cx="7221575" cy="1382075"/>
          </a:xfrm>
        </p:grpSpPr>
        <p:sp>
          <p:nvSpPr>
            <p:cNvPr id="4568" name="Google Shape;4568;p28"/>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28"/>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28"/>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28"/>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28"/>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28"/>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28"/>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28"/>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28"/>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28"/>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28"/>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28"/>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28"/>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28"/>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28"/>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28"/>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28"/>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28"/>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28"/>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28"/>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28"/>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28"/>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28"/>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28"/>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28"/>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28"/>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28"/>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28"/>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28"/>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28"/>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28"/>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28"/>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28"/>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28"/>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28"/>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28"/>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28"/>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5" name="Google Shape;4605;p28"/>
          <p:cNvGrpSpPr/>
          <p:nvPr/>
        </p:nvGrpSpPr>
        <p:grpSpPr>
          <a:xfrm>
            <a:off x="-20" y="4613271"/>
            <a:ext cx="9143683" cy="1629094"/>
            <a:chOff x="429225" y="4417075"/>
            <a:chExt cx="6749600" cy="1202550"/>
          </a:xfrm>
        </p:grpSpPr>
        <p:sp>
          <p:nvSpPr>
            <p:cNvPr id="4606" name="Google Shape;4606;p28"/>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28"/>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28"/>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28"/>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28"/>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28"/>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28"/>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28"/>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28"/>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28"/>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28"/>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28"/>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28"/>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28"/>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28"/>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28"/>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28"/>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28"/>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28"/>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28"/>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28"/>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28"/>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28"/>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28"/>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28"/>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28"/>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28"/>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28"/>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28"/>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28"/>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28"/>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28"/>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28"/>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28"/>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28"/>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28"/>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28"/>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28"/>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28"/>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28"/>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28"/>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28"/>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28"/>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28"/>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28"/>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28"/>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28"/>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28"/>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28"/>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28"/>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28"/>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28"/>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28"/>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28"/>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28"/>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28"/>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28"/>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28"/>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28"/>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28"/>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28"/>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28"/>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28"/>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28"/>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28"/>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28"/>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28"/>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28"/>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28"/>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28"/>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28"/>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28"/>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28"/>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28"/>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28"/>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28"/>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28"/>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28"/>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28"/>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28"/>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28"/>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28"/>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28"/>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28"/>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28"/>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28"/>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28"/>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28"/>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28"/>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28"/>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28"/>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28"/>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28"/>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28"/>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28"/>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28"/>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28"/>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28"/>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28"/>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28"/>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28"/>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28"/>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28"/>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28"/>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28"/>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28"/>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28"/>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28"/>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28"/>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28"/>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28"/>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28"/>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28"/>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28"/>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28"/>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28"/>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28"/>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28"/>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28"/>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28"/>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28"/>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28"/>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28"/>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28"/>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28"/>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28"/>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28"/>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28"/>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28"/>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28"/>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28"/>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28"/>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28"/>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28"/>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28"/>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28"/>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28"/>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28"/>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28"/>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28"/>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28"/>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28"/>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28"/>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28"/>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28"/>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28"/>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28"/>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28"/>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28"/>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28"/>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28"/>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28"/>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28"/>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28"/>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28"/>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28"/>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28"/>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28"/>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28"/>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28"/>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28"/>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28"/>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28"/>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28"/>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28"/>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28"/>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28"/>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28"/>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28"/>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28"/>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28"/>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7" name="Google Shape;4777;p28"/>
          <p:cNvSpPr txBox="1"/>
          <p:nvPr>
            <p:ph type="title"/>
          </p:nvPr>
        </p:nvSpPr>
        <p:spPr>
          <a:xfrm>
            <a:off x="720000" y="1670296"/>
            <a:ext cx="2423100" cy="42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778" name="Google Shape;4778;p28"/>
          <p:cNvSpPr txBox="1"/>
          <p:nvPr>
            <p:ph idx="1" type="subTitle"/>
          </p:nvPr>
        </p:nvSpPr>
        <p:spPr>
          <a:xfrm>
            <a:off x="720204" y="2094198"/>
            <a:ext cx="2423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79" name="Google Shape;4779;p28"/>
          <p:cNvSpPr txBox="1"/>
          <p:nvPr>
            <p:ph idx="2" type="title"/>
          </p:nvPr>
        </p:nvSpPr>
        <p:spPr>
          <a:xfrm>
            <a:off x="3368276" y="1670296"/>
            <a:ext cx="2423100" cy="42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780" name="Google Shape;4780;p28"/>
          <p:cNvSpPr txBox="1"/>
          <p:nvPr>
            <p:ph idx="3" type="subTitle"/>
          </p:nvPr>
        </p:nvSpPr>
        <p:spPr>
          <a:xfrm>
            <a:off x="3368275" y="2094198"/>
            <a:ext cx="2423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81" name="Google Shape;4781;p28"/>
          <p:cNvSpPr txBox="1"/>
          <p:nvPr>
            <p:ph idx="4" type="title"/>
          </p:nvPr>
        </p:nvSpPr>
        <p:spPr>
          <a:xfrm>
            <a:off x="720204" y="3138759"/>
            <a:ext cx="2423100" cy="42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782" name="Google Shape;4782;p28"/>
          <p:cNvSpPr txBox="1"/>
          <p:nvPr>
            <p:ph idx="5" type="subTitle"/>
          </p:nvPr>
        </p:nvSpPr>
        <p:spPr>
          <a:xfrm>
            <a:off x="720204" y="3556173"/>
            <a:ext cx="2423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83" name="Google Shape;4783;p28"/>
          <p:cNvSpPr txBox="1"/>
          <p:nvPr>
            <p:ph idx="6" type="title"/>
          </p:nvPr>
        </p:nvSpPr>
        <p:spPr>
          <a:xfrm>
            <a:off x="3368276" y="3138759"/>
            <a:ext cx="2423100" cy="42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784" name="Google Shape;4784;p28"/>
          <p:cNvSpPr txBox="1"/>
          <p:nvPr>
            <p:ph idx="7" type="subTitle"/>
          </p:nvPr>
        </p:nvSpPr>
        <p:spPr>
          <a:xfrm>
            <a:off x="3368275" y="3556173"/>
            <a:ext cx="2423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85" name="Google Shape;4785;p28"/>
          <p:cNvSpPr txBox="1"/>
          <p:nvPr>
            <p:ph idx="8" type="title"/>
          </p:nvPr>
        </p:nvSpPr>
        <p:spPr>
          <a:xfrm>
            <a:off x="6000876" y="1670296"/>
            <a:ext cx="2423100" cy="42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786" name="Google Shape;4786;p28"/>
          <p:cNvSpPr txBox="1"/>
          <p:nvPr>
            <p:ph idx="9" type="subTitle"/>
          </p:nvPr>
        </p:nvSpPr>
        <p:spPr>
          <a:xfrm>
            <a:off x="6000875" y="2094198"/>
            <a:ext cx="2423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87" name="Google Shape;4787;p28"/>
          <p:cNvSpPr txBox="1"/>
          <p:nvPr>
            <p:ph idx="13" type="title"/>
          </p:nvPr>
        </p:nvSpPr>
        <p:spPr>
          <a:xfrm>
            <a:off x="6000876" y="3138759"/>
            <a:ext cx="2423100" cy="42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788" name="Google Shape;4788;p28"/>
          <p:cNvSpPr txBox="1"/>
          <p:nvPr>
            <p:ph idx="14" type="subTitle"/>
          </p:nvPr>
        </p:nvSpPr>
        <p:spPr>
          <a:xfrm>
            <a:off x="6000875" y="3556173"/>
            <a:ext cx="24231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89" name="Google Shape;4789;p28"/>
          <p:cNvSpPr txBox="1"/>
          <p:nvPr>
            <p:ph idx="15" type="title"/>
          </p:nvPr>
        </p:nvSpPr>
        <p:spPr>
          <a:xfrm>
            <a:off x="720000" y="60487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6_1">
    <p:spTree>
      <p:nvGrpSpPr>
        <p:cNvPr id="4790" name="Shape 4790"/>
        <p:cNvGrpSpPr/>
        <p:nvPr/>
      </p:nvGrpSpPr>
      <p:grpSpPr>
        <a:xfrm>
          <a:off x="0" y="0"/>
          <a:ext cx="0" cy="0"/>
          <a:chOff x="0" y="0"/>
          <a:chExt cx="0" cy="0"/>
        </a:xfrm>
      </p:grpSpPr>
      <p:sp>
        <p:nvSpPr>
          <p:cNvPr id="4791" name="Google Shape;4791;p29"/>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2" name="Google Shape;4792;p29"/>
          <p:cNvGrpSpPr/>
          <p:nvPr/>
        </p:nvGrpSpPr>
        <p:grpSpPr>
          <a:xfrm flipH="1">
            <a:off x="787075" y="-588250"/>
            <a:ext cx="8294750" cy="5731738"/>
            <a:chOff x="-3141125" y="-1019225"/>
            <a:chExt cx="8294750" cy="5731738"/>
          </a:xfrm>
        </p:grpSpPr>
        <p:sp>
          <p:nvSpPr>
            <p:cNvPr id="4793" name="Google Shape;4793;p29"/>
            <p:cNvSpPr/>
            <p:nvPr/>
          </p:nvSpPr>
          <p:spPr>
            <a:xfrm>
              <a:off x="-3141125" y="-1019225"/>
              <a:ext cx="8162675" cy="5567325"/>
            </a:xfrm>
            <a:custGeom>
              <a:rect b="b" l="l" r="r" t="t"/>
              <a:pathLst>
                <a:path extrusionOk="0" h="222693" w="326507">
                  <a:moveTo>
                    <a:pt x="326507" y="217527"/>
                  </a:moveTo>
                  <a:lnTo>
                    <a:pt x="0" y="0"/>
                  </a:lnTo>
                  <a:lnTo>
                    <a:pt x="9469" y="206601"/>
                  </a:lnTo>
                  <a:lnTo>
                    <a:pt x="319333" y="222693"/>
                  </a:lnTo>
                  <a:close/>
                </a:path>
              </a:pathLst>
            </a:custGeom>
            <a:gradFill>
              <a:gsLst>
                <a:gs pos="0">
                  <a:srgbClr val="FFF6DB">
                    <a:alpha val="1960"/>
                  </a:srgbClr>
                </a:gs>
                <a:gs pos="100000">
                  <a:srgbClr val="FAD25C">
                    <a:alpha val="29411"/>
                  </a:srgbClr>
                </a:gs>
              </a:gsLst>
              <a:lin ang="18900044" scaled="0"/>
            </a:gradFill>
            <a:ln>
              <a:noFill/>
            </a:ln>
          </p:spPr>
        </p:sp>
        <p:grpSp>
          <p:nvGrpSpPr>
            <p:cNvPr id="4794" name="Google Shape;4794;p29"/>
            <p:cNvGrpSpPr/>
            <p:nvPr/>
          </p:nvGrpSpPr>
          <p:grpSpPr>
            <a:xfrm flipH="1">
              <a:off x="4793350" y="4364763"/>
              <a:ext cx="360275" cy="347750"/>
              <a:chOff x="1618825" y="2930900"/>
              <a:chExt cx="360275" cy="347750"/>
            </a:xfrm>
          </p:grpSpPr>
          <p:sp>
            <p:nvSpPr>
              <p:cNvPr id="4795" name="Google Shape;4795;p29"/>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29"/>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29"/>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29"/>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29"/>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29"/>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29"/>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29"/>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3" name="Google Shape;4803;p29"/>
          <p:cNvGrpSpPr/>
          <p:nvPr/>
        </p:nvGrpSpPr>
        <p:grpSpPr>
          <a:xfrm>
            <a:off x="-14350" y="-781925"/>
            <a:ext cx="8091000" cy="5954113"/>
            <a:chOff x="-2937375" y="-1241600"/>
            <a:chExt cx="8091000" cy="5954113"/>
          </a:xfrm>
        </p:grpSpPr>
        <p:sp>
          <p:nvSpPr>
            <p:cNvPr id="4804" name="Google Shape;4804;p29"/>
            <p:cNvSpPr/>
            <p:nvPr/>
          </p:nvSpPr>
          <p:spPr>
            <a:xfrm>
              <a:off x="-2937375" y="-1241600"/>
              <a:ext cx="7958925" cy="5789700"/>
            </a:xfrm>
            <a:custGeom>
              <a:rect b="b" l="l" r="r" t="t"/>
              <a:pathLst>
                <a:path extrusionOk="0" h="231588" w="318357">
                  <a:moveTo>
                    <a:pt x="318357" y="226422"/>
                  </a:moveTo>
                  <a:lnTo>
                    <a:pt x="13200" y="0"/>
                  </a:lnTo>
                  <a:lnTo>
                    <a:pt x="0" y="194549"/>
                  </a:lnTo>
                  <a:lnTo>
                    <a:pt x="311183" y="231588"/>
                  </a:lnTo>
                  <a:close/>
                </a:path>
              </a:pathLst>
            </a:custGeom>
            <a:gradFill>
              <a:gsLst>
                <a:gs pos="0">
                  <a:srgbClr val="FFF6DB">
                    <a:alpha val="1960"/>
                  </a:srgbClr>
                </a:gs>
                <a:gs pos="100000">
                  <a:srgbClr val="FAD25C">
                    <a:alpha val="29411"/>
                  </a:srgbClr>
                </a:gs>
              </a:gsLst>
              <a:lin ang="18900044" scaled="0"/>
            </a:gradFill>
            <a:ln>
              <a:noFill/>
            </a:ln>
          </p:spPr>
        </p:sp>
        <p:grpSp>
          <p:nvGrpSpPr>
            <p:cNvPr id="4805" name="Google Shape;4805;p29"/>
            <p:cNvGrpSpPr/>
            <p:nvPr/>
          </p:nvGrpSpPr>
          <p:grpSpPr>
            <a:xfrm flipH="1">
              <a:off x="4793350" y="4364763"/>
              <a:ext cx="360275" cy="347750"/>
              <a:chOff x="1618825" y="2930900"/>
              <a:chExt cx="360275" cy="347750"/>
            </a:xfrm>
          </p:grpSpPr>
          <p:sp>
            <p:nvSpPr>
              <p:cNvPr id="4806" name="Google Shape;4806;p29"/>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29"/>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29"/>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29"/>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29"/>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29"/>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29"/>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29"/>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14" name="Google Shape;4814;p29"/>
          <p:cNvGrpSpPr/>
          <p:nvPr/>
        </p:nvGrpSpPr>
        <p:grpSpPr>
          <a:xfrm>
            <a:off x="3087846" y="4642864"/>
            <a:ext cx="2980119" cy="276454"/>
            <a:chOff x="5432846" y="4176568"/>
            <a:chExt cx="2980119" cy="276454"/>
          </a:xfrm>
        </p:grpSpPr>
        <p:sp>
          <p:nvSpPr>
            <p:cNvPr id="4815" name="Google Shape;4815;p29"/>
            <p:cNvSpPr/>
            <p:nvPr/>
          </p:nvSpPr>
          <p:spPr>
            <a:xfrm>
              <a:off x="7801447" y="4176568"/>
              <a:ext cx="611518" cy="276454"/>
            </a:xfrm>
            <a:custGeom>
              <a:rect b="b" l="l" r="r" t="t"/>
              <a:pathLst>
                <a:path extrusionOk="0" h="16679" w="36894">
                  <a:moveTo>
                    <a:pt x="18414" y="0"/>
                  </a:moveTo>
                  <a:lnTo>
                    <a:pt x="14044" y="3570"/>
                  </a:lnTo>
                  <a:lnTo>
                    <a:pt x="1635" y="3636"/>
                  </a:lnTo>
                  <a:lnTo>
                    <a:pt x="8373" y="7906"/>
                  </a:lnTo>
                  <a:lnTo>
                    <a:pt x="1" y="16679"/>
                  </a:lnTo>
                  <a:lnTo>
                    <a:pt x="18414" y="13010"/>
                  </a:lnTo>
                  <a:lnTo>
                    <a:pt x="36894" y="16679"/>
                  </a:lnTo>
                  <a:lnTo>
                    <a:pt x="28521" y="7906"/>
                  </a:lnTo>
                  <a:lnTo>
                    <a:pt x="35259" y="3636"/>
                  </a:lnTo>
                  <a:lnTo>
                    <a:pt x="22850" y="3570"/>
                  </a:lnTo>
                  <a:lnTo>
                    <a:pt x="184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29"/>
            <p:cNvSpPr/>
            <p:nvPr/>
          </p:nvSpPr>
          <p:spPr>
            <a:xfrm>
              <a:off x="7924185" y="4235725"/>
              <a:ext cx="461697" cy="192983"/>
            </a:xfrm>
            <a:custGeom>
              <a:rect b="b" l="l" r="r" t="t"/>
              <a:pathLst>
                <a:path extrusionOk="0" h="11643" w="27855">
                  <a:moveTo>
                    <a:pt x="22284" y="1"/>
                  </a:moveTo>
                  <a:lnTo>
                    <a:pt x="1" y="11642"/>
                  </a:lnTo>
                  <a:lnTo>
                    <a:pt x="11009" y="9441"/>
                  </a:lnTo>
                  <a:lnTo>
                    <a:pt x="14945" y="10175"/>
                  </a:lnTo>
                  <a:lnTo>
                    <a:pt x="22784" y="6105"/>
                  </a:lnTo>
                  <a:lnTo>
                    <a:pt x="21116" y="4337"/>
                  </a:lnTo>
                  <a:lnTo>
                    <a:pt x="27854" y="67"/>
                  </a:lnTo>
                  <a:lnTo>
                    <a:pt x="22284" y="1"/>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29"/>
            <p:cNvSpPr/>
            <p:nvPr/>
          </p:nvSpPr>
          <p:spPr>
            <a:xfrm>
              <a:off x="7845122" y="4199790"/>
              <a:ext cx="332859" cy="207353"/>
            </a:xfrm>
            <a:custGeom>
              <a:rect b="b" l="l" r="r" t="t"/>
              <a:pathLst>
                <a:path extrusionOk="0" h="12510" w="20082">
                  <a:moveTo>
                    <a:pt x="17513" y="0"/>
                  </a:moveTo>
                  <a:lnTo>
                    <a:pt x="5405" y="6305"/>
                  </a:lnTo>
                  <a:lnTo>
                    <a:pt x="5738" y="6505"/>
                  </a:lnTo>
                  <a:lnTo>
                    <a:pt x="1" y="12509"/>
                  </a:lnTo>
                  <a:lnTo>
                    <a:pt x="20082" y="2069"/>
                  </a:lnTo>
                  <a:lnTo>
                    <a:pt x="17513"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29"/>
            <p:cNvSpPr/>
            <p:nvPr/>
          </p:nvSpPr>
          <p:spPr>
            <a:xfrm>
              <a:off x="5432846" y="4176568"/>
              <a:ext cx="611518" cy="276454"/>
            </a:xfrm>
            <a:custGeom>
              <a:rect b="b" l="l" r="r" t="t"/>
              <a:pathLst>
                <a:path extrusionOk="0" h="16679" w="36894">
                  <a:moveTo>
                    <a:pt x="18480" y="0"/>
                  </a:moveTo>
                  <a:lnTo>
                    <a:pt x="14044" y="3570"/>
                  </a:lnTo>
                  <a:lnTo>
                    <a:pt x="1635" y="3636"/>
                  </a:lnTo>
                  <a:lnTo>
                    <a:pt x="8373" y="7906"/>
                  </a:lnTo>
                  <a:lnTo>
                    <a:pt x="1" y="16679"/>
                  </a:lnTo>
                  <a:lnTo>
                    <a:pt x="1" y="16679"/>
                  </a:lnTo>
                  <a:lnTo>
                    <a:pt x="18480" y="13010"/>
                  </a:lnTo>
                  <a:lnTo>
                    <a:pt x="36894" y="16679"/>
                  </a:lnTo>
                  <a:lnTo>
                    <a:pt x="36894" y="16679"/>
                  </a:lnTo>
                  <a:lnTo>
                    <a:pt x="28521" y="7906"/>
                  </a:lnTo>
                  <a:lnTo>
                    <a:pt x="35292" y="3636"/>
                  </a:lnTo>
                  <a:lnTo>
                    <a:pt x="22850" y="3570"/>
                  </a:lnTo>
                  <a:lnTo>
                    <a:pt x="184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29"/>
            <p:cNvSpPr/>
            <p:nvPr/>
          </p:nvSpPr>
          <p:spPr>
            <a:xfrm>
              <a:off x="5556148" y="4235725"/>
              <a:ext cx="461680" cy="192983"/>
            </a:xfrm>
            <a:custGeom>
              <a:rect b="b" l="l" r="r" t="t"/>
              <a:pathLst>
                <a:path extrusionOk="0" h="11643" w="27854">
                  <a:moveTo>
                    <a:pt x="22249" y="1"/>
                  </a:moveTo>
                  <a:lnTo>
                    <a:pt x="0" y="11642"/>
                  </a:lnTo>
                  <a:lnTo>
                    <a:pt x="0" y="11642"/>
                  </a:lnTo>
                  <a:lnTo>
                    <a:pt x="11041" y="9441"/>
                  </a:lnTo>
                  <a:lnTo>
                    <a:pt x="14911" y="10175"/>
                  </a:lnTo>
                  <a:lnTo>
                    <a:pt x="22750" y="6105"/>
                  </a:lnTo>
                  <a:lnTo>
                    <a:pt x="21082" y="4337"/>
                  </a:lnTo>
                  <a:lnTo>
                    <a:pt x="27853" y="67"/>
                  </a:lnTo>
                  <a:lnTo>
                    <a:pt x="22249" y="1"/>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29"/>
            <p:cNvSpPr/>
            <p:nvPr/>
          </p:nvSpPr>
          <p:spPr>
            <a:xfrm>
              <a:off x="5476521" y="4199790"/>
              <a:ext cx="332859" cy="207353"/>
            </a:xfrm>
            <a:custGeom>
              <a:rect b="b" l="l" r="r" t="t"/>
              <a:pathLst>
                <a:path extrusionOk="0" h="12510" w="20082">
                  <a:moveTo>
                    <a:pt x="17547" y="0"/>
                  </a:moveTo>
                  <a:lnTo>
                    <a:pt x="5405" y="6305"/>
                  </a:lnTo>
                  <a:lnTo>
                    <a:pt x="5738" y="6505"/>
                  </a:lnTo>
                  <a:lnTo>
                    <a:pt x="1" y="12509"/>
                  </a:lnTo>
                  <a:lnTo>
                    <a:pt x="20082" y="2069"/>
                  </a:lnTo>
                  <a:lnTo>
                    <a:pt x="17547"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1" name="Google Shape;4821;p29"/>
          <p:cNvGrpSpPr/>
          <p:nvPr/>
        </p:nvGrpSpPr>
        <p:grpSpPr>
          <a:xfrm>
            <a:off x="-875" y="450020"/>
            <a:ext cx="395408" cy="4847659"/>
            <a:chOff x="-36750" y="-31225"/>
            <a:chExt cx="441205" cy="5174700"/>
          </a:xfrm>
        </p:grpSpPr>
        <p:sp>
          <p:nvSpPr>
            <p:cNvPr id="4822" name="Google Shape;4822;p29"/>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29"/>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29"/>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5" name="Google Shape;4825;p29"/>
          <p:cNvGrpSpPr/>
          <p:nvPr/>
        </p:nvGrpSpPr>
        <p:grpSpPr>
          <a:xfrm flipH="1">
            <a:off x="8748268" y="351526"/>
            <a:ext cx="395408" cy="4945978"/>
            <a:chOff x="-36750" y="-31225"/>
            <a:chExt cx="441205" cy="5174700"/>
          </a:xfrm>
        </p:grpSpPr>
        <p:sp>
          <p:nvSpPr>
            <p:cNvPr id="4826" name="Google Shape;4826;p29"/>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29"/>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29"/>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9" name="Google Shape;4829;p29"/>
          <p:cNvGrpSpPr/>
          <p:nvPr/>
        </p:nvGrpSpPr>
        <p:grpSpPr>
          <a:xfrm>
            <a:off x="-417858" y="-823150"/>
            <a:ext cx="9978772" cy="1382075"/>
            <a:chOff x="193475" y="-693375"/>
            <a:chExt cx="7221575" cy="1382075"/>
          </a:xfrm>
        </p:grpSpPr>
        <p:sp>
          <p:nvSpPr>
            <p:cNvPr id="4830" name="Google Shape;4830;p29"/>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29"/>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29"/>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29"/>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29"/>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29"/>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29"/>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29"/>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29"/>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29"/>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29"/>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29"/>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29"/>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29"/>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29"/>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29"/>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29"/>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29"/>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29"/>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29"/>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29"/>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29"/>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29"/>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29"/>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29"/>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29"/>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29"/>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29"/>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29"/>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29"/>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29"/>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29"/>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29"/>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29"/>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29"/>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29"/>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29"/>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7" name="Google Shape;4867;p29"/>
          <p:cNvSpPr txBox="1"/>
          <p:nvPr>
            <p:ph hasCustomPrompt="1" type="title"/>
          </p:nvPr>
        </p:nvSpPr>
        <p:spPr>
          <a:xfrm>
            <a:off x="2802000" y="730975"/>
            <a:ext cx="3537900" cy="82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600">
                <a:solidFill>
                  <a:schemeClr val="accent2"/>
                </a:solidFill>
              </a:defRPr>
            </a:lvl1pPr>
            <a:lvl2pPr lvl="1"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2pPr>
            <a:lvl3pPr lvl="2"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3pPr>
            <a:lvl4pPr lvl="3"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4pPr>
            <a:lvl5pPr lvl="4"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5pPr>
            <a:lvl6pPr lvl="5"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6pPr>
            <a:lvl7pPr lvl="6"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7pPr>
            <a:lvl8pPr lvl="7"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8pPr>
            <a:lvl9pPr lvl="8"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9pPr>
          </a:lstStyle>
          <a:p>
            <a:r>
              <a:t>xx%</a:t>
            </a:r>
          </a:p>
        </p:txBody>
      </p:sp>
      <p:sp>
        <p:nvSpPr>
          <p:cNvPr id="4868" name="Google Shape;4868;p29"/>
          <p:cNvSpPr txBox="1"/>
          <p:nvPr>
            <p:ph idx="1" type="subTitle"/>
          </p:nvPr>
        </p:nvSpPr>
        <p:spPr>
          <a:xfrm>
            <a:off x="2801989" y="1516649"/>
            <a:ext cx="3537900" cy="408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69" name="Google Shape;4869;p29"/>
          <p:cNvSpPr txBox="1"/>
          <p:nvPr>
            <p:ph hasCustomPrompt="1" idx="2" type="title"/>
          </p:nvPr>
        </p:nvSpPr>
        <p:spPr>
          <a:xfrm>
            <a:off x="720272" y="2604025"/>
            <a:ext cx="3347700" cy="822900"/>
          </a:xfrm>
          <a:prstGeom prst="rect">
            <a:avLst/>
          </a:prstGeom>
        </p:spPr>
        <p:txBody>
          <a:bodyPr anchorCtr="0" anchor="ctr" bIns="91425" lIns="91425" spcFirstLastPara="1" rIns="91425" wrap="square" tIns="91425">
            <a:noAutofit/>
          </a:bodyPr>
          <a:lstStyle>
            <a:lvl1pPr lvl="0" marR="25400" rtl="0" algn="ctr">
              <a:lnSpc>
                <a:spcPct val="120000"/>
              </a:lnSpc>
              <a:spcBef>
                <a:spcPts val="0"/>
              </a:spcBef>
              <a:spcAft>
                <a:spcPts val="0"/>
              </a:spcAft>
              <a:buSzPts val="4800"/>
              <a:buNone/>
              <a:defRPr sz="3600">
                <a:solidFill>
                  <a:schemeClr val="accent2"/>
                </a:solidFill>
              </a:defRPr>
            </a:lvl1pPr>
            <a:lvl2pPr lvl="1"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2pPr>
            <a:lvl3pPr lvl="2"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3pPr>
            <a:lvl4pPr lvl="3"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4pPr>
            <a:lvl5pPr lvl="4"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5pPr>
            <a:lvl6pPr lvl="5"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6pPr>
            <a:lvl7pPr lvl="6"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7pPr>
            <a:lvl8pPr lvl="7"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8pPr>
            <a:lvl9pPr lvl="8"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9pPr>
          </a:lstStyle>
          <a:p>
            <a:r>
              <a:t>xx%</a:t>
            </a:r>
          </a:p>
        </p:txBody>
      </p:sp>
      <p:sp>
        <p:nvSpPr>
          <p:cNvPr id="4870" name="Google Shape;4870;p29"/>
          <p:cNvSpPr txBox="1"/>
          <p:nvPr>
            <p:ph idx="3" type="subTitle"/>
          </p:nvPr>
        </p:nvSpPr>
        <p:spPr>
          <a:xfrm>
            <a:off x="720272" y="3396124"/>
            <a:ext cx="3347700" cy="40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71" name="Google Shape;4871;p29"/>
          <p:cNvSpPr txBox="1"/>
          <p:nvPr>
            <p:ph hasCustomPrompt="1" idx="4" type="title"/>
          </p:nvPr>
        </p:nvSpPr>
        <p:spPr>
          <a:xfrm>
            <a:off x="5064241" y="2604025"/>
            <a:ext cx="3347700" cy="822900"/>
          </a:xfrm>
          <a:prstGeom prst="rect">
            <a:avLst/>
          </a:prstGeom>
        </p:spPr>
        <p:txBody>
          <a:bodyPr anchorCtr="0" anchor="ctr" bIns="91425" lIns="91425" spcFirstLastPara="1" rIns="91425" wrap="square" tIns="91425">
            <a:noAutofit/>
          </a:bodyPr>
          <a:lstStyle>
            <a:lvl1pPr lvl="0" marR="25400" rtl="0" algn="ctr">
              <a:lnSpc>
                <a:spcPct val="120000"/>
              </a:lnSpc>
              <a:spcBef>
                <a:spcPts val="0"/>
              </a:spcBef>
              <a:spcAft>
                <a:spcPts val="0"/>
              </a:spcAft>
              <a:buSzPts val="4800"/>
              <a:buNone/>
              <a:defRPr sz="3600">
                <a:solidFill>
                  <a:schemeClr val="accent2"/>
                </a:solidFill>
              </a:defRPr>
            </a:lvl1pPr>
            <a:lvl2pPr lvl="1"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2pPr>
            <a:lvl3pPr lvl="2"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3pPr>
            <a:lvl4pPr lvl="3"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4pPr>
            <a:lvl5pPr lvl="4"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5pPr>
            <a:lvl6pPr lvl="5"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6pPr>
            <a:lvl7pPr lvl="6"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7pPr>
            <a:lvl8pPr lvl="7"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8pPr>
            <a:lvl9pPr lvl="8" rtl="0" algn="ctr">
              <a:spcBef>
                <a:spcPts val="0"/>
              </a:spcBef>
              <a:spcAft>
                <a:spcPts val="0"/>
              </a:spcAft>
              <a:buSzPts val="4800"/>
              <a:buFont typeface="Playfair Display"/>
              <a:buNone/>
              <a:defRPr b="1" i="1" sz="4800">
                <a:latin typeface="Playfair Display"/>
                <a:ea typeface="Playfair Display"/>
                <a:cs typeface="Playfair Display"/>
                <a:sym typeface="Playfair Display"/>
              </a:defRPr>
            </a:lvl9pPr>
          </a:lstStyle>
          <a:p>
            <a:r>
              <a:t>xx%</a:t>
            </a:r>
          </a:p>
        </p:txBody>
      </p:sp>
      <p:sp>
        <p:nvSpPr>
          <p:cNvPr id="4872" name="Google Shape;4872;p29"/>
          <p:cNvSpPr txBox="1"/>
          <p:nvPr>
            <p:ph idx="5" type="subTitle"/>
          </p:nvPr>
        </p:nvSpPr>
        <p:spPr>
          <a:xfrm>
            <a:off x="5064241" y="3396123"/>
            <a:ext cx="3347700" cy="40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9">
    <p:spTree>
      <p:nvGrpSpPr>
        <p:cNvPr id="4873" name="Shape 4873"/>
        <p:cNvGrpSpPr/>
        <p:nvPr/>
      </p:nvGrpSpPr>
      <p:grpSpPr>
        <a:xfrm>
          <a:off x="0" y="0"/>
          <a:ext cx="0" cy="0"/>
          <a:chOff x="0" y="0"/>
          <a:chExt cx="0" cy="0"/>
        </a:xfrm>
      </p:grpSpPr>
      <p:sp>
        <p:nvSpPr>
          <p:cNvPr id="4874" name="Google Shape;4874;p30"/>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5" name="Google Shape;4875;p30"/>
          <p:cNvGrpSpPr/>
          <p:nvPr/>
        </p:nvGrpSpPr>
        <p:grpSpPr>
          <a:xfrm flipH="1">
            <a:off x="8748255" y="351525"/>
            <a:ext cx="395408" cy="4589441"/>
            <a:chOff x="-36750" y="-31225"/>
            <a:chExt cx="441205" cy="5174700"/>
          </a:xfrm>
        </p:grpSpPr>
        <p:sp>
          <p:nvSpPr>
            <p:cNvPr id="4876" name="Google Shape;4876;p30"/>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30"/>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30"/>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9" name="Google Shape;4879;p30"/>
          <p:cNvGrpSpPr/>
          <p:nvPr/>
        </p:nvGrpSpPr>
        <p:grpSpPr>
          <a:xfrm>
            <a:off x="-870" y="444775"/>
            <a:ext cx="395408" cy="4589441"/>
            <a:chOff x="-36750" y="-31225"/>
            <a:chExt cx="441205" cy="5174700"/>
          </a:xfrm>
        </p:grpSpPr>
        <p:sp>
          <p:nvSpPr>
            <p:cNvPr id="4880" name="Google Shape;4880;p30"/>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30"/>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30"/>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3" name="Google Shape;4883;p30"/>
          <p:cNvGrpSpPr/>
          <p:nvPr/>
        </p:nvGrpSpPr>
        <p:grpSpPr>
          <a:xfrm>
            <a:off x="-417858" y="-823150"/>
            <a:ext cx="9978772" cy="1382075"/>
            <a:chOff x="193475" y="-693375"/>
            <a:chExt cx="7221575" cy="1382075"/>
          </a:xfrm>
        </p:grpSpPr>
        <p:sp>
          <p:nvSpPr>
            <p:cNvPr id="4884" name="Google Shape;4884;p30"/>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30"/>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30"/>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30"/>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30"/>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30"/>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30"/>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30"/>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30"/>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30"/>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30"/>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30"/>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30"/>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30"/>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30"/>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30"/>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30"/>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30"/>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30"/>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30"/>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30"/>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0"/>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0"/>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30"/>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30"/>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30"/>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30"/>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30"/>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30"/>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30"/>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30"/>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30"/>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30"/>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30"/>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30"/>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30"/>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30"/>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1" name="Google Shape;4921;p30"/>
          <p:cNvGrpSpPr/>
          <p:nvPr/>
        </p:nvGrpSpPr>
        <p:grpSpPr>
          <a:xfrm>
            <a:off x="-20" y="4613271"/>
            <a:ext cx="9143683" cy="1629094"/>
            <a:chOff x="429225" y="4417075"/>
            <a:chExt cx="6749600" cy="1202550"/>
          </a:xfrm>
        </p:grpSpPr>
        <p:sp>
          <p:nvSpPr>
            <p:cNvPr id="4922" name="Google Shape;4922;p30"/>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30"/>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30"/>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30"/>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30"/>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30"/>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30"/>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30"/>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0"/>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30"/>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30"/>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30"/>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30"/>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30"/>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30"/>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30"/>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30"/>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30"/>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30"/>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30"/>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0"/>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30"/>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30"/>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30"/>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30"/>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30"/>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30"/>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30"/>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30"/>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30"/>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30"/>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30"/>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30"/>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30"/>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30"/>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30"/>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30"/>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30"/>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30"/>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30"/>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30"/>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0"/>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30"/>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30"/>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30"/>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30"/>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30"/>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0"/>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30"/>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30"/>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30"/>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30"/>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30"/>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30"/>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0"/>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30"/>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30"/>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30"/>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30"/>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30"/>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30"/>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30"/>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30"/>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0"/>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30"/>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0"/>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0"/>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0"/>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30"/>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30"/>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30"/>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30"/>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0"/>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0"/>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30"/>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30"/>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30"/>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30"/>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30"/>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0"/>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30"/>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30"/>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30"/>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0"/>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30"/>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30"/>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30"/>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30"/>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30"/>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30"/>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30"/>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0"/>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0"/>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0"/>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30"/>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0"/>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0"/>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30"/>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30"/>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30"/>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30"/>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0"/>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0"/>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30"/>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30"/>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30"/>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30"/>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30"/>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30"/>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30"/>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30"/>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30"/>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30"/>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30"/>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0"/>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0"/>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30"/>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30"/>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30"/>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0"/>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30"/>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30"/>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30"/>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30"/>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30"/>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30"/>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30"/>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30"/>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30"/>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0"/>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30"/>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30"/>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30"/>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30"/>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0"/>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30"/>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30"/>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30"/>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30"/>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0"/>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30"/>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30"/>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30"/>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30"/>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30"/>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30"/>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30"/>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30"/>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0"/>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30"/>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30"/>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30"/>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30"/>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30"/>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0"/>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30"/>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30"/>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30"/>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30"/>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0"/>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30"/>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30"/>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0"/>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0"/>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30"/>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30"/>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30"/>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30"/>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0"/>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0"/>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30"/>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3" name="Google Shape;5093;p30"/>
          <p:cNvSpPr txBox="1"/>
          <p:nvPr>
            <p:ph type="title"/>
          </p:nvPr>
        </p:nvSpPr>
        <p:spPr>
          <a:xfrm>
            <a:off x="1016938" y="3353740"/>
            <a:ext cx="1767000" cy="36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094" name="Google Shape;5094;p30"/>
          <p:cNvSpPr txBox="1"/>
          <p:nvPr>
            <p:ph idx="1" type="subTitle"/>
          </p:nvPr>
        </p:nvSpPr>
        <p:spPr>
          <a:xfrm>
            <a:off x="1016938" y="3737917"/>
            <a:ext cx="1767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95" name="Google Shape;5095;p30"/>
          <p:cNvSpPr txBox="1"/>
          <p:nvPr>
            <p:ph idx="2" type="title"/>
          </p:nvPr>
        </p:nvSpPr>
        <p:spPr>
          <a:xfrm>
            <a:off x="3688501" y="3353740"/>
            <a:ext cx="1767000" cy="36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096" name="Google Shape;5096;p30"/>
          <p:cNvSpPr txBox="1"/>
          <p:nvPr>
            <p:ph idx="3" type="subTitle"/>
          </p:nvPr>
        </p:nvSpPr>
        <p:spPr>
          <a:xfrm>
            <a:off x="3688501" y="3737917"/>
            <a:ext cx="1767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97" name="Google Shape;5097;p30"/>
          <p:cNvSpPr txBox="1"/>
          <p:nvPr>
            <p:ph idx="4" type="title"/>
          </p:nvPr>
        </p:nvSpPr>
        <p:spPr>
          <a:xfrm>
            <a:off x="6357812" y="3353740"/>
            <a:ext cx="1767000" cy="36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5098" name="Google Shape;5098;p30"/>
          <p:cNvSpPr txBox="1"/>
          <p:nvPr>
            <p:ph idx="5" type="subTitle"/>
          </p:nvPr>
        </p:nvSpPr>
        <p:spPr>
          <a:xfrm>
            <a:off x="6357812" y="3737917"/>
            <a:ext cx="1767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99" name="Google Shape;5099;p30"/>
          <p:cNvSpPr txBox="1"/>
          <p:nvPr>
            <p:ph hasCustomPrompt="1" idx="6" type="title"/>
          </p:nvPr>
        </p:nvSpPr>
        <p:spPr>
          <a:xfrm>
            <a:off x="1016938" y="2867177"/>
            <a:ext cx="1767000" cy="514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3000">
                <a:solidFill>
                  <a:schemeClr val="accent2"/>
                </a:solidFill>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5100" name="Google Shape;5100;p30"/>
          <p:cNvSpPr txBox="1"/>
          <p:nvPr>
            <p:ph hasCustomPrompt="1" idx="7" type="title"/>
          </p:nvPr>
        </p:nvSpPr>
        <p:spPr>
          <a:xfrm>
            <a:off x="3688501" y="2867177"/>
            <a:ext cx="1767000" cy="514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3000">
                <a:solidFill>
                  <a:schemeClr val="accent2"/>
                </a:solidFill>
              </a:defRPr>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5101" name="Google Shape;5101;p30"/>
          <p:cNvSpPr txBox="1"/>
          <p:nvPr>
            <p:ph hasCustomPrompt="1" idx="8" type="title"/>
          </p:nvPr>
        </p:nvSpPr>
        <p:spPr>
          <a:xfrm>
            <a:off x="6357812" y="2867177"/>
            <a:ext cx="1767000" cy="514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800"/>
              <a:buNone/>
              <a:defRPr sz="3000">
                <a:solidFill>
                  <a:schemeClr val="accent2"/>
                </a:solidFill>
              </a:defRPr>
            </a:lvl1pPr>
            <a:lvl2pPr lvl="1" rtl="0" algn="ctr">
              <a:spcBef>
                <a:spcPts val="0"/>
              </a:spcBef>
              <a:spcAft>
                <a:spcPts val="0"/>
              </a:spcAft>
              <a:buClr>
                <a:schemeClr val="accent2"/>
              </a:buClr>
              <a:buSzPts val="4800"/>
              <a:buNone/>
              <a:defRPr sz="4800">
                <a:solidFill>
                  <a:schemeClr val="accent2"/>
                </a:solidFill>
              </a:defRPr>
            </a:lvl2pPr>
            <a:lvl3pPr lvl="2" rtl="0" algn="ctr">
              <a:spcBef>
                <a:spcPts val="0"/>
              </a:spcBef>
              <a:spcAft>
                <a:spcPts val="0"/>
              </a:spcAft>
              <a:buClr>
                <a:schemeClr val="accent2"/>
              </a:buClr>
              <a:buSzPts val="4800"/>
              <a:buNone/>
              <a:defRPr sz="4800">
                <a:solidFill>
                  <a:schemeClr val="accent2"/>
                </a:solidFill>
              </a:defRPr>
            </a:lvl3pPr>
            <a:lvl4pPr lvl="3" rtl="0" algn="ctr">
              <a:spcBef>
                <a:spcPts val="0"/>
              </a:spcBef>
              <a:spcAft>
                <a:spcPts val="0"/>
              </a:spcAft>
              <a:buClr>
                <a:schemeClr val="accent2"/>
              </a:buClr>
              <a:buSzPts val="4800"/>
              <a:buNone/>
              <a:defRPr sz="4800">
                <a:solidFill>
                  <a:schemeClr val="accent2"/>
                </a:solidFill>
              </a:defRPr>
            </a:lvl4pPr>
            <a:lvl5pPr lvl="4" rtl="0" algn="ctr">
              <a:spcBef>
                <a:spcPts val="0"/>
              </a:spcBef>
              <a:spcAft>
                <a:spcPts val="0"/>
              </a:spcAft>
              <a:buClr>
                <a:schemeClr val="accent2"/>
              </a:buClr>
              <a:buSzPts val="4800"/>
              <a:buNone/>
              <a:defRPr sz="4800">
                <a:solidFill>
                  <a:schemeClr val="accent2"/>
                </a:solidFill>
              </a:defRPr>
            </a:lvl5pPr>
            <a:lvl6pPr lvl="5" rtl="0" algn="ctr">
              <a:spcBef>
                <a:spcPts val="0"/>
              </a:spcBef>
              <a:spcAft>
                <a:spcPts val="0"/>
              </a:spcAft>
              <a:buClr>
                <a:schemeClr val="accent2"/>
              </a:buClr>
              <a:buSzPts val="4800"/>
              <a:buNone/>
              <a:defRPr sz="4800">
                <a:solidFill>
                  <a:schemeClr val="accent2"/>
                </a:solidFill>
              </a:defRPr>
            </a:lvl6pPr>
            <a:lvl7pPr lvl="6" rtl="0" algn="ctr">
              <a:spcBef>
                <a:spcPts val="0"/>
              </a:spcBef>
              <a:spcAft>
                <a:spcPts val="0"/>
              </a:spcAft>
              <a:buClr>
                <a:schemeClr val="accent2"/>
              </a:buClr>
              <a:buSzPts val="4800"/>
              <a:buNone/>
              <a:defRPr sz="4800">
                <a:solidFill>
                  <a:schemeClr val="accent2"/>
                </a:solidFill>
              </a:defRPr>
            </a:lvl7pPr>
            <a:lvl8pPr lvl="7" rtl="0" algn="ctr">
              <a:spcBef>
                <a:spcPts val="0"/>
              </a:spcBef>
              <a:spcAft>
                <a:spcPts val="0"/>
              </a:spcAft>
              <a:buClr>
                <a:schemeClr val="accent2"/>
              </a:buClr>
              <a:buSzPts val="4800"/>
              <a:buNone/>
              <a:defRPr sz="4800">
                <a:solidFill>
                  <a:schemeClr val="accent2"/>
                </a:solidFill>
              </a:defRPr>
            </a:lvl8pPr>
            <a:lvl9pPr lvl="8" rtl="0" algn="ctr">
              <a:spcBef>
                <a:spcPts val="0"/>
              </a:spcBef>
              <a:spcAft>
                <a:spcPts val="0"/>
              </a:spcAft>
              <a:buClr>
                <a:schemeClr val="accent2"/>
              </a:buClr>
              <a:buSzPts val="4800"/>
              <a:buNone/>
              <a:defRPr sz="4800">
                <a:solidFill>
                  <a:schemeClr val="accent2"/>
                </a:solidFill>
              </a:defRPr>
            </a:lvl9pPr>
          </a:lstStyle>
          <a:p>
            <a:r>
              <a:t>xx%</a:t>
            </a:r>
          </a:p>
        </p:txBody>
      </p:sp>
      <p:sp>
        <p:nvSpPr>
          <p:cNvPr id="5102" name="Google Shape;5102;p30"/>
          <p:cNvSpPr txBox="1"/>
          <p:nvPr>
            <p:ph idx="9" type="title"/>
          </p:nvPr>
        </p:nvSpPr>
        <p:spPr>
          <a:xfrm>
            <a:off x="720000" y="626404"/>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02" name="Shape 502"/>
        <p:cNvGrpSpPr/>
        <p:nvPr/>
      </p:nvGrpSpPr>
      <p:grpSpPr>
        <a:xfrm>
          <a:off x="0" y="0"/>
          <a:ext cx="0" cy="0"/>
          <a:chOff x="0" y="0"/>
          <a:chExt cx="0" cy="0"/>
        </a:xfrm>
      </p:grpSpPr>
      <p:grpSp>
        <p:nvGrpSpPr>
          <p:cNvPr id="503" name="Google Shape;503;p4"/>
          <p:cNvGrpSpPr/>
          <p:nvPr/>
        </p:nvGrpSpPr>
        <p:grpSpPr>
          <a:xfrm>
            <a:off x="-228600" y="347143"/>
            <a:ext cx="8972640" cy="4363055"/>
            <a:chOff x="-228600" y="347143"/>
            <a:chExt cx="8972640" cy="4363055"/>
          </a:xfrm>
        </p:grpSpPr>
        <p:sp>
          <p:nvSpPr>
            <p:cNvPr id="504" name="Google Shape;504;p4"/>
            <p:cNvSpPr/>
            <p:nvPr/>
          </p:nvSpPr>
          <p:spPr>
            <a:xfrm>
              <a:off x="-228600" y="683150"/>
              <a:ext cx="8702571" cy="4027048"/>
            </a:xfrm>
            <a:custGeom>
              <a:rect b="b" l="l" r="r" t="t"/>
              <a:pathLst>
                <a:path extrusionOk="0" h="134112" w="284607">
                  <a:moveTo>
                    <a:pt x="273939" y="0"/>
                  </a:moveTo>
                  <a:lnTo>
                    <a:pt x="0" y="134112"/>
                  </a:lnTo>
                  <a:lnTo>
                    <a:pt x="266700" y="134112"/>
                  </a:lnTo>
                  <a:lnTo>
                    <a:pt x="284607" y="8763"/>
                  </a:lnTo>
                  <a:close/>
                </a:path>
              </a:pathLst>
            </a:custGeom>
            <a:gradFill>
              <a:gsLst>
                <a:gs pos="0">
                  <a:srgbClr val="FFF6DB">
                    <a:alpha val="1960"/>
                  </a:srgbClr>
                </a:gs>
                <a:gs pos="100000">
                  <a:srgbClr val="FAD25C">
                    <a:alpha val="29411"/>
                  </a:srgbClr>
                </a:gs>
              </a:gsLst>
              <a:lin ang="18900044" scaled="0"/>
            </a:gradFill>
            <a:ln>
              <a:noFill/>
            </a:ln>
          </p:spPr>
        </p:sp>
        <p:grpSp>
          <p:nvGrpSpPr>
            <p:cNvPr id="505" name="Google Shape;505;p4"/>
            <p:cNvGrpSpPr/>
            <p:nvPr/>
          </p:nvGrpSpPr>
          <p:grpSpPr>
            <a:xfrm>
              <a:off x="8076260" y="347143"/>
              <a:ext cx="667780" cy="667824"/>
              <a:chOff x="8304860" y="-186257"/>
              <a:chExt cx="667780" cy="667824"/>
            </a:xfrm>
          </p:grpSpPr>
          <p:sp>
            <p:nvSpPr>
              <p:cNvPr id="506" name="Google Shape;506;p4"/>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0" name="Google Shape;510;p4"/>
          <p:cNvSpPr/>
          <p:nvPr/>
        </p:nvSpPr>
        <p:spPr>
          <a:xfrm>
            <a:off x="-7175" y="40961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 name="Google Shape;511;p4"/>
          <p:cNvGrpSpPr/>
          <p:nvPr/>
        </p:nvGrpSpPr>
        <p:grpSpPr>
          <a:xfrm>
            <a:off x="-1700930" y="-1087059"/>
            <a:ext cx="12551594" cy="3254063"/>
            <a:chOff x="-1700930" y="-1087059"/>
            <a:chExt cx="12551594" cy="3254063"/>
          </a:xfrm>
        </p:grpSpPr>
        <p:grpSp>
          <p:nvGrpSpPr>
            <p:cNvPr id="512" name="Google Shape;512;p4"/>
            <p:cNvGrpSpPr/>
            <p:nvPr/>
          </p:nvGrpSpPr>
          <p:grpSpPr>
            <a:xfrm rot="-2336481">
              <a:off x="-1326197" y="-511440"/>
              <a:ext cx="2575089" cy="2102826"/>
              <a:chOff x="-580150" y="114125"/>
              <a:chExt cx="2183925" cy="1783400"/>
            </a:xfrm>
          </p:grpSpPr>
          <p:sp>
            <p:nvSpPr>
              <p:cNvPr id="513" name="Google Shape;513;p4"/>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4"/>
            <p:cNvGrpSpPr/>
            <p:nvPr/>
          </p:nvGrpSpPr>
          <p:grpSpPr>
            <a:xfrm flipH="1" rot="2336481">
              <a:off x="7900841" y="-511440"/>
              <a:ext cx="2575089" cy="2102826"/>
              <a:chOff x="-580150" y="114125"/>
              <a:chExt cx="2183925" cy="1783400"/>
            </a:xfrm>
          </p:grpSpPr>
          <p:sp>
            <p:nvSpPr>
              <p:cNvPr id="518" name="Google Shape;518;p4"/>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2" name="Google Shape;522;p4"/>
          <p:cNvGrpSpPr/>
          <p:nvPr/>
        </p:nvGrpSpPr>
        <p:grpSpPr>
          <a:xfrm>
            <a:off x="-417858" y="-823150"/>
            <a:ext cx="9978772" cy="1382075"/>
            <a:chOff x="193475" y="-693375"/>
            <a:chExt cx="7221575" cy="1382075"/>
          </a:xfrm>
        </p:grpSpPr>
        <p:sp>
          <p:nvSpPr>
            <p:cNvPr id="523" name="Google Shape;523;p4"/>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 name="Google Shape;560;p4"/>
          <p:cNvGrpSpPr/>
          <p:nvPr/>
        </p:nvGrpSpPr>
        <p:grpSpPr>
          <a:xfrm>
            <a:off x="-20" y="4613271"/>
            <a:ext cx="9143683" cy="1629094"/>
            <a:chOff x="429225" y="4417075"/>
            <a:chExt cx="6749600" cy="1202550"/>
          </a:xfrm>
        </p:grpSpPr>
        <p:sp>
          <p:nvSpPr>
            <p:cNvPr id="561" name="Google Shape;561;p4"/>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 name="Google Shape;732;p4"/>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33" name="Google Shape;733;p4"/>
          <p:cNvSpPr txBox="1"/>
          <p:nvPr>
            <p:ph idx="1" type="body"/>
          </p:nvPr>
        </p:nvSpPr>
        <p:spPr>
          <a:xfrm>
            <a:off x="720000" y="1112700"/>
            <a:ext cx="7387800" cy="57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AutoNum type="arabicPeriod"/>
              <a:defRPr sz="1200"/>
            </a:lvl1pPr>
            <a:lvl2pPr indent="-317500" lvl="1" marL="914400">
              <a:spcBef>
                <a:spcPts val="0"/>
              </a:spcBef>
              <a:spcAft>
                <a:spcPts val="0"/>
              </a:spcAft>
              <a:buSzPts val="1400"/>
              <a:buAutoNum type="alphaLcPeriod"/>
              <a:defRPr/>
            </a:lvl2pPr>
            <a:lvl3pPr indent="-317500" lvl="2" marL="1371600">
              <a:spcBef>
                <a:spcPts val="0"/>
              </a:spcBef>
              <a:spcAft>
                <a:spcPts val="0"/>
              </a:spcAft>
              <a:buSzPts val="1400"/>
              <a:buAutoNum type="romanLcPeriod"/>
              <a:defRPr/>
            </a:lvl3pPr>
            <a:lvl4pPr indent="-317500" lvl="3" marL="1828800">
              <a:spcBef>
                <a:spcPts val="0"/>
              </a:spcBef>
              <a:spcAft>
                <a:spcPts val="0"/>
              </a:spcAft>
              <a:buSzPts val="1400"/>
              <a:buAutoNum type="arabicPeriod"/>
              <a:defRPr/>
            </a:lvl4pPr>
            <a:lvl5pPr indent="-317500" lvl="4" marL="2286000">
              <a:spcBef>
                <a:spcPts val="0"/>
              </a:spcBef>
              <a:spcAft>
                <a:spcPts val="0"/>
              </a:spcAft>
              <a:buSzPts val="1400"/>
              <a:buAutoNum type="alphaLcPeriod"/>
              <a:defRPr/>
            </a:lvl5pPr>
            <a:lvl6pPr indent="-317500" lvl="5" marL="2743200">
              <a:spcBef>
                <a:spcPts val="0"/>
              </a:spcBef>
              <a:spcAft>
                <a:spcPts val="0"/>
              </a:spcAft>
              <a:buSzPts val="1400"/>
              <a:buAutoNum type="romanLcPeriod"/>
              <a:defRPr/>
            </a:lvl6pPr>
            <a:lvl7pPr indent="-317500" lvl="6" marL="3200400">
              <a:spcBef>
                <a:spcPts val="0"/>
              </a:spcBef>
              <a:spcAft>
                <a:spcPts val="0"/>
              </a:spcAft>
              <a:buSzPts val="1400"/>
              <a:buAutoNum type="arabicPeriod"/>
              <a:defRPr/>
            </a:lvl7pPr>
            <a:lvl8pPr indent="-317500" lvl="7" marL="3657600">
              <a:spcBef>
                <a:spcPts val="0"/>
              </a:spcBef>
              <a:spcAft>
                <a:spcPts val="0"/>
              </a:spcAft>
              <a:buSzPts val="1400"/>
              <a:buAutoNum type="alphaLcPeriod"/>
              <a:defRPr/>
            </a:lvl8pPr>
            <a:lvl9pPr indent="-317500" lvl="8" marL="4114800">
              <a:spcBef>
                <a:spcPts val="0"/>
              </a:spcBef>
              <a:spcAft>
                <a:spcPts val="0"/>
              </a:spcAft>
              <a:buSzPts val="1400"/>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5103" name="Shape 5103"/>
        <p:cNvGrpSpPr/>
        <p:nvPr/>
      </p:nvGrpSpPr>
      <p:grpSpPr>
        <a:xfrm>
          <a:off x="0" y="0"/>
          <a:ext cx="0" cy="0"/>
          <a:chOff x="0" y="0"/>
          <a:chExt cx="0" cy="0"/>
        </a:xfrm>
      </p:grpSpPr>
      <p:sp>
        <p:nvSpPr>
          <p:cNvPr id="5104" name="Google Shape;5104;p31"/>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5" name="Google Shape;5105;p31"/>
          <p:cNvGrpSpPr/>
          <p:nvPr/>
        </p:nvGrpSpPr>
        <p:grpSpPr>
          <a:xfrm>
            <a:off x="50" y="-132175"/>
            <a:ext cx="832143" cy="5305618"/>
            <a:chOff x="1440600" y="197825"/>
            <a:chExt cx="990175" cy="3797050"/>
          </a:xfrm>
        </p:grpSpPr>
        <p:sp>
          <p:nvSpPr>
            <p:cNvPr id="5106" name="Google Shape;5106;p3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3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3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3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3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3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31"/>
          <p:cNvGrpSpPr/>
          <p:nvPr/>
        </p:nvGrpSpPr>
        <p:grpSpPr>
          <a:xfrm flipH="1">
            <a:off x="8319293" y="-132175"/>
            <a:ext cx="832143" cy="5305618"/>
            <a:chOff x="1440600" y="197825"/>
            <a:chExt cx="990175" cy="3797050"/>
          </a:xfrm>
        </p:grpSpPr>
        <p:sp>
          <p:nvSpPr>
            <p:cNvPr id="5116" name="Google Shape;5116;p3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3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3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3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3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3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3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3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31"/>
          <p:cNvGrpSpPr/>
          <p:nvPr/>
        </p:nvGrpSpPr>
        <p:grpSpPr>
          <a:xfrm>
            <a:off x="-417858" y="-823150"/>
            <a:ext cx="9978772" cy="1382075"/>
            <a:chOff x="193475" y="-693375"/>
            <a:chExt cx="7221575" cy="1382075"/>
          </a:xfrm>
        </p:grpSpPr>
        <p:sp>
          <p:nvSpPr>
            <p:cNvPr id="5126" name="Google Shape;5126;p31"/>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1"/>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31"/>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1"/>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1"/>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1"/>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31"/>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31"/>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31"/>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31"/>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1"/>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31"/>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1"/>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31"/>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31"/>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31"/>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31"/>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31"/>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31"/>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1"/>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1"/>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31"/>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31"/>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31"/>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1"/>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1"/>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31"/>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31"/>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31"/>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31"/>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31"/>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31"/>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31"/>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31"/>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31"/>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31"/>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31"/>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31"/>
          <p:cNvGrpSpPr/>
          <p:nvPr/>
        </p:nvGrpSpPr>
        <p:grpSpPr>
          <a:xfrm>
            <a:off x="-20" y="4613271"/>
            <a:ext cx="9143683" cy="1629094"/>
            <a:chOff x="429225" y="4417075"/>
            <a:chExt cx="6749600" cy="1202550"/>
          </a:xfrm>
        </p:grpSpPr>
        <p:sp>
          <p:nvSpPr>
            <p:cNvPr id="5164" name="Google Shape;5164;p31"/>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31"/>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31"/>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31"/>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31"/>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31"/>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31"/>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31"/>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31"/>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31"/>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31"/>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31"/>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31"/>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31"/>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31"/>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31"/>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31"/>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31"/>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31"/>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31"/>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31"/>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31"/>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31"/>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31"/>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31"/>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31"/>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1"/>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31"/>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31"/>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31"/>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31"/>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31"/>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31"/>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31"/>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31"/>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31"/>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31"/>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31"/>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31"/>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31"/>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31"/>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31"/>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1"/>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1"/>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1"/>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31"/>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31"/>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31"/>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31"/>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31"/>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31"/>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31"/>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31"/>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31"/>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31"/>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1"/>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31"/>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31"/>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31"/>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31"/>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31"/>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31"/>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31"/>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31"/>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31"/>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31"/>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31"/>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31"/>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31"/>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31"/>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31"/>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31"/>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31"/>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31"/>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31"/>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31"/>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1"/>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31"/>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31"/>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1"/>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31"/>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1"/>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31"/>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31"/>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1"/>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31"/>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1"/>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31"/>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31"/>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31"/>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31"/>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31"/>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31"/>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31"/>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31"/>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31"/>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31"/>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31"/>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31"/>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31"/>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31"/>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31"/>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31"/>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31"/>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31"/>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31"/>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31"/>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31"/>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31"/>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31"/>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31"/>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31"/>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31"/>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31"/>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31"/>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31"/>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31"/>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31"/>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31"/>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31"/>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31"/>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31"/>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31"/>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31"/>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31"/>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31"/>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31"/>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31"/>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31"/>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31"/>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31"/>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31"/>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31"/>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31"/>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31"/>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31"/>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31"/>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31"/>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31"/>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31"/>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31"/>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31"/>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31"/>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31"/>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31"/>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31"/>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31"/>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31"/>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31"/>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31"/>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31"/>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31"/>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31"/>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31"/>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31"/>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31"/>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31"/>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31"/>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31"/>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31"/>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31"/>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31"/>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31"/>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31"/>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31"/>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31"/>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31"/>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31"/>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31"/>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31"/>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31"/>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5" name="Google Shape;5335;p31"/>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
    <p:spTree>
      <p:nvGrpSpPr>
        <p:cNvPr id="5336" name="Shape 5336"/>
        <p:cNvGrpSpPr/>
        <p:nvPr/>
      </p:nvGrpSpPr>
      <p:grpSpPr>
        <a:xfrm>
          <a:off x="0" y="0"/>
          <a:ext cx="0" cy="0"/>
          <a:chOff x="0" y="0"/>
          <a:chExt cx="0" cy="0"/>
        </a:xfrm>
      </p:grpSpPr>
      <p:grpSp>
        <p:nvGrpSpPr>
          <p:cNvPr id="5337" name="Google Shape;5337;p32"/>
          <p:cNvGrpSpPr/>
          <p:nvPr/>
        </p:nvGrpSpPr>
        <p:grpSpPr>
          <a:xfrm flipH="1">
            <a:off x="207741" y="347143"/>
            <a:ext cx="8303665" cy="4656807"/>
            <a:chOff x="440375" y="347143"/>
            <a:chExt cx="8303665" cy="4656807"/>
          </a:xfrm>
        </p:grpSpPr>
        <p:sp>
          <p:nvSpPr>
            <p:cNvPr id="5338" name="Google Shape;5338;p32"/>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960"/>
                  </a:srgbClr>
                </a:gs>
                <a:gs pos="100000">
                  <a:srgbClr val="FAD25C">
                    <a:alpha val="29411"/>
                  </a:srgbClr>
                </a:gs>
              </a:gsLst>
              <a:lin ang="18900044" scaled="0"/>
            </a:gradFill>
            <a:ln>
              <a:noFill/>
            </a:ln>
          </p:spPr>
        </p:sp>
        <p:grpSp>
          <p:nvGrpSpPr>
            <p:cNvPr id="5339" name="Google Shape;5339;p32"/>
            <p:cNvGrpSpPr/>
            <p:nvPr/>
          </p:nvGrpSpPr>
          <p:grpSpPr>
            <a:xfrm>
              <a:off x="8076260" y="347143"/>
              <a:ext cx="667780" cy="667824"/>
              <a:chOff x="8304860" y="-186257"/>
              <a:chExt cx="667780" cy="667824"/>
            </a:xfrm>
          </p:grpSpPr>
          <p:sp>
            <p:nvSpPr>
              <p:cNvPr id="5340" name="Google Shape;5340;p32"/>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32"/>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32"/>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32"/>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4" name="Google Shape;5344;p32"/>
          <p:cNvGrpSpPr/>
          <p:nvPr/>
        </p:nvGrpSpPr>
        <p:grpSpPr>
          <a:xfrm>
            <a:off x="645991" y="347143"/>
            <a:ext cx="8303665" cy="4656807"/>
            <a:chOff x="440375" y="347143"/>
            <a:chExt cx="8303665" cy="4656807"/>
          </a:xfrm>
        </p:grpSpPr>
        <p:sp>
          <p:nvSpPr>
            <p:cNvPr id="5345" name="Google Shape;5345;p32"/>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960"/>
                  </a:srgbClr>
                </a:gs>
                <a:gs pos="100000">
                  <a:srgbClr val="FAD25C">
                    <a:alpha val="29411"/>
                  </a:srgbClr>
                </a:gs>
              </a:gsLst>
              <a:lin ang="18900044" scaled="0"/>
            </a:gradFill>
            <a:ln>
              <a:noFill/>
            </a:ln>
          </p:spPr>
        </p:sp>
        <p:grpSp>
          <p:nvGrpSpPr>
            <p:cNvPr id="5346" name="Google Shape;5346;p32"/>
            <p:cNvGrpSpPr/>
            <p:nvPr/>
          </p:nvGrpSpPr>
          <p:grpSpPr>
            <a:xfrm>
              <a:off x="8076260" y="347143"/>
              <a:ext cx="667780" cy="667824"/>
              <a:chOff x="8304860" y="-186257"/>
              <a:chExt cx="667780" cy="667824"/>
            </a:xfrm>
          </p:grpSpPr>
          <p:sp>
            <p:nvSpPr>
              <p:cNvPr id="5347" name="Google Shape;5347;p32"/>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32"/>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32"/>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32"/>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51" name="Google Shape;5351;p32"/>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2" name="Google Shape;5352;p32"/>
          <p:cNvGrpSpPr/>
          <p:nvPr/>
        </p:nvGrpSpPr>
        <p:grpSpPr>
          <a:xfrm flipH="1">
            <a:off x="8748255" y="351525"/>
            <a:ext cx="395408" cy="4589441"/>
            <a:chOff x="-36750" y="-31225"/>
            <a:chExt cx="441205" cy="5174700"/>
          </a:xfrm>
        </p:grpSpPr>
        <p:sp>
          <p:nvSpPr>
            <p:cNvPr id="5353" name="Google Shape;5353;p32"/>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32"/>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32"/>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32"/>
          <p:cNvGrpSpPr/>
          <p:nvPr/>
        </p:nvGrpSpPr>
        <p:grpSpPr>
          <a:xfrm>
            <a:off x="-870" y="444775"/>
            <a:ext cx="395408" cy="4589441"/>
            <a:chOff x="-36750" y="-31225"/>
            <a:chExt cx="441205" cy="5174700"/>
          </a:xfrm>
        </p:grpSpPr>
        <p:sp>
          <p:nvSpPr>
            <p:cNvPr id="5357" name="Google Shape;5357;p32"/>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32"/>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32"/>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0" name="Google Shape;5360;p32"/>
          <p:cNvGrpSpPr/>
          <p:nvPr/>
        </p:nvGrpSpPr>
        <p:grpSpPr>
          <a:xfrm>
            <a:off x="-417858" y="-823150"/>
            <a:ext cx="9978772" cy="1382075"/>
            <a:chOff x="193475" y="-693375"/>
            <a:chExt cx="7221575" cy="1382075"/>
          </a:xfrm>
        </p:grpSpPr>
        <p:sp>
          <p:nvSpPr>
            <p:cNvPr id="5361" name="Google Shape;5361;p32"/>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32"/>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32"/>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32"/>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32"/>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32"/>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32"/>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32"/>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32"/>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32"/>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32"/>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32"/>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32"/>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32"/>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32"/>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32"/>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32"/>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32"/>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32"/>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32"/>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32"/>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32"/>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32"/>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32"/>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32"/>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32"/>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32"/>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32"/>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32"/>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32"/>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32"/>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32"/>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32"/>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32"/>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32"/>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32"/>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32"/>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32"/>
          <p:cNvGrpSpPr/>
          <p:nvPr/>
        </p:nvGrpSpPr>
        <p:grpSpPr>
          <a:xfrm>
            <a:off x="-20" y="4613271"/>
            <a:ext cx="9143683" cy="1629094"/>
            <a:chOff x="429225" y="4417075"/>
            <a:chExt cx="6749600" cy="1202550"/>
          </a:xfrm>
        </p:grpSpPr>
        <p:sp>
          <p:nvSpPr>
            <p:cNvPr id="5399" name="Google Shape;5399;p32"/>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32"/>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32"/>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32"/>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32"/>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32"/>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32"/>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32"/>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32"/>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32"/>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32"/>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32"/>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32"/>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32"/>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32"/>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32"/>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32"/>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32"/>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32"/>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32"/>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32"/>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32"/>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32"/>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32"/>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32"/>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32"/>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32"/>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32"/>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32"/>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32"/>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32"/>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32"/>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32"/>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32"/>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32"/>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32"/>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32"/>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32"/>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32"/>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32"/>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32"/>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32"/>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32"/>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32"/>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32"/>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32"/>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32"/>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32"/>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32"/>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32"/>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32"/>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32"/>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32"/>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32"/>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32"/>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32"/>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32"/>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32"/>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32"/>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32"/>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32"/>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32"/>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32"/>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32"/>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32"/>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32"/>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32"/>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32"/>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32"/>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32"/>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32"/>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32"/>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32"/>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32"/>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32"/>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32"/>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32"/>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32"/>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32"/>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32"/>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32"/>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32"/>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32"/>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32"/>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32"/>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32"/>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32"/>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32"/>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32"/>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32"/>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32"/>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32"/>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32"/>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32"/>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32"/>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32"/>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32"/>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32"/>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32"/>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32"/>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32"/>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32"/>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32"/>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32"/>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32"/>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32"/>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32"/>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32"/>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32"/>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32"/>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32"/>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32"/>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32"/>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32"/>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32"/>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32"/>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32"/>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32"/>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32"/>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32"/>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32"/>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32"/>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32"/>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32"/>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32"/>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32"/>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32"/>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32"/>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32"/>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32"/>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32"/>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32"/>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32"/>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32"/>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32"/>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32"/>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32"/>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32"/>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32"/>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32"/>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32"/>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32"/>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32"/>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32"/>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32"/>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32"/>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32"/>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32"/>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32"/>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32"/>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32"/>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32"/>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32"/>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32"/>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32"/>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32"/>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32"/>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32"/>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32"/>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32"/>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32"/>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32"/>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32"/>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32"/>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32"/>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32"/>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32"/>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32"/>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32"/>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32"/>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32"/>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0" name="Google Shape;5570;p32"/>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5571" name="Shape 5571"/>
        <p:cNvGrpSpPr/>
        <p:nvPr/>
      </p:nvGrpSpPr>
      <p:grpSpPr>
        <a:xfrm>
          <a:off x="0" y="0"/>
          <a:ext cx="0" cy="0"/>
          <a:chOff x="0" y="0"/>
          <a:chExt cx="0" cy="0"/>
        </a:xfrm>
      </p:grpSpPr>
      <p:sp>
        <p:nvSpPr>
          <p:cNvPr id="5572" name="Google Shape;5572;p33"/>
          <p:cNvSpPr/>
          <p:nvPr/>
        </p:nvSpPr>
        <p:spPr>
          <a:xfrm>
            <a:off x="-7175" y="4483525"/>
            <a:ext cx="9158700" cy="661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33"/>
          <p:cNvSpPr txBox="1"/>
          <p:nvPr/>
        </p:nvSpPr>
        <p:spPr>
          <a:xfrm>
            <a:off x="724800" y="4391975"/>
            <a:ext cx="7699200" cy="433200"/>
          </a:xfrm>
          <a:prstGeom prst="rect">
            <a:avLst/>
          </a:prstGeom>
          <a:noFill/>
          <a:ln>
            <a:noFill/>
          </a:ln>
        </p:spPr>
        <p:txBody>
          <a:bodyPr anchorCtr="0" anchor="b" bIns="0" lIns="91425" spcFirstLastPara="1" rIns="91425" wrap="square" tIns="0">
            <a:noAutofit/>
          </a:bodyPr>
          <a:lstStyle/>
          <a:p>
            <a:pPr indent="0" lvl="0" marL="0" rtl="0" algn="ctr">
              <a:lnSpc>
                <a:spcPct val="100000"/>
              </a:lnSpc>
              <a:spcBef>
                <a:spcPts val="300"/>
              </a:spcBef>
              <a:spcAft>
                <a:spcPts val="0"/>
              </a:spcAft>
              <a:buNone/>
            </a:pPr>
            <a:r>
              <a:rPr lang="en" sz="1000">
                <a:solidFill>
                  <a:schemeClr val="dk1"/>
                </a:solidFill>
                <a:latin typeface="Actor"/>
                <a:ea typeface="Actor"/>
                <a:cs typeface="Actor"/>
                <a:sym typeface="Actor"/>
              </a:rPr>
              <a:t>CREDITS: This presentation template was created by </a:t>
            </a:r>
            <a:r>
              <a:rPr b="1" lang="en" sz="1000">
                <a:solidFill>
                  <a:schemeClr val="dk1"/>
                </a:solidFill>
                <a:uFill>
                  <a:noFill/>
                </a:uFill>
                <a:latin typeface="Actor"/>
                <a:ea typeface="Actor"/>
                <a:cs typeface="Actor"/>
                <a:sym typeface="Actor"/>
                <a:hlinkClick r:id="rId2">
                  <a:extLst>
                    <a:ext uri="{A12FA001-AC4F-418D-AE19-62706E023703}">
                      <ahyp:hlinkClr val="tx"/>
                    </a:ext>
                  </a:extLst>
                </a:hlinkClick>
              </a:rPr>
              <a:t>Slidesgo</a:t>
            </a:r>
            <a:r>
              <a:rPr lang="en" sz="1000">
                <a:solidFill>
                  <a:schemeClr val="dk1"/>
                </a:solidFill>
                <a:latin typeface="Actor"/>
                <a:ea typeface="Actor"/>
                <a:cs typeface="Actor"/>
                <a:sym typeface="Actor"/>
              </a:rPr>
              <a:t>, including icons by </a:t>
            </a:r>
            <a:r>
              <a:rPr b="1" lang="en" sz="1000">
                <a:solidFill>
                  <a:schemeClr val="dk1"/>
                </a:solidFill>
                <a:uFill>
                  <a:noFill/>
                </a:uFill>
                <a:latin typeface="Actor"/>
                <a:ea typeface="Actor"/>
                <a:cs typeface="Actor"/>
                <a:sym typeface="Actor"/>
                <a:hlinkClick r:id="rId3">
                  <a:extLst>
                    <a:ext uri="{A12FA001-AC4F-418D-AE19-62706E023703}">
                      <ahyp:hlinkClr val="tx"/>
                    </a:ext>
                  </a:extLst>
                </a:hlinkClick>
              </a:rPr>
              <a:t>Flaticon</a:t>
            </a:r>
            <a:r>
              <a:rPr lang="en" sz="1000">
                <a:solidFill>
                  <a:schemeClr val="dk1"/>
                </a:solidFill>
                <a:latin typeface="Actor"/>
                <a:ea typeface="Actor"/>
                <a:cs typeface="Actor"/>
                <a:sym typeface="Actor"/>
              </a:rPr>
              <a:t> and infographics &amp; images by </a:t>
            </a:r>
            <a:r>
              <a:rPr b="1" lang="en" sz="1000">
                <a:solidFill>
                  <a:schemeClr val="dk1"/>
                </a:solidFill>
                <a:uFill>
                  <a:noFill/>
                </a:uFill>
                <a:latin typeface="Actor"/>
                <a:ea typeface="Actor"/>
                <a:cs typeface="Actor"/>
                <a:sym typeface="Actor"/>
                <a:hlinkClick r:id="rId4">
                  <a:extLst>
                    <a:ext uri="{A12FA001-AC4F-418D-AE19-62706E023703}">
                      <ahyp:hlinkClr val="tx"/>
                    </a:ext>
                  </a:extLst>
                </a:hlinkClick>
              </a:rPr>
              <a:t>Freepik</a:t>
            </a:r>
            <a:endParaRPr b="1" sz="1000">
              <a:solidFill>
                <a:schemeClr val="dk1"/>
              </a:solidFill>
              <a:latin typeface="Actor"/>
              <a:ea typeface="Actor"/>
              <a:cs typeface="Actor"/>
              <a:sym typeface="Actor"/>
            </a:endParaRPr>
          </a:p>
        </p:txBody>
      </p:sp>
      <p:grpSp>
        <p:nvGrpSpPr>
          <p:cNvPr id="5574" name="Google Shape;5574;p33"/>
          <p:cNvGrpSpPr/>
          <p:nvPr/>
        </p:nvGrpSpPr>
        <p:grpSpPr>
          <a:xfrm>
            <a:off x="-417858" y="-823150"/>
            <a:ext cx="9978772" cy="5966596"/>
            <a:chOff x="-417858" y="-823150"/>
            <a:chExt cx="9978772" cy="5966596"/>
          </a:xfrm>
        </p:grpSpPr>
        <p:grpSp>
          <p:nvGrpSpPr>
            <p:cNvPr id="5575" name="Google Shape;5575;p33"/>
            <p:cNvGrpSpPr/>
            <p:nvPr/>
          </p:nvGrpSpPr>
          <p:grpSpPr>
            <a:xfrm>
              <a:off x="-65" y="-132175"/>
              <a:ext cx="1123156" cy="5275621"/>
              <a:chOff x="1440600" y="197825"/>
              <a:chExt cx="990175" cy="3797050"/>
            </a:xfrm>
          </p:grpSpPr>
          <p:sp>
            <p:nvSpPr>
              <p:cNvPr id="5576" name="Google Shape;5576;p33"/>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33"/>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33"/>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33"/>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33"/>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33"/>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33"/>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33"/>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33"/>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33"/>
            <p:cNvGrpSpPr/>
            <p:nvPr/>
          </p:nvGrpSpPr>
          <p:grpSpPr>
            <a:xfrm flipH="1">
              <a:off x="8028323" y="-132175"/>
              <a:ext cx="1123156" cy="5275621"/>
              <a:chOff x="1440600" y="197825"/>
              <a:chExt cx="990175" cy="3797050"/>
            </a:xfrm>
          </p:grpSpPr>
          <p:sp>
            <p:nvSpPr>
              <p:cNvPr id="5586" name="Google Shape;5586;p33"/>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33"/>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33"/>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33"/>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33"/>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33"/>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33"/>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33"/>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33"/>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33"/>
            <p:cNvGrpSpPr/>
            <p:nvPr/>
          </p:nvGrpSpPr>
          <p:grpSpPr>
            <a:xfrm>
              <a:off x="-417858" y="-823150"/>
              <a:ext cx="9978772" cy="1382075"/>
              <a:chOff x="193475" y="-693375"/>
              <a:chExt cx="7221575" cy="1382075"/>
            </a:xfrm>
          </p:grpSpPr>
          <p:sp>
            <p:nvSpPr>
              <p:cNvPr id="5596" name="Google Shape;5596;p33"/>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33"/>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33"/>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33"/>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33"/>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33"/>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33"/>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33"/>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33"/>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33"/>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33"/>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33"/>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33"/>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33"/>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33"/>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33"/>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33"/>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33"/>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33"/>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33"/>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33"/>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33"/>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33"/>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33"/>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33"/>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33"/>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33"/>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33"/>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33"/>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33"/>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33"/>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33"/>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33"/>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33"/>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33"/>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33"/>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33"/>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633" name="Google Shape;5633;p33"/>
          <p:cNvSpPr txBox="1"/>
          <p:nvPr>
            <p:ph type="ctrTitle"/>
          </p:nvPr>
        </p:nvSpPr>
        <p:spPr>
          <a:xfrm>
            <a:off x="720000" y="768600"/>
            <a:ext cx="4961400" cy="122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5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34" name="Google Shape;5634;p33"/>
          <p:cNvSpPr txBox="1"/>
          <p:nvPr>
            <p:ph idx="1" type="subTitle"/>
          </p:nvPr>
        </p:nvSpPr>
        <p:spPr>
          <a:xfrm>
            <a:off x="1277550" y="1997400"/>
            <a:ext cx="3846300" cy="110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635" name="Google Shape;5635;p33"/>
          <p:cNvSpPr txBox="1"/>
          <p:nvPr>
            <p:ph idx="2" type="subTitle"/>
          </p:nvPr>
        </p:nvSpPr>
        <p:spPr>
          <a:xfrm>
            <a:off x="1659450" y="3988768"/>
            <a:ext cx="3082500" cy="433200"/>
          </a:xfrm>
          <a:prstGeom prst="rect">
            <a:avLst/>
          </a:prstGeom>
        </p:spPr>
        <p:txBody>
          <a:bodyPr anchorCtr="0" anchor="ctr" bIns="91425" lIns="91425" spcFirstLastPara="1" rIns="91425" wrap="square" tIns="91425">
            <a:noAutofit/>
          </a:bodyPr>
          <a:lstStyle>
            <a:lvl1pPr lvl="0" rtl="0" algn="ctr">
              <a:lnSpc>
                <a:spcPct val="100000"/>
              </a:lnSpc>
              <a:spcBef>
                <a:spcPts val="30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8">
    <p:spTree>
      <p:nvGrpSpPr>
        <p:cNvPr id="5636" name="Shape 5636"/>
        <p:cNvGrpSpPr/>
        <p:nvPr/>
      </p:nvGrpSpPr>
      <p:grpSpPr>
        <a:xfrm>
          <a:off x="0" y="0"/>
          <a:ext cx="0" cy="0"/>
          <a:chOff x="0" y="0"/>
          <a:chExt cx="0" cy="0"/>
        </a:xfrm>
      </p:grpSpPr>
      <p:sp>
        <p:nvSpPr>
          <p:cNvPr id="5637" name="Google Shape;5637;p34"/>
          <p:cNvSpPr/>
          <p:nvPr/>
        </p:nvSpPr>
        <p:spPr>
          <a:xfrm>
            <a:off x="-7175" y="3543775"/>
            <a:ext cx="9158700" cy="1629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8" name="Google Shape;5638;p34"/>
          <p:cNvGrpSpPr/>
          <p:nvPr/>
        </p:nvGrpSpPr>
        <p:grpSpPr>
          <a:xfrm>
            <a:off x="4731051" y="3543884"/>
            <a:ext cx="3319678" cy="1649745"/>
            <a:chOff x="1951575" y="2613150"/>
            <a:chExt cx="3658450" cy="2837050"/>
          </a:xfrm>
        </p:grpSpPr>
        <p:sp>
          <p:nvSpPr>
            <p:cNvPr id="5639" name="Google Shape;5639;p34"/>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34"/>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34"/>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34"/>
          <p:cNvGrpSpPr/>
          <p:nvPr/>
        </p:nvGrpSpPr>
        <p:grpSpPr>
          <a:xfrm flipH="1">
            <a:off x="2676375" y="387375"/>
            <a:ext cx="6477200" cy="4366413"/>
            <a:chOff x="-1323575" y="346100"/>
            <a:chExt cx="6477200" cy="4366413"/>
          </a:xfrm>
        </p:grpSpPr>
        <p:sp>
          <p:nvSpPr>
            <p:cNvPr id="5643" name="Google Shape;5643;p34"/>
            <p:cNvSpPr/>
            <p:nvPr/>
          </p:nvSpPr>
          <p:spPr>
            <a:xfrm>
              <a:off x="-1323575" y="346100"/>
              <a:ext cx="6345125" cy="4202000"/>
            </a:xfrm>
            <a:custGeom>
              <a:rect b="b" l="l" r="r" t="t"/>
              <a:pathLst>
                <a:path extrusionOk="0" h="168080" w="253805">
                  <a:moveTo>
                    <a:pt x="253805" y="162914"/>
                  </a:moveTo>
                  <a:lnTo>
                    <a:pt x="574" y="0"/>
                  </a:lnTo>
                  <a:lnTo>
                    <a:pt x="0" y="131708"/>
                  </a:lnTo>
                  <a:lnTo>
                    <a:pt x="246631" y="168080"/>
                  </a:lnTo>
                  <a:close/>
                </a:path>
              </a:pathLst>
            </a:custGeom>
            <a:gradFill>
              <a:gsLst>
                <a:gs pos="0">
                  <a:srgbClr val="FFF6DB">
                    <a:alpha val="1960"/>
                  </a:srgbClr>
                </a:gs>
                <a:gs pos="100000">
                  <a:srgbClr val="FAD25C">
                    <a:alpha val="29411"/>
                  </a:srgbClr>
                </a:gs>
              </a:gsLst>
              <a:lin ang="18900044" scaled="0"/>
            </a:gradFill>
            <a:ln>
              <a:noFill/>
            </a:ln>
          </p:spPr>
        </p:sp>
        <p:grpSp>
          <p:nvGrpSpPr>
            <p:cNvPr id="5644" name="Google Shape;5644;p34"/>
            <p:cNvGrpSpPr/>
            <p:nvPr/>
          </p:nvGrpSpPr>
          <p:grpSpPr>
            <a:xfrm flipH="1">
              <a:off x="4793350" y="4364763"/>
              <a:ext cx="360275" cy="347750"/>
              <a:chOff x="1618825" y="2930900"/>
              <a:chExt cx="360275" cy="347750"/>
            </a:xfrm>
          </p:grpSpPr>
          <p:sp>
            <p:nvSpPr>
              <p:cNvPr id="5645" name="Google Shape;5645;p34"/>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34"/>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34"/>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34"/>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34"/>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34"/>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34"/>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34"/>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3" name="Google Shape;5653;p34"/>
          <p:cNvGrpSpPr/>
          <p:nvPr/>
        </p:nvGrpSpPr>
        <p:grpSpPr>
          <a:xfrm flipH="1">
            <a:off x="1291200" y="-695850"/>
            <a:ext cx="8077575" cy="5747913"/>
            <a:chOff x="-97475" y="-719175"/>
            <a:chExt cx="8077575" cy="5747913"/>
          </a:xfrm>
        </p:grpSpPr>
        <p:sp>
          <p:nvSpPr>
            <p:cNvPr id="5654" name="Google Shape;5654;p34"/>
            <p:cNvSpPr/>
            <p:nvPr/>
          </p:nvSpPr>
          <p:spPr>
            <a:xfrm>
              <a:off x="-97475" y="-719175"/>
              <a:ext cx="7816800" cy="5460950"/>
            </a:xfrm>
            <a:custGeom>
              <a:rect b="b" l="l" r="r" t="t"/>
              <a:pathLst>
                <a:path extrusionOk="0" h="218438" w="312672">
                  <a:moveTo>
                    <a:pt x="312672" y="208242"/>
                  </a:moveTo>
                  <a:lnTo>
                    <a:pt x="0" y="0"/>
                  </a:lnTo>
                  <a:lnTo>
                    <a:pt x="3612" y="140676"/>
                  </a:lnTo>
                  <a:lnTo>
                    <a:pt x="304905" y="218438"/>
                  </a:lnTo>
                  <a:close/>
                </a:path>
              </a:pathLst>
            </a:custGeom>
            <a:gradFill>
              <a:gsLst>
                <a:gs pos="0">
                  <a:srgbClr val="FFF6DB">
                    <a:alpha val="1960"/>
                  </a:srgbClr>
                </a:gs>
                <a:gs pos="100000">
                  <a:srgbClr val="FAD25C">
                    <a:alpha val="29411"/>
                  </a:srgbClr>
                </a:gs>
              </a:gsLst>
              <a:lin ang="18900044" scaled="0"/>
            </a:gradFill>
            <a:ln>
              <a:noFill/>
            </a:ln>
          </p:spPr>
        </p:sp>
        <p:grpSp>
          <p:nvGrpSpPr>
            <p:cNvPr id="5655" name="Google Shape;5655;p34"/>
            <p:cNvGrpSpPr/>
            <p:nvPr/>
          </p:nvGrpSpPr>
          <p:grpSpPr>
            <a:xfrm flipH="1">
              <a:off x="7387975" y="4456863"/>
              <a:ext cx="592125" cy="571875"/>
              <a:chOff x="1378650" y="3847600"/>
              <a:chExt cx="592125" cy="571875"/>
            </a:xfrm>
          </p:grpSpPr>
          <p:sp>
            <p:nvSpPr>
              <p:cNvPr id="5656" name="Google Shape;5656;p34"/>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34"/>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34"/>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34"/>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34"/>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34"/>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34"/>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34"/>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64" name="Google Shape;5664;p34"/>
          <p:cNvGrpSpPr/>
          <p:nvPr/>
        </p:nvGrpSpPr>
        <p:grpSpPr>
          <a:xfrm>
            <a:off x="23" y="-132180"/>
            <a:ext cx="1291188" cy="5305618"/>
            <a:chOff x="1440600" y="197825"/>
            <a:chExt cx="990175" cy="3797050"/>
          </a:xfrm>
        </p:grpSpPr>
        <p:sp>
          <p:nvSpPr>
            <p:cNvPr id="5665" name="Google Shape;5665;p34"/>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34"/>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34"/>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34"/>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34"/>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34"/>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34"/>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34"/>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34"/>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34"/>
          <p:cNvGrpSpPr/>
          <p:nvPr/>
        </p:nvGrpSpPr>
        <p:grpSpPr>
          <a:xfrm flipH="1">
            <a:off x="7860239" y="-132180"/>
            <a:ext cx="1291188" cy="5305618"/>
            <a:chOff x="1440600" y="197825"/>
            <a:chExt cx="990175" cy="3797050"/>
          </a:xfrm>
        </p:grpSpPr>
        <p:sp>
          <p:nvSpPr>
            <p:cNvPr id="5675" name="Google Shape;5675;p34"/>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34"/>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34"/>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34"/>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34"/>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34"/>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34"/>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34"/>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34"/>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4" name="Google Shape;5684;p34"/>
          <p:cNvGrpSpPr/>
          <p:nvPr/>
        </p:nvGrpSpPr>
        <p:grpSpPr>
          <a:xfrm>
            <a:off x="-417858" y="-823150"/>
            <a:ext cx="9978772" cy="1382075"/>
            <a:chOff x="193475" y="-693375"/>
            <a:chExt cx="7221575" cy="1382075"/>
          </a:xfrm>
        </p:grpSpPr>
        <p:sp>
          <p:nvSpPr>
            <p:cNvPr id="5685" name="Google Shape;5685;p34"/>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34"/>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34"/>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34"/>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34"/>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34"/>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34"/>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34"/>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34"/>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34"/>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34"/>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34"/>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34"/>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34"/>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34"/>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34"/>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34"/>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34"/>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34"/>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34"/>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34"/>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34"/>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34"/>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34"/>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34"/>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34"/>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34"/>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34"/>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34"/>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34"/>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34"/>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34"/>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34"/>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34"/>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34"/>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34"/>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34"/>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_1">
    <p:spTree>
      <p:nvGrpSpPr>
        <p:cNvPr id="5722" name="Shape 5722"/>
        <p:cNvGrpSpPr/>
        <p:nvPr/>
      </p:nvGrpSpPr>
      <p:grpSpPr>
        <a:xfrm>
          <a:off x="0" y="0"/>
          <a:ext cx="0" cy="0"/>
          <a:chOff x="0" y="0"/>
          <a:chExt cx="0" cy="0"/>
        </a:xfrm>
      </p:grpSpPr>
      <p:sp>
        <p:nvSpPr>
          <p:cNvPr id="5723" name="Google Shape;5723;p35"/>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4" name="Google Shape;5724;p35"/>
          <p:cNvGrpSpPr/>
          <p:nvPr/>
        </p:nvGrpSpPr>
        <p:grpSpPr>
          <a:xfrm>
            <a:off x="50" y="-132175"/>
            <a:ext cx="832143" cy="5305618"/>
            <a:chOff x="1440600" y="197825"/>
            <a:chExt cx="990175" cy="3797050"/>
          </a:xfrm>
        </p:grpSpPr>
        <p:sp>
          <p:nvSpPr>
            <p:cNvPr id="5725" name="Google Shape;5725;p3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3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3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3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3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3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3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3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3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35"/>
          <p:cNvGrpSpPr/>
          <p:nvPr/>
        </p:nvGrpSpPr>
        <p:grpSpPr>
          <a:xfrm flipH="1">
            <a:off x="8319293" y="-132175"/>
            <a:ext cx="832143" cy="5305618"/>
            <a:chOff x="1440600" y="197825"/>
            <a:chExt cx="990175" cy="3797050"/>
          </a:xfrm>
        </p:grpSpPr>
        <p:sp>
          <p:nvSpPr>
            <p:cNvPr id="5735" name="Google Shape;5735;p3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3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3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3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3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3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3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3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3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35"/>
          <p:cNvGrpSpPr/>
          <p:nvPr/>
        </p:nvGrpSpPr>
        <p:grpSpPr>
          <a:xfrm>
            <a:off x="-417858" y="-823150"/>
            <a:ext cx="9978772" cy="1382075"/>
            <a:chOff x="193475" y="-693375"/>
            <a:chExt cx="7221575" cy="1382075"/>
          </a:xfrm>
        </p:grpSpPr>
        <p:sp>
          <p:nvSpPr>
            <p:cNvPr id="5745" name="Google Shape;5745;p35"/>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35"/>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35"/>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35"/>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35"/>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35"/>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35"/>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35"/>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35"/>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35"/>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35"/>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35"/>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35"/>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35"/>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35"/>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35"/>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35"/>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35"/>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35"/>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35"/>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35"/>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35"/>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35"/>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35"/>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35"/>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35"/>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35"/>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35"/>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35"/>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35"/>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35"/>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35"/>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35"/>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35"/>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35"/>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35"/>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35"/>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35"/>
          <p:cNvGrpSpPr/>
          <p:nvPr/>
        </p:nvGrpSpPr>
        <p:grpSpPr>
          <a:xfrm>
            <a:off x="-20" y="4613271"/>
            <a:ext cx="9143683" cy="1629094"/>
            <a:chOff x="429225" y="4417075"/>
            <a:chExt cx="6749600" cy="1202550"/>
          </a:xfrm>
        </p:grpSpPr>
        <p:sp>
          <p:nvSpPr>
            <p:cNvPr id="5783" name="Google Shape;5783;p35"/>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35"/>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35"/>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35"/>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35"/>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35"/>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35"/>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35"/>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35"/>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35"/>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35"/>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35"/>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35"/>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35"/>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35"/>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35"/>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35"/>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35"/>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35"/>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35"/>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35"/>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35"/>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35"/>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35"/>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35"/>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35"/>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35"/>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35"/>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35"/>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35"/>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35"/>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35"/>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35"/>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35"/>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35"/>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35"/>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35"/>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35"/>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35"/>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35"/>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35"/>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35"/>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35"/>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35"/>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35"/>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35"/>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35"/>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35"/>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35"/>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35"/>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35"/>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35"/>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35"/>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35"/>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35"/>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35"/>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35"/>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35"/>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35"/>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35"/>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35"/>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35"/>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35"/>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35"/>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35"/>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35"/>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35"/>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35"/>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35"/>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35"/>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35"/>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35"/>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35"/>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35"/>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35"/>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35"/>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35"/>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35"/>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35"/>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35"/>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35"/>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35"/>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35"/>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35"/>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35"/>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35"/>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35"/>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35"/>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35"/>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35"/>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35"/>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35"/>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35"/>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35"/>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35"/>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35"/>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35"/>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35"/>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35"/>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35"/>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35"/>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35"/>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35"/>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35"/>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35"/>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35"/>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35"/>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35"/>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35"/>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35"/>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35"/>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35"/>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35"/>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35"/>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35"/>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35"/>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35"/>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35"/>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35"/>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35"/>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35"/>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35"/>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35"/>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35"/>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35"/>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35"/>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35"/>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35"/>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35"/>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35"/>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35"/>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35"/>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35"/>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35"/>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35"/>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35"/>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35"/>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35"/>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35"/>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35"/>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35"/>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35"/>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35"/>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35"/>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35"/>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35"/>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35"/>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35"/>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35"/>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35"/>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35"/>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35"/>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35"/>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35"/>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35"/>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35"/>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35"/>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35"/>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35"/>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35"/>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35"/>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35"/>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35"/>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35"/>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35"/>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35"/>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35"/>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35"/>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35"/>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35"/>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35"/>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8_1_1">
    <p:spTree>
      <p:nvGrpSpPr>
        <p:cNvPr id="5954" name="Shape 5954"/>
        <p:cNvGrpSpPr/>
        <p:nvPr/>
      </p:nvGrpSpPr>
      <p:grpSpPr>
        <a:xfrm>
          <a:off x="0" y="0"/>
          <a:ext cx="0" cy="0"/>
          <a:chOff x="0" y="0"/>
          <a:chExt cx="0" cy="0"/>
        </a:xfrm>
      </p:grpSpPr>
      <p:sp>
        <p:nvSpPr>
          <p:cNvPr id="5955" name="Google Shape;5955;p36"/>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6" name="Google Shape;5956;p36"/>
          <p:cNvGrpSpPr/>
          <p:nvPr/>
        </p:nvGrpSpPr>
        <p:grpSpPr>
          <a:xfrm flipH="1">
            <a:off x="787075" y="-588250"/>
            <a:ext cx="8294750" cy="5731738"/>
            <a:chOff x="-3141125" y="-1019225"/>
            <a:chExt cx="8294750" cy="5731738"/>
          </a:xfrm>
        </p:grpSpPr>
        <p:sp>
          <p:nvSpPr>
            <p:cNvPr id="5957" name="Google Shape;5957;p36"/>
            <p:cNvSpPr/>
            <p:nvPr/>
          </p:nvSpPr>
          <p:spPr>
            <a:xfrm>
              <a:off x="-3141125" y="-1019225"/>
              <a:ext cx="8162675" cy="5567325"/>
            </a:xfrm>
            <a:custGeom>
              <a:rect b="b" l="l" r="r" t="t"/>
              <a:pathLst>
                <a:path extrusionOk="0" h="222693" w="326507">
                  <a:moveTo>
                    <a:pt x="326507" y="217527"/>
                  </a:moveTo>
                  <a:lnTo>
                    <a:pt x="0" y="0"/>
                  </a:lnTo>
                  <a:lnTo>
                    <a:pt x="9469" y="206601"/>
                  </a:lnTo>
                  <a:lnTo>
                    <a:pt x="319333" y="222693"/>
                  </a:lnTo>
                  <a:close/>
                </a:path>
              </a:pathLst>
            </a:custGeom>
            <a:gradFill>
              <a:gsLst>
                <a:gs pos="0">
                  <a:srgbClr val="FFF6DB">
                    <a:alpha val="1960"/>
                  </a:srgbClr>
                </a:gs>
                <a:gs pos="100000">
                  <a:srgbClr val="FAD25C">
                    <a:alpha val="29411"/>
                  </a:srgbClr>
                </a:gs>
              </a:gsLst>
              <a:lin ang="18900044" scaled="0"/>
            </a:gradFill>
            <a:ln>
              <a:noFill/>
            </a:ln>
          </p:spPr>
        </p:sp>
        <p:grpSp>
          <p:nvGrpSpPr>
            <p:cNvPr id="5958" name="Google Shape;5958;p36"/>
            <p:cNvGrpSpPr/>
            <p:nvPr/>
          </p:nvGrpSpPr>
          <p:grpSpPr>
            <a:xfrm flipH="1">
              <a:off x="4793350" y="4364763"/>
              <a:ext cx="360275" cy="347750"/>
              <a:chOff x="1618825" y="2930900"/>
              <a:chExt cx="360275" cy="347750"/>
            </a:xfrm>
          </p:grpSpPr>
          <p:sp>
            <p:nvSpPr>
              <p:cNvPr id="5959" name="Google Shape;5959;p36"/>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36"/>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36"/>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36"/>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36"/>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36"/>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36"/>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36"/>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67" name="Google Shape;5967;p36"/>
          <p:cNvGrpSpPr/>
          <p:nvPr/>
        </p:nvGrpSpPr>
        <p:grpSpPr>
          <a:xfrm>
            <a:off x="-14350" y="-781925"/>
            <a:ext cx="8091000" cy="5954113"/>
            <a:chOff x="-2937375" y="-1241600"/>
            <a:chExt cx="8091000" cy="5954113"/>
          </a:xfrm>
        </p:grpSpPr>
        <p:sp>
          <p:nvSpPr>
            <p:cNvPr id="5968" name="Google Shape;5968;p36"/>
            <p:cNvSpPr/>
            <p:nvPr/>
          </p:nvSpPr>
          <p:spPr>
            <a:xfrm>
              <a:off x="-2937375" y="-1241600"/>
              <a:ext cx="7958925" cy="5789700"/>
            </a:xfrm>
            <a:custGeom>
              <a:rect b="b" l="l" r="r" t="t"/>
              <a:pathLst>
                <a:path extrusionOk="0" h="231588" w="318357">
                  <a:moveTo>
                    <a:pt x="318357" y="226422"/>
                  </a:moveTo>
                  <a:lnTo>
                    <a:pt x="13200" y="0"/>
                  </a:lnTo>
                  <a:lnTo>
                    <a:pt x="0" y="194549"/>
                  </a:lnTo>
                  <a:lnTo>
                    <a:pt x="311183" y="231588"/>
                  </a:lnTo>
                  <a:close/>
                </a:path>
              </a:pathLst>
            </a:custGeom>
            <a:gradFill>
              <a:gsLst>
                <a:gs pos="0">
                  <a:srgbClr val="FFF6DB">
                    <a:alpha val="1960"/>
                  </a:srgbClr>
                </a:gs>
                <a:gs pos="100000">
                  <a:srgbClr val="FAD25C">
                    <a:alpha val="29411"/>
                  </a:srgbClr>
                </a:gs>
              </a:gsLst>
              <a:lin ang="18900044" scaled="0"/>
            </a:gradFill>
            <a:ln>
              <a:noFill/>
            </a:ln>
          </p:spPr>
        </p:sp>
        <p:grpSp>
          <p:nvGrpSpPr>
            <p:cNvPr id="5969" name="Google Shape;5969;p36"/>
            <p:cNvGrpSpPr/>
            <p:nvPr/>
          </p:nvGrpSpPr>
          <p:grpSpPr>
            <a:xfrm flipH="1">
              <a:off x="4793350" y="4364763"/>
              <a:ext cx="360275" cy="347750"/>
              <a:chOff x="1618825" y="2930900"/>
              <a:chExt cx="360275" cy="347750"/>
            </a:xfrm>
          </p:grpSpPr>
          <p:sp>
            <p:nvSpPr>
              <p:cNvPr id="5970" name="Google Shape;5970;p36"/>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36"/>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36"/>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36"/>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36"/>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36"/>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36"/>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36"/>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8" name="Google Shape;5978;p36"/>
          <p:cNvGrpSpPr/>
          <p:nvPr/>
        </p:nvGrpSpPr>
        <p:grpSpPr>
          <a:xfrm>
            <a:off x="23" y="-132177"/>
            <a:ext cx="1291188" cy="5429781"/>
            <a:chOff x="1440600" y="197825"/>
            <a:chExt cx="990175" cy="3797050"/>
          </a:xfrm>
        </p:grpSpPr>
        <p:sp>
          <p:nvSpPr>
            <p:cNvPr id="5979" name="Google Shape;5979;p3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3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3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3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3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3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3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3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3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36"/>
          <p:cNvGrpSpPr/>
          <p:nvPr/>
        </p:nvGrpSpPr>
        <p:grpSpPr>
          <a:xfrm flipH="1">
            <a:off x="7860239" y="-132177"/>
            <a:ext cx="1291188" cy="5429781"/>
            <a:chOff x="1440600" y="197825"/>
            <a:chExt cx="990175" cy="3797050"/>
          </a:xfrm>
        </p:grpSpPr>
        <p:sp>
          <p:nvSpPr>
            <p:cNvPr id="5989" name="Google Shape;5989;p3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3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3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3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3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3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3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3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3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36"/>
          <p:cNvGrpSpPr/>
          <p:nvPr/>
        </p:nvGrpSpPr>
        <p:grpSpPr>
          <a:xfrm>
            <a:off x="-417858" y="-823150"/>
            <a:ext cx="9978772" cy="1382075"/>
            <a:chOff x="193475" y="-693375"/>
            <a:chExt cx="7221575" cy="1382075"/>
          </a:xfrm>
        </p:grpSpPr>
        <p:sp>
          <p:nvSpPr>
            <p:cNvPr id="5999" name="Google Shape;5999;p36"/>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36"/>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36"/>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36"/>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36"/>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36"/>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36"/>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36"/>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36"/>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36"/>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36"/>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36"/>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36"/>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36"/>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36"/>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36"/>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36"/>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36"/>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36"/>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36"/>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36"/>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36"/>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36"/>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36"/>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36"/>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36"/>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36"/>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36"/>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36"/>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36"/>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36"/>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36"/>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36"/>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36"/>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36"/>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36"/>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36"/>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8_1_1_1">
    <p:spTree>
      <p:nvGrpSpPr>
        <p:cNvPr id="6036" name="Shape 6036"/>
        <p:cNvGrpSpPr/>
        <p:nvPr/>
      </p:nvGrpSpPr>
      <p:grpSpPr>
        <a:xfrm>
          <a:off x="0" y="0"/>
          <a:ext cx="0" cy="0"/>
          <a:chOff x="0" y="0"/>
          <a:chExt cx="0" cy="0"/>
        </a:xfrm>
      </p:grpSpPr>
      <p:grpSp>
        <p:nvGrpSpPr>
          <p:cNvPr id="6037" name="Google Shape;6037;p37"/>
          <p:cNvGrpSpPr/>
          <p:nvPr/>
        </p:nvGrpSpPr>
        <p:grpSpPr>
          <a:xfrm flipH="1">
            <a:off x="207741" y="347143"/>
            <a:ext cx="8303665" cy="4656807"/>
            <a:chOff x="440375" y="347143"/>
            <a:chExt cx="8303665" cy="4656807"/>
          </a:xfrm>
        </p:grpSpPr>
        <p:sp>
          <p:nvSpPr>
            <p:cNvPr id="6038" name="Google Shape;6038;p37"/>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960"/>
                  </a:srgbClr>
                </a:gs>
                <a:gs pos="100000">
                  <a:srgbClr val="FAD25C">
                    <a:alpha val="29411"/>
                  </a:srgbClr>
                </a:gs>
              </a:gsLst>
              <a:lin ang="18900044" scaled="0"/>
            </a:gradFill>
            <a:ln>
              <a:noFill/>
            </a:ln>
          </p:spPr>
        </p:sp>
        <p:grpSp>
          <p:nvGrpSpPr>
            <p:cNvPr id="6039" name="Google Shape;6039;p37"/>
            <p:cNvGrpSpPr/>
            <p:nvPr/>
          </p:nvGrpSpPr>
          <p:grpSpPr>
            <a:xfrm>
              <a:off x="8076260" y="347143"/>
              <a:ext cx="667780" cy="667824"/>
              <a:chOff x="8304860" y="-186257"/>
              <a:chExt cx="667780" cy="667824"/>
            </a:xfrm>
          </p:grpSpPr>
          <p:sp>
            <p:nvSpPr>
              <p:cNvPr id="6040" name="Google Shape;6040;p37"/>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37"/>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37"/>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37"/>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44" name="Google Shape;6044;p37"/>
          <p:cNvGrpSpPr/>
          <p:nvPr/>
        </p:nvGrpSpPr>
        <p:grpSpPr>
          <a:xfrm>
            <a:off x="645991" y="347143"/>
            <a:ext cx="8303665" cy="4656807"/>
            <a:chOff x="440375" y="347143"/>
            <a:chExt cx="8303665" cy="4656807"/>
          </a:xfrm>
        </p:grpSpPr>
        <p:sp>
          <p:nvSpPr>
            <p:cNvPr id="6045" name="Google Shape;6045;p37"/>
            <p:cNvSpPr/>
            <p:nvPr/>
          </p:nvSpPr>
          <p:spPr>
            <a:xfrm>
              <a:off x="440375" y="683150"/>
              <a:ext cx="8033600" cy="4320800"/>
            </a:xfrm>
            <a:custGeom>
              <a:rect b="b" l="l" r="r" t="t"/>
              <a:pathLst>
                <a:path extrusionOk="0" h="172832" w="321344">
                  <a:moveTo>
                    <a:pt x="308296" y="0"/>
                  </a:moveTo>
                  <a:lnTo>
                    <a:pt x="0" y="172832"/>
                  </a:lnTo>
                  <a:lnTo>
                    <a:pt x="299572" y="171503"/>
                  </a:lnTo>
                  <a:lnTo>
                    <a:pt x="321344" y="10525"/>
                  </a:lnTo>
                  <a:close/>
                </a:path>
              </a:pathLst>
            </a:custGeom>
            <a:gradFill>
              <a:gsLst>
                <a:gs pos="0">
                  <a:srgbClr val="FFF6DB">
                    <a:alpha val="1960"/>
                  </a:srgbClr>
                </a:gs>
                <a:gs pos="100000">
                  <a:srgbClr val="FAD25C">
                    <a:alpha val="29411"/>
                  </a:srgbClr>
                </a:gs>
              </a:gsLst>
              <a:lin ang="18900044" scaled="0"/>
            </a:gradFill>
            <a:ln>
              <a:noFill/>
            </a:ln>
          </p:spPr>
        </p:sp>
        <p:grpSp>
          <p:nvGrpSpPr>
            <p:cNvPr id="6046" name="Google Shape;6046;p37"/>
            <p:cNvGrpSpPr/>
            <p:nvPr/>
          </p:nvGrpSpPr>
          <p:grpSpPr>
            <a:xfrm>
              <a:off x="8076260" y="347143"/>
              <a:ext cx="667780" cy="667824"/>
              <a:chOff x="8304860" y="-186257"/>
              <a:chExt cx="667780" cy="667824"/>
            </a:xfrm>
          </p:grpSpPr>
          <p:sp>
            <p:nvSpPr>
              <p:cNvPr id="6047" name="Google Shape;6047;p37"/>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37"/>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37"/>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37"/>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51" name="Google Shape;6051;p37"/>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2" name="Google Shape;6052;p37"/>
          <p:cNvGrpSpPr/>
          <p:nvPr/>
        </p:nvGrpSpPr>
        <p:grpSpPr>
          <a:xfrm flipH="1">
            <a:off x="8748255" y="351525"/>
            <a:ext cx="395408" cy="4589441"/>
            <a:chOff x="-36750" y="-31225"/>
            <a:chExt cx="441205" cy="5174700"/>
          </a:xfrm>
        </p:grpSpPr>
        <p:sp>
          <p:nvSpPr>
            <p:cNvPr id="6053" name="Google Shape;6053;p37"/>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37"/>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37"/>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6" name="Google Shape;6056;p37"/>
          <p:cNvGrpSpPr/>
          <p:nvPr/>
        </p:nvGrpSpPr>
        <p:grpSpPr>
          <a:xfrm>
            <a:off x="-870" y="444775"/>
            <a:ext cx="395408" cy="4589441"/>
            <a:chOff x="-36750" y="-31225"/>
            <a:chExt cx="441205" cy="5174700"/>
          </a:xfrm>
        </p:grpSpPr>
        <p:sp>
          <p:nvSpPr>
            <p:cNvPr id="6057" name="Google Shape;6057;p37"/>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37"/>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37"/>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0" name="Google Shape;6060;p37"/>
          <p:cNvGrpSpPr/>
          <p:nvPr/>
        </p:nvGrpSpPr>
        <p:grpSpPr>
          <a:xfrm>
            <a:off x="-417858" y="-823150"/>
            <a:ext cx="9978772" cy="1382075"/>
            <a:chOff x="193475" y="-693375"/>
            <a:chExt cx="7221575" cy="1382075"/>
          </a:xfrm>
        </p:grpSpPr>
        <p:sp>
          <p:nvSpPr>
            <p:cNvPr id="6061" name="Google Shape;6061;p37"/>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37"/>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37"/>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37"/>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37"/>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37"/>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37"/>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37"/>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37"/>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37"/>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37"/>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37"/>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37"/>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37"/>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37"/>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37"/>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37"/>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37"/>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37"/>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37"/>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37"/>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37"/>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37"/>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37"/>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37"/>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37"/>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37"/>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37"/>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37"/>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37"/>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37"/>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37"/>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37"/>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37"/>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37"/>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37"/>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37"/>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37"/>
          <p:cNvGrpSpPr/>
          <p:nvPr/>
        </p:nvGrpSpPr>
        <p:grpSpPr>
          <a:xfrm>
            <a:off x="-20" y="4613271"/>
            <a:ext cx="9143683" cy="1629094"/>
            <a:chOff x="429225" y="4417075"/>
            <a:chExt cx="6749600" cy="1202550"/>
          </a:xfrm>
        </p:grpSpPr>
        <p:sp>
          <p:nvSpPr>
            <p:cNvPr id="6099" name="Google Shape;6099;p37"/>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37"/>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37"/>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37"/>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37"/>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37"/>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37"/>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37"/>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37"/>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37"/>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37"/>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37"/>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37"/>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37"/>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37"/>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37"/>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37"/>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37"/>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37"/>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37"/>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37"/>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37"/>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37"/>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37"/>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37"/>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37"/>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37"/>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37"/>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37"/>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37"/>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37"/>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37"/>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37"/>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37"/>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37"/>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37"/>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37"/>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37"/>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37"/>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37"/>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37"/>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37"/>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37"/>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37"/>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37"/>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37"/>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37"/>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37"/>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37"/>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37"/>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37"/>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37"/>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37"/>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37"/>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37"/>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37"/>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37"/>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37"/>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37"/>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37"/>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37"/>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37"/>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37"/>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37"/>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37"/>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37"/>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37"/>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37"/>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37"/>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37"/>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37"/>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37"/>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37"/>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37"/>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37"/>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37"/>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37"/>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37"/>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37"/>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37"/>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37"/>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37"/>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37"/>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37"/>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37"/>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37"/>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37"/>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37"/>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37"/>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37"/>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37"/>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37"/>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37"/>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37"/>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37"/>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37"/>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37"/>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37"/>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37"/>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37"/>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37"/>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37"/>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37"/>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37"/>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37"/>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37"/>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37"/>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37"/>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37"/>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37"/>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37"/>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37"/>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37"/>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37"/>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37"/>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37"/>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37"/>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37"/>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37"/>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37"/>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37"/>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37"/>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37"/>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37"/>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37"/>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37"/>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37"/>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37"/>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37"/>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37"/>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37"/>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37"/>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37"/>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37"/>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37"/>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37"/>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37"/>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37"/>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37"/>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37"/>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37"/>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37"/>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37"/>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37"/>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37"/>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37"/>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37"/>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37"/>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37"/>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37"/>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37"/>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37"/>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37"/>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37"/>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37"/>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37"/>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37"/>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37"/>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37"/>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37"/>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37"/>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37"/>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37"/>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37"/>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37"/>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37"/>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37"/>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37"/>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37"/>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37"/>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37"/>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273" name="Shape 6273"/>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274" name="Shape 6274"/>
        <p:cNvGrpSpPr/>
        <p:nvPr/>
      </p:nvGrpSpPr>
      <p:grpSpPr>
        <a:xfrm>
          <a:off x="0" y="0"/>
          <a:ext cx="0" cy="0"/>
          <a:chOff x="0" y="0"/>
          <a:chExt cx="0" cy="0"/>
        </a:xfrm>
      </p:grpSpPr>
      <p:sp>
        <p:nvSpPr>
          <p:cNvPr id="6275" name="Google Shape;6275;p4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4" name="Shape 734"/>
        <p:cNvGrpSpPr/>
        <p:nvPr/>
      </p:nvGrpSpPr>
      <p:grpSpPr>
        <a:xfrm>
          <a:off x="0" y="0"/>
          <a:ext cx="0" cy="0"/>
          <a:chOff x="0" y="0"/>
          <a:chExt cx="0" cy="0"/>
        </a:xfrm>
      </p:grpSpPr>
      <p:sp>
        <p:nvSpPr>
          <p:cNvPr id="735" name="Google Shape;735;p5"/>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 name="Google Shape;736;p5"/>
          <p:cNvGrpSpPr/>
          <p:nvPr/>
        </p:nvGrpSpPr>
        <p:grpSpPr>
          <a:xfrm>
            <a:off x="-1282478" y="-1196140"/>
            <a:ext cx="11695894" cy="6230352"/>
            <a:chOff x="-1296825" y="-1196140"/>
            <a:chExt cx="11695894" cy="6230352"/>
          </a:xfrm>
        </p:grpSpPr>
        <p:grpSp>
          <p:nvGrpSpPr>
            <p:cNvPr id="737" name="Google Shape;737;p5"/>
            <p:cNvGrpSpPr/>
            <p:nvPr/>
          </p:nvGrpSpPr>
          <p:grpSpPr>
            <a:xfrm>
              <a:off x="-1296825" y="-1196140"/>
              <a:ext cx="3342675" cy="6230352"/>
              <a:chOff x="-1296825" y="-1087165"/>
              <a:chExt cx="3342675" cy="6230352"/>
            </a:xfrm>
          </p:grpSpPr>
          <p:grpSp>
            <p:nvGrpSpPr>
              <p:cNvPr id="738" name="Google Shape;738;p5"/>
              <p:cNvGrpSpPr/>
              <p:nvPr/>
            </p:nvGrpSpPr>
            <p:grpSpPr>
              <a:xfrm>
                <a:off x="-36749" y="1721675"/>
                <a:ext cx="280165" cy="3421512"/>
                <a:chOff x="-36750" y="-31225"/>
                <a:chExt cx="441205" cy="5174700"/>
              </a:xfrm>
            </p:grpSpPr>
            <p:sp>
              <p:nvSpPr>
                <p:cNvPr id="739" name="Google Shape;739;p5"/>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 name="Google Shape;742;p5"/>
              <p:cNvSpPr/>
              <p:nvPr/>
            </p:nvSpPr>
            <p:spPr>
              <a:xfrm rot="-2336607">
                <a:off x="-895406" y="-529111"/>
                <a:ext cx="2542312" cy="2168251"/>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
              <p:cNvSpPr/>
              <p:nvPr/>
            </p:nvSpPr>
            <p:spPr>
              <a:xfrm rot="-2336733">
                <a:off x="-892351" y="-481398"/>
                <a:ext cx="2404188" cy="2129224"/>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
              <p:cNvSpPr/>
              <p:nvPr/>
            </p:nvSpPr>
            <p:spPr>
              <a:xfrm rot="-2336584">
                <a:off x="-887185" y="-403729"/>
                <a:ext cx="2182687" cy="2075121"/>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
              <p:cNvSpPr/>
              <p:nvPr/>
            </p:nvSpPr>
            <p:spPr>
              <a:xfrm rot="-2336618">
                <a:off x="-711163" y="-228545"/>
                <a:ext cx="1749046" cy="1946976"/>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
              <p:cNvSpPr/>
              <p:nvPr/>
            </p:nvSpPr>
            <p:spPr>
              <a:xfrm>
                <a:off x="-36742" y="2035129"/>
                <a:ext cx="280164" cy="269146"/>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5"/>
            <p:cNvGrpSpPr/>
            <p:nvPr/>
          </p:nvGrpSpPr>
          <p:grpSpPr>
            <a:xfrm flipH="1">
              <a:off x="7056395" y="-1196140"/>
              <a:ext cx="3342675" cy="6230352"/>
              <a:chOff x="-1296825" y="-1087165"/>
              <a:chExt cx="3342675" cy="6230352"/>
            </a:xfrm>
          </p:grpSpPr>
          <p:grpSp>
            <p:nvGrpSpPr>
              <p:cNvPr id="748" name="Google Shape;748;p5"/>
              <p:cNvGrpSpPr/>
              <p:nvPr/>
            </p:nvGrpSpPr>
            <p:grpSpPr>
              <a:xfrm>
                <a:off x="-36749" y="1721675"/>
                <a:ext cx="280165" cy="3421512"/>
                <a:chOff x="-36750" y="-31225"/>
                <a:chExt cx="441205" cy="5174700"/>
              </a:xfrm>
            </p:grpSpPr>
            <p:sp>
              <p:nvSpPr>
                <p:cNvPr id="749" name="Google Shape;749;p5"/>
                <p:cNvSpPr/>
                <p:nvPr/>
              </p:nvSpPr>
              <p:spPr>
                <a:xfrm>
                  <a:off x="-30545" y="-31225"/>
                  <a:ext cx="4350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
                <p:cNvSpPr/>
                <p:nvPr/>
              </p:nvSpPr>
              <p:spPr>
                <a:xfrm>
                  <a:off x="-30545" y="-31225"/>
                  <a:ext cx="291600" cy="517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
                <p:cNvSpPr/>
                <p:nvPr/>
              </p:nvSpPr>
              <p:spPr>
                <a:xfrm>
                  <a:off x="-36750" y="-31225"/>
                  <a:ext cx="167700" cy="517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 name="Google Shape;752;p5"/>
              <p:cNvSpPr/>
              <p:nvPr/>
            </p:nvSpPr>
            <p:spPr>
              <a:xfrm rot="-2336607">
                <a:off x="-895406" y="-529111"/>
                <a:ext cx="2542312" cy="2168251"/>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
              <p:cNvSpPr/>
              <p:nvPr/>
            </p:nvSpPr>
            <p:spPr>
              <a:xfrm rot="-2336733">
                <a:off x="-892351" y="-481398"/>
                <a:ext cx="2404188" cy="2129224"/>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
              <p:cNvSpPr/>
              <p:nvPr/>
            </p:nvSpPr>
            <p:spPr>
              <a:xfrm rot="-2336584">
                <a:off x="-887185" y="-403729"/>
                <a:ext cx="2182687" cy="2075121"/>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
              <p:cNvSpPr/>
              <p:nvPr/>
            </p:nvSpPr>
            <p:spPr>
              <a:xfrm rot="-2336618">
                <a:off x="-711163" y="-228545"/>
                <a:ext cx="1749046" cy="1946976"/>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
              <p:cNvSpPr/>
              <p:nvPr/>
            </p:nvSpPr>
            <p:spPr>
              <a:xfrm>
                <a:off x="-36742" y="2035129"/>
                <a:ext cx="280164" cy="269146"/>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 name="Google Shape;757;p5"/>
          <p:cNvGrpSpPr/>
          <p:nvPr/>
        </p:nvGrpSpPr>
        <p:grpSpPr>
          <a:xfrm>
            <a:off x="-417858" y="-823150"/>
            <a:ext cx="9978772" cy="1382075"/>
            <a:chOff x="193475" y="-693375"/>
            <a:chExt cx="7221575" cy="1382075"/>
          </a:xfrm>
        </p:grpSpPr>
        <p:sp>
          <p:nvSpPr>
            <p:cNvPr id="758" name="Google Shape;758;p5"/>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5"/>
          <p:cNvGrpSpPr/>
          <p:nvPr/>
        </p:nvGrpSpPr>
        <p:grpSpPr>
          <a:xfrm>
            <a:off x="-20" y="4613271"/>
            <a:ext cx="9143683" cy="1629094"/>
            <a:chOff x="429225" y="4417075"/>
            <a:chExt cx="6749600" cy="1202550"/>
          </a:xfrm>
        </p:grpSpPr>
        <p:sp>
          <p:nvSpPr>
            <p:cNvPr id="796" name="Google Shape;796;p5"/>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 name="Google Shape;967;p5"/>
          <p:cNvSpPr txBox="1"/>
          <p:nvPr>
            <p:ph idx="1" type="subTitle"/>
          </p:nvPr>
        </p:nvSpPr>
        <p:spPr>
          <a:xfrm>
            <a:off x="1605549" y="3170106"/>
            <a:ext cx="2846700" cy="65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8" name="Google Shape;968;p5"/>
          <p:cNvSpPr txBox="1"/>
          <p:nvPr>
            <p:ph idx="2" type="subTitle"/>
          </p:nvPr>
        </p:nvSpPr>
        <p:spPr>
          <a:xfrm>
            <a:off x="4687824" y="3170106"/>
            <a:ext cx="2846700" cy="65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9" name="Google Shape;969;p5"/>
          <p:cNvSpPr txBox="1"/>
          <p:nvPr>
            <p:ph idx="3" type="subTitle"/>
          </p:nvPr>
        </p:nvSpPr>
        <p:spPr>
          <a:xfrm>
            <a:off x="1605550" y="2719343"/>
            <a:ext cx="28467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000"/>
              <a:buNone/>
              <a:defRPr sz="2200">
                <a:latin typeface="Limelight"/>
                <a:ea typeface="Limelight"/>
                <a:cs typeface="Limelight"/>
                <a:sym typeface="Limelight"/>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970" name="Google Shape;970;p5"/>
          <p:cNvSpPr txBox="1"/>
          <p:nvPr>
            <p:ph idx="4" type="subTitle"/>
          </p:nvPr>
        </p:nvSpPr>
        <p:spPr>
          <a:xfrm>
            <a:off x="4687825" y="2719343"/>
            <a:ext cx="28467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000"/>
              <a:buNone/>
              <a:defRPr sz="2200">
                <a:latin typeface="Limelight"/>
                <a:ea typeface="Limelight"/>
                <a:cs typeface="Limelight"/>
                <a:sym typeface="Limelight"/>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971" name="Google Shape;971;p5"/>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72" name="Shape 972"/>
        <p:cNvGrpSpPr/>
        <p:nvPr/>
      </p:nvGrpSpPr>
      <p:grpSpPr>
        <a:xfrm>
          <a:off x="0" y="0"/>
          <a:ext cx="0" cy="0"/>
          <a:chOff x="0" y="0"/>
          <a:chExt cx="0" cy="0"/>
        </a:xfrm>
      </p:grpSpPr>
      <p:sp>
        <p:nvSpPr>
          <p:cNvPr id="973" name="Google Shape;973;p6"/>
          <p:cNvSpPr/>
          <p:nvPr/>
        </p:nvSpPr>
        <p:spPr>
          <a:xfrm>
            <a:off x="-7175" y="44009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 name="Google Shape;974;p6"/>
          <p:cNvGrpSpPr/>
          <p:nvPr/>
        </p:nvGrpSpPr>
        <p:grpSpPr>
          <a:xfrm>
            <a:off x="438740" y="-731000"/>
            <a:ext cx="8818235" cy="5303238"/>
            <a:chOff x="3164890" y="-351925"/>
            <a:chExt cx="8818235" cy="5303238"/>
          </a:xfrm>
        </p:grpSpPr>
        <p:sp>
          <p:nvSpPr>
            <p:cNvPr id="975" name="Google Shape;975;p6"/>
            <p:cNvSpPr/>
            <p:nvPr/>
          </p:nvSpPr>
          <p:spPr>
            <a:xfrm>
              <a:off x="3477075" y="-351925"/>
              <a:ext cx="8506050" cy="5069275"/>
            </a:xfrm>
            <a:custGeom>
              <a:rect b="b" l="l" r="r" t="t"/>
              <a:pathLst>
                <a:path extrusionOk="0" h="202771" w="340242">
                  <a:moveTo>
                    <a:pt x="0" y="191652"/>
                  </a:moveTo>
                  <a:lnTo>
                    <a:pt x="340242" y="0"/>
                  </a:lnTo>
                  <a:lnTo>
                    <a:pt x="336520" y="155502"/>
                  </a:lnTo>
                  <a:lnTo>
                    <a:pt x="8199" y="202771"/>
                  </a:lnTo>
                  <a:close/>
                </a:path>
              </a:pathLst>
            </a:custGeom>
            <a:gradFill>
              <a:gsLst>
                <a:gs pos="0">
                  <a:srgbClr val="FFF6DB">
                    <a:alpha val="1960"/>
                  </a:srgbClr>
                </a:gs>
                <a:gs pos="100000">
                  <a:srgbClr val="FAD25C">
                    <a:alpha val="29411"/>
                  </a:srgbClr>
                </a:gs>
              </a:gsLst>
              <a:lin ang="18900044" scaled="0"/>
            </a:gradFill>
            <a:ln>
              <a:noFill/>
            </a:ln>
          </p:spPr>
        </p:sp>
        <p:grpSp>
          <p:nvGrpSpPr>
            <p:cNvPr id="976" name="Google Shape;976;p6"/>
            <p:cNvGrpSpPr/>
            <p:nvPr/>
          </p:nvGrpSpPr>
          <p:grpSpPr>
            <a:xfrm>
              <a:off x="3164890" y="4317752"/>
              <a:ext cx="647039" cy="633561"/>
              <a:chOff x="1378650" y="3785914"/>
              <a:chExt cx="647039" cy="633561"/>
            </a:xfrm>
          </p:grpSpPr>
          <p:sp>
            <p:nvSpPr>
              <p:cNvPr id="977" name="Google Shape;977;p6"/>
              <p:cNvSpPr/>
              <p:nvPr/>
            </p:nvSpPr>
            <p:spPr>
              <a:xfrm rot="975612">
                <a:off x="1463715" y="3847606"/>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
              <p:cNvSpPr/>
              <p:nvPr/>
            </p:nvSpPr>
            <p:spPr>
              <a:xfrm rot="975612">
                <a:off x="1487744" y="4047127"/>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
              <p:cNvSpPr/>
              <p:nvPr/>
            </p:nvSpPr>
            <p:spPr>
              <a:xfrm rot="975612">
                <a:off x="1673740" y="3895464"/>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
              <p:cNvSpPr/>
              <p:nvPr/>
            </p:nvSpPr>
            <p:spPr>
              <a:xfrm rot="975612">
                <a:off x="1673804" y="3895020"/>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5" name="Google Shape;985;p6"/>
          <p:cNvGrpSpPr/>
          <p:nvPr/>
        </p:nvGrpSpPr>
        <p:grpSpPr>
          <a:xfrm>
            <a:off x="-1700930" y="-1087059"/>
            <a:ext cx="12551594" cy="3254063"/>
            <a:chOff x="-1700930" y="-1087059"/>
            <a:chExt cx="12551594" cy="3254063"/>
          </a:xfrm>
        </p:grpSpPr>
        <p:grpSp>
          <p:nvGrpSpPr>
            <p:cNvPr id="986" name="Google Shape;986;p6"/>
            <p:cNvGrpSpPr/>
            <p:nvPr/>
          </p:nvGrpSpPr>
          <p:grpSpPr>
            <a:xfrm rot="-2336481">
              <a:off x="-1326197" y="-511440"/>
              <a:ext cx="2575089" cy="2102826"/>
              <a:chOff x="-580150" y="114125"/>
              <a:chExt cx="2183925" cy="1783400"/>
            </a:xfrm>
          </p:grpSpPr>
          <p:sp>
            <p:nvSpPr>
              <p:cNvPr id="987" name="Google Shape;987;p6"/>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 name="Google Shape;991;p6"/>
            <p:cNvGrpSpPr/>
            <p:nvPr/>
          </p:nvGrpSpPr>
          <p:grpSpPr>
            <a:xfrm flipH="1" rot="2336481">
              <a:off x="7900841" y="-511440"/>
              <a:ext cx="2575089" cy="2102826"/>
              <a:chOff x="-580150" y="114125"/>
              <a:chExt cx="2183925" cy="1783400"/>
            </a:xfrm>
          </p:grpSpPr>
          <p:sp>
            <p:nvSpPr>
              <p:cNvPr id="992" name="Google Shape;992;p6"/>
              <p:cNvSpPr/>
              <p:nvPr/>
            </p:nvSpPr>
            <p:spPr>
              <a:xfrm>
                <a:off x="-580150" y="114125"/>
                <a:ext cx="2183925" cy="1783400"/>
              </a:xfrm>
              <a:custGeom>
                <a:rect b="b" l="l" r="r" t="t"/>
                <a:pathLst>
                  <a:path extrusionOk="0" h="71336" w="87357">
                    <a:moveTo>
                      <a:pt x="52853" y="1"/>
                    </a:moveTo>
                    <a:lnTo>
                      <a:pt x="1" y="65866"/>
                    </a:lnTo>
                    <a:cubicBezTo>
                      <a:pt x="60" y="65914"/>
                      <a:pt x="120" y="65973"/>
                      <a:pt x="179" y="66021"/>
                    </a:cubicBezTo>
                    <a:cubicBezTo>
                      <a:pt x="4680" y="69627"/>
                      <a:pt x="10371" y="71335"/>
                      <a:pt x="16844" y="71335"/>
                    </a:cubicBezTo>
                    <a:cubicBezTo>
                      <a:pt x="36916" y="71335"/>
                      <a:pt x="64499" y="54907"/>
                      <a:pt x="87357" y="2768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
              <p:cNvSpPr/>
              <p:nvPr/>
            </p:nvSpPr>
            <p:spPr>
              <a:xfrm>
                <a:off x="-580150" y="114125"/>
                <a:ext cx="2069325" cy="1751300"/>
              </a:xfrm>
              <a:custGeom>
                <a:rect b="b" l="l" r="r" t="t"/>
                <a:pathLst>
                  <a:path extrusionOk="0" h="70052" w="82773">
                    <a:moveTo>
                      <a:pt x="52853" y="1"/>
                    </a:moveTo>
                    <a:lnTo>
                      <a:pt x="1" y="65866"/>
                    </a:lnTo>
                    <a:cubicBezTo>
                      <a:pt x="48" y="65914"/>
                      <a:pt x="108" y="65961"/>
                      <a:pt x="156" y="66009"/>
                    </a:cubicBezTo>
                    <a:cubicBezTo>
                      <a:pt x="3571" y="68750"/>
                      <a:pt x="7922" y="70052"/>
                      <a:pt x="12947" y="70052"/>
                    </a:cubicBezTo>
                    <a:cubicBezTo>
                      <a:pt x="31451" y="70052"/>
                      <a:pt x="59093" y="52405"/>
                      <a:pt x="82773" y="24016"/>
                    </a:cubicBezTo>
                    <a:lnTo>
                      <a:pt x="52853" y="1"/>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
              <p:cNvSpPr/>
              <p:nvPr/>
            </p:nvSpPr>
            <p:spPr>
              <a:xfrm>
                <a:off x="-580150" y="114125"/>
                <a:ext cx="1882700" cy="1706800"/>
              </a:xfrm>
              <a:custGeom>
                <a:rect b="b" l="l" r="r" t="t"/>
                <a:pathLst>
                  <a:path extrusionOk="0" h="68272" w="75308">
                    <a:moveTo>
                      <a:pt x="52853" y="1"/>
                    </a:moveTo>
                    <a:lnTo>
                      <a:pt x="1" y="65866"/>
                    </a:lnTo>
                    <a:cubicBezTo>
                      <a:pt x="48" y="65902"/>
                      <a:pt x="72" y="65926"/>
                      <a:pt x="120" y="65961"/>
                    </a:cubicBezTo>
                    <a:cubicBezTo>
                      <a:pt x="2070" y="67525"/>
                      <a:pt x="4578" y="68272"/>
                      <a:pt x="7541" y="68272"/>
                    </a:cubicBezTo>
                    <a:cubicBezTo>
                      <a:pt x="22833" y="68272"/>
                      <a:pt x="50223" y="48364"/>
                      <a:pt x="75308" y="18003"/>
                    </a:cubicBezTo>
                    <a:lnTo>
                      <a:pt x="52853"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
              <p:cNvSpPr/>
              <p:nvPr/>
            </p:nvSpPr>
            <p:spPr>
              <a:xfrm>
                <a:off x="-414050" y="216825"/>
                <a:ext cx="1452275" cy="1601400"/>
              </a:xfrm>
              <a:custGeom>
                <a:rect b="b" l="l" r="r" t="t"/>
                <a:pathLst>
                  <a:path extrusionOk="0" h="64056" w="58091">
                    <a:moveTo>
                      <a:pt x="51328" y="0"/>
                    </a:moveTo>
                    <a:cubicBezTo>
                      <a:pt x="51328" y="0"/>
                      <a:pt x="31056" y="40912"/>
                      <a:pt x="8447" y="58662"/>
                    </a:cubicBezTo>
                    <a:lnTo>
                      <a:pt x="8447" y="58662"/>
                    </a:lnTo>
                    <a:cubicBezTo>
                      <a:pt x="36360" y="38972"/>
                      <a:pt x="58091" y="5596"/>
                      <a:pt x="58091" y="5596"/>
                    </a:cubicBezTo>
                    <a:lnTo>
                      <a:pt x="51328" y="0"/>
                    </a:lnTo>
                    <a:close/>
                    <a:moveTo>
                      <a:pt x="8447" y="58662"/>
                    </a:moveTo>
                    <a:cubicBezTo>
                      <a:pt x="5687" y="60609"/>
                      <a:pt x="2866" y="62422"/>
                      <a:pt x="0" y="64056"/>
                    </a:cubicBezTo>
                    <a:cubicBezTo>
                      <a:pt x="2829" y="62691"/>
                      <a:pt x="5656" y="60853"/>
                      <a:pt x="8447" y="58662"/>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6" name="Google Shape;996;p6"/>
          <p:cNvGrpSpPr/>
          <p:nvPr/>
        </p:nvGrpSpPr>
        <p:grpSpPr>
          <a:xfrm>
            <a:off x="-417858" y="-823150"/>
            <a:ext cx="9978772" cy="1382075"/>
            <a:chOff x="193475" y="-693375"/>
            <a:chExt cx="7221575" cy="1382075"/>
          </a:xfrm>
        </p:grpSpPr>
        <p:sp>
          <p:nvSpPr>
            <p:cNvPr id="997" name="Google Shape;997;p6"/>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6"/>
          <p:cNvGrpSpPr/>
          <p:nvPr/>
        </p:nvGrpSpPr>
        <p:grpSpPr>
          <a:xfrm>
            <a:off x="-20" y="4613271"/>
            <a:ext cx="9143683" cy="1629094"/>
            <a:chOff x="429225" y="4417075"/>
            <a:chExt cx="6749600" cy="1202550"/>
          </a:xfrm>
        </p:grpSpPr>
        <p:sp>
          <p:nvSpPr>
            <p:cNvPr id="1035" name="Google Shape;1035;p6"/>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 name="Google Shape;1206;p6"/>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07" name="Shape 1207"/>
        <p:cNvGrpSpPr/>
        <p:nvPr/>
      </p:nvGrpSpPr>
      <p:grpSpPr>
        <a:xfrm>
          <a:off x="0" y="0"/>
          <a:ext cx="0" cy="0"/>
          <a:chOff x="0" y="0"/>
          <a:chExt cx="0" cy="0"/>
        </a:xfrm>
      </p:grpSpPr>
      <p:sp>
        <p:nvSpPr>
          <p:cNvPr id="1208" name="Google Shape;1208;p7"/>
          <p:cNvSpPr/>
          <p:nvPr/>
        </p:nvSpPr>
        <p:spPr>
          <a:xfrm>
            <a:off x="-14350" y="-939750"/>
            <a:ext cx="7780475" cy="5241025"/>
          </a:xfrm>
          <a:custGeom>
            <a:rect b="b" l="l" r="r" t="t"/>
            <a:pathLst>
              <a:path extrusionOk="0" h="209641" w="311219">
                <a:moveTo>
                  <a:pt x="311219" y="196593"/>
                </a:moveTo>
                <a:lnTo>
                  <a:pt x="861" y="0"/>
                </a:lnTo>
                <a:lnTo>
                  <a:pt x="0" y="183358"/>
                </a:lnTo>
                <a:lnTo>
                  <a:pt x="300694" y="209641"/>
                </a:lnTo>
                <a:close/>
              </a:path>
            </a:pathLst>
          </a:custGeom>
          <a:gradFill>
            <a:gsLst>
              <a:gs pos="0">
                <a:srgbClr val="FFF6DB">
                  <a:alpha val="1960"/>
                </a:srgbClr>
              </a:gs>
              <a:gs pos="100000">
                <a:srgbClr val="FAD25C">
                  <a:alpha val="29411"/>
                </a:srgbClr>
              </a:gs>
            </a:gsLst>
            <a:lin ang="18900044" scaled="0"/>
          </a:gradFill>
          <a:ln>
            <a:noFill/>
          </a:ln>
        </p:spPr>
      </p:sp>
      <p:sp>
        <p:nvSpPr>
          <p:cNvPr id="1209" name="Google Shape;1209;p7"/>
          <p:cNvSpPr/>
          <p:nvPr/>
        </p:nvSpPr>
        <p:spPr>
          <a:xfrm>
            <a:off x="-7175" y="4096150"/>
            <a:ext cx="9158700" cy="896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 name="Google Shape;1210;p7"/>
          <p:cNvGrpSpPr/>
          <p:nvPr/>
        </p:nvGrpSpPr>
        <p:grpSpPr>
          <a:xfrm flipH="1">
            <a:off x="7428025" y="3963363"/>
            <a:ext cx="592125" cy="571875"/>
            <a:chOff x="1378650" y="3847600"/>
            <a:chExt cx="592125" cy="571875"/>
          </a:xfrm>
        </p:grpSpPr>
        <p:sp>
          <p:nvSpPr>
            <p:cNvPr id="1211" name="Google Shape;1211;p7"/>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7"/>
          <p:cNvGrpSpPr/>
          <p:nvPr/>
        </p:nvGrpSpPr>
        <p:grpSpPr>
          <a:xfrm>
            <a:off x="50" y="-132175"/>
            <a:ext cx="832143" cy="5305618"/>
            <a:chOff x="1440600" y="197825"/>
            <a:chExt cx="990175" cy="3797050"/>
          </a:xfrm>
        </p:grpSpPr>
        <p:sp>
          <p:nvSpPr>
            <p:cNvPr id="1220" name="Google Shape;1220;p7"/>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7"/>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7"/>
          <p:cNvGrpSpPr/>
          <p:nvPr/>
        </p:nvGrpSpPr>
        <p:grpSpPr>
          <a:xfrm flipH="1">
            <a:off x="8319293" y="-132175"/>
            <a:ext cx="832143" cy="5305618"/>
            <a:chOff x="1440600" y="197825"/>
            <a:chExt cx="990175" cy="3797050"/>
          </a:xfrm>
        </p:grpSpPr>
        <p:sp>
          <p:nvSpPr>
            <p:cNvPr id="1230" name="Google Shape;1230;p7"/>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7"/>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7"/>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7"/>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7"/>
          <p:cNvGrpSpPr/>
          <p:nvPr/>
        </p:nvGrpSpPr>
        <p:grpSpPr>
          <a:xfrm>
            <a:off x="-417858" y="-823150"/>
            <a:ext cx="9978772" cy="1382075"/>
            <a:chOff x="193475" y="-693375"/>
            <a:chExt cx="7221575" cy="1382075"/>
          </a:xfrm>
        </p:grpSpPr>
        <p:sp>
          <p:nvSpPr>
            <p:cNvPr id="1240" name="Google Shape;1240;p7"/>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7"/>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7"/>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 name="Google Shape;1277;p7"/>
          <p:cNvGrpSpPr/>
          <p:nvPr/>
        </p:nvGrpSpPr>
        <p:grpSpPr>
          <a:xfrm>
            <a:off x="-20" y="4613271"/>
            <a:ext cx="9143683" cy="1629094"/>
            <a:chOff x="429225" y="4417075"/>
            <a:chExt cx="6749600" cy="1202550"/>
          </a:xfrm>
        </p:grpSpPr>
        <p:sp>
          <p:nvSpPr>
            <p:cNvPr id="1278" name="Google Shape;1278;p7"/>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7"/>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7"/>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7"/>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7"/>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7"/>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7"/>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7"/>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7"/>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7"/>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7"/>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7"/>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7"/>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7"/>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7"/>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7"/>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7"/>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 name="Google Shape;1449;p7"/>
          <p:cNvSpPr txBox="1"/>
          <p:nvPr>
            <p:ph type="title"/>
          </p:nvPr>
        </p:nvSpPr>
        <p:spPr>
          <a:xfrm>
            <a:off x="720000" y="604563"/>
            <a:ext cx="77040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0" name="Google Shape;1450;p7"/>
          <p:cNvSpPr txBox="1"/>
          <p:nvPr>
            <p:ph idx="1" type="body"/>
          </p:nvPr>
        </p:nvSpPr>
        <p:spPr>
          <a:xfrm>
            <a:off x="2688300" y="1386375"/>
            <a:ext cx="4867800" cy="2436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a:lvl1pPr>
            <a:lvl2pPr indent="-317500" lvl="1" marL="914400" rtl="0">
              <a:spcBef>
                <a:spcPts val="0"/>
              </a:spcBef>
              <a:spcAft>
                <a:spcPts val="0"/>
              </a:spcAft>
              <a:buSzPts val="1400"/>
              <a:buChar char="○"/>
              <a:defRPr/>
            </a:lvl2pPr>
            <a:lvl3pPr indent="-311150" lvl="2" marL="1371600" rtl="0">
              <a:spcBef>
                <a:spcPts val="0"/>
              </a:spcBef>
              <a:spcAft>
                <a:spcPts val="0"/>
              </a:spcAft>
              <a:buSzPts val="1300"/>
              <a:buChar char="■"/>
              <a:defRPr sz="1300"/>
            </a:lvl3pPr>
            <a:lvl4pPr indent="-311150" lvl="3" marL="1828800" rtl="0">
              <a:spcBef>
                <a:spcPts val="0"/>
              </a:spcBef>
              <a:spcAft>
                <a:spcPts val="0"/>
              </a:spcAft>
              <a:buSzPts val="1300"/>
              <a:buChar char="●"/>
              <a:defRPr sz="1300"/>
            </a:lvl4pPr>
            <a:lvl5pPr indent="-311150" lvl="4" marL="2286000" rtl="0">
              <a:spcBef>
                <a:spcPts val="0"/>
              </a:spcBef>
              <a:spcAft>
                <a:spcPts val="0"/>
              </a:spcAft>
              <a:buSzPts val="1300"/>
              <a:buChar char="○"/>
              <a:defRPr sz="1300"/>
            </a:lvl5pPr>
            <a:lvl6pPr indent="-311150" lvl="5" marL="2743200" rtl="0">
              <a:spcBef>
                <a:spcPts val="0"/>
              </a:spcBef>
              <a:spcAft>
                <a:spcPts val="0"/>
              </a:spcAft>
              <a:buSzPts val="1300"/>
              <a:buChar char="■"/>
              <a:defRPr sz="1300"/>
            </a:lvl6pPr>
            <a:lvl7pPr indent="-311150" lvl="6" marL="3200400" rtl="0">
              <a:spcBef>
                <a:spcPts val="0"/>
              </a:spcBef>
              <a:spcAft>
                <a:spcPts val="0"/>
              </a:spcAft>
              <a:buSzPts val="1300"/>
              <a:buChar char="●"/>
              <a:defRPr sz="1300"/>
            </a:lvl7pPr>
            <a:lvl8pPr indent="-311150" lvl="7" marL="3657600" rtl="0">
              <a:spcBef>
                <a:spcPts val="0"/>
              </a:spcBef>
              <a:spcAft>
                <a:spcPts val="0"/>
              </a:spcAft>
              <a:buSzPts val="1300"/>
              <a:buChar char="○"/>
              <a:defRPr sz="1300"/>
            </a:lvl8pPr>
            <a:lvl9pPr indent="-311150" lvl="8" marL="4114800" rtl="0">
              <a:spcBef>
                <a:spcPts val="0"/>
              </a:spcBef>
              <a:spcAft>
                <a:spcPts val="0"/>
              </a:spcAft>
              <a:buSzPts val="1300"/>
              <a:buChar char="■"/>
              <a:defRPr sz="13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51" name="Shape 1451"/>
        <p:cNvGrpSpPr/>
        <p:nvPr/>
      </p:nvGrpSpPr>
      <p:grpSpPr>
        <a:xfrm>
          <a:off x="0" y="0"/>
          <a:ext cx="0" cy="0"/>
          <a:chOff x="0" y="0"/>
          <a:chExt cx="0" cy="0"/>
        </a:xfrm>
      </p:grpSpPr>
      <p:sp>
        <p:nvSpPr>
          <p:cNvPr id="1452" name="Google Shape;1452;p8"/>
          <p:cNvSpPr/>
          <p:nvPr/>
        </p:nvSpPr>
        <p:spPr>
          <a:xfrm>
            <a:off x="-7175" y="4010075"/>
            <a:ext cx="9158700" cy="1163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 name="Google Shape;1453;p8"/>
          <p:cNvGrpSpPr/>
          <p:nvPr/>
        </p:nvGrpSpPr>
        <p:grpSpPr>
          <a:xfrm flipH="1">
            <a:off x="2676375" y="387375"/>
            <a:ext cx="6477200" cy="4366413"/>
            <a:chOff x="-1323575" y="346100"/>
            <a:chExt cx="6477200" cy="4366413"/>
          </a:xfrm>
        </p:grpSpPr>
        <p:sp>
          <p:nvSpPr>
            <p:cNvPr id="1454" name="Google Shape;1454;p8"/>
            <p:cNvSpPr/>
            <p:nvPr/>
          </p:nvSpPr>
          <p:spPr>
            <a:xfrm>
              <a:off x="-1323575" y="346100"/>
              <a:ext cx="6345125" cy="4202000"/>
            </a:xfrm>
            <a:custGeom>
              <a:rect b="b" l="l" r="r" t="t"/>
              <a:pathLst>
                <a:path extrusionOk="0" h="168080" w="253805">
                  <a:moveTo>
                    <a:pt x="253805" y="162914"/>
                  </a:moveTo>
                  <a:lnTo>
                    <a:pt x="574" y="0"/>
                  </a:lnTo>
                  <a:lnTo>
                    <a:pt x="0" y="131708"/>
                  </a:lnTo>
                  <a:lnTo>
                    <a:pt x="246631" y="168080"/>
                  </a:lnTo>
                  <a:close/>
                </a:path>
              </a:pathLst>
            </a:custGeom>
            <a:gradFill>
              <a:gsLst>
                <a:gs pos="0">
                  <a:srgbClr val="FFF6DB">
                    <a:alpha val="1960"/>
                  </a:srgbClr>
                </a:gs>
                <a:gs pos="100000">
                  <a:srgbClr val="FAD25C">
                    <a:alpha val="29411"/>
                  </a:srgbClr>
                </a:gs>
              </a:gsLst>
              <a:lin ang="18900044" scaled="0"/>
            </a:gradFill>
            <a:ln>
              <a:noFill/>
            </a:ln>
          </p:spPr>
        </p:sp>
        <p:grpSp>
          <p:nvGrpSpPr>
            <p:cNvPr id="1455" name="Google Shape;1455;p8"/>
            <p:cNvGrpSpPr/>
            <p:nvPr/>
          </p:nvGrpSpPr>
          <p:grpSpPr>
            <a:xfrm flipH="1">
              <a:off x="4793350" y="4364763"/>
              <a:ext cx="360275" cy="347750"/>
              <a:chOff x="1618825" y="2930900"/>
              <a:chExt cx="360275" cy="347750"/>
            </a:xfrm>
          </p:grpSpPr>
          <p:sp>
            <p:nvSpPr>
              <p:cNvPr id="1456" name="Google Shape;1456;p8"/>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8"/>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8"/>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8"/>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8"/>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8"/>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8"/>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8"/>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4" name="Google Shape;1464;p8"/>
          <p:cNvGrpSpPr/>
          <p:nvPr/>
        </p:nvGrpSpPr>
        <p:grpSpPr>
          <a:xfrm flipH="1">
            <a:off x="1291200" y="-695850"/>
            <a:ext cx="8077575" cy="5747913"/>
            <a:chOff x="-97475" y="-719175"/>
            <a:chExt cx="8077575" cy="5747913"/>
          </a:xfrm>
        </p:grpSpPr>
        <p:sp>
          <p:nvSpPr>
            <p:cNvPr id="1465" name="Google Shape;1465;p8"/>
            <p:cNvSpPr/>
            <p:nvPr/>
          </p:nvSpPr>
          <p:spPr>
            <a:xfrm>
              <a:off x="-97475" y="-719175"/>
              <a:ext cx="7816800" cy="5460950"/>
            </a:xfrm>
            <a:custGeom>
              <a:rect b="b" l="l" r="r" t="t"/>
              <a:pathLst>
                <a:path extrusionOk="0" h="218438" w="312672">
                  <a:moveTo>
                    <a:pt x="312672" y="208242"/>
                  </a:moveTo>
                  <a:lnTo>
                    <a:pt x="0" y="0"/>
                  </a:lnTo>
                  <a:lnTo>
                    <a:pt x="3612" y="140676"/>
                  </a:lnTo>
                  <a:lnTo>
                    <a:pt x="304905" y="218438"/>
                  </a:lnTo>
                  <a:close/>
                </a:path>
              </a:pathLst>
            </a:custGeom>
            <a:gradFill>
              <a:gsLst>
                <a:gs pos="0">
                  <a:srgbClr val="FFF6DB">
                    <a:alpha val="1960"/>
                  </a:srgbClr>
                </a:gs>
                <a:gs pos="100000">
                  <a:srgbClr val="FAD25C">
                    <a:alpha val="29411"/>
                  </a:srgbClr>
                </a:gs>
              </a:gsLst>
              <a:lin ang="18900044" scaled="0"/>
            </a:gradFill>
            <a:ln>
              <a:noFill/>
            </a:ln>
          </p:spPr>
        </p:sp>
        <p:grpSp>
          <p:nvGrpSpPr>
            <p:cNvPr id="1466" name="Google Shape;1466;p8"/>
            <p:cNvGrpSpPr/>
            <p:nvPr/>
          </p:nvGrpSpPr>
          <p:grpSpPr>
            <a:xfrm flipH="1">
              <a:off x="7387975" y="4456863"/>
              <a:ext cx="592125" cy="571875"/>
              <a:chOff x="1378650" y="3847600"/>
              <a:chExt cx="592125" cy="571875"/>
            </a:xfrm>
          </p:grpSpPr>
          <p:sp>
            <p:nvSpPr>
              <p:cNvPr id="1467" name="Google Shape;1467;p8"/>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8"/>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8"/>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8"/>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8"/>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8"/>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8"/>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75" name="Google Shape;1475;p8"/>
          <p:cNvSpPr txBox="1"/>
          <p:nvPr>
            <p:ph type="title"/>
          </p:nvPr>
        </p:nvSpPr>
        <p:spPr>
          <a:xfrm>
            <a:off x="1003275" y="1203900"/>
            <a:ext cx="5610900" cy="2669400"/>
          </a:xfrm>
          <a:prstGeom prst="rect">
            <a:avLst/>
          </a:prstGeom>
          <a:noFill/>
        </p:spPr>
        <p:txBody>
          <a:bodyPr anchorCtr="0" anchor="ctr" bIns="91425" lIns="91425" spcFirstLastPara="1" rIns="91425" wrap="square" tIns="91425">
            <a:noAutofit/>
          </a:bodyPr>
          <a:lstStyle>
            <a:lvl1pPr lvl="0" rtl="0">
              <a:lnSpc>
                <a:spcPct val="80000"/>
              </a:lnSpc>
              <a:spcBef>
                <a:spcPts val="0"/>
              </a:spcBef>
              <a:spcAft>
                <a:spcPts val="0"/>
              </a:spcAft>
              <a:buSzPts val="6000"/>
              <a:buNone/>
              <a:defRPr sz="7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1476" name="Google Shape;1476;p8"/>
          <p:cNvGrpSpPr/>
          <p:nvPr/>
        </p:nvGrpSpPr>
        <p:grpSpPr>
          <a:xfrm>
            <a:off x="-417858" y="-823150"/>
            <a:ext cx="9978772" cy="5996588"/>
            <a:chOff x="-417858" y="-823150"/>
            <a:chExt cx="9978772" cy="5996588"/>
          </a:xfrm>
        </p:grpSpPr>
        <p:grpSp>
          <p:nvGrpSpPr>
            <p:cNvPr id="1477" name="Google Shape;1477;p8"/>
            <p:cNvGrpSpPr/>
            <p:nvPr/>
          </p:nvGrpSpPr>
          <p:grpSpPr>
            <a:xfrm>
              <a:off x="23" y="-132180"/>
              <a:ext cx="1291188" cy="5305618"/>
              <a:chOff x="1440600" y="197825"/>
              <a:chExt cx="990175" cy="3797050"/>
            </a:xfrm>
          </p:grpSpPr>
          <p:sp>
            <p:nvSpPr>
              <p:cNvPr id="1478" name="Google Shape;1478;p8"/>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8"/>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8"/>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8"/>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8"/>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8"/>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8"/>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8"/>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8"/>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8"/>
            <p:cNvGrpSpPr/>
            <p:nvPr/>
          </p:nvGrpSpPr>
          <p:grpSpPr>
            <a:xfrm flipH="1">
              <a:off x="7860239" y="-132180"/>
              <a:ext cx="1291188" cy="5305618"/>
              <a:chOff x="1440600" y="197825"/>
              <a:chExt cx="990175" cy="3797050"/>
            </a:xfrm>
          </p:grpSpPr>
          <p:sp>
            <p:nvSpPr>
              <p:cNvPr id="1488" name="Google Shape;1488;p8"/>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8"/>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8"/>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8"/>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8"/>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8"/>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8"/>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8"/>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8"/>
            <p:cNvGrpSpPr/>
            <p:nvPr/>
          </p:nvGrpSpPr>
          <p:grpSpPr>
            <a:xfrm>
              <a:off x="-417858" y="-823150"/>
              <a:ext cx="9978772" cy="1382075"/>
              <a:chOff x="193475" y="-693375"/>
              <a:chExt cx="7221575" cy="1382075"/>
            </a:xfrm>
          </p:grpSpPr>
          <p:sp>
            <p:nvSpPr>
              <p:cNvPr id="1498" name="Google Shape;1498;p8"/>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8"/>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8"/>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8"/>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8"/>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8"/>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8"/>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8"/>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8"/>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8"/>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8"/>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8"/>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8"/>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8"/>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8"/>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8"/>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8"/>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8"/>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8"/>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8"/>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8"/>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8"/>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8"/>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8"/>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8"/>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8"/>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8"/>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8"/>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8"/>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8"/>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8"/>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8"/>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8"/>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8"/>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8"/>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8"/>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8"/>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35" name="Shape 1535"/>
        <p:cNvGrpSpPr/>
        <p:nvPr/>
      </p:nvGrpSpPr>
      <p:grpSpPr>
        <a:xfrm>
          <a:off x="0" y="0"/>
          <a:ext cx="0" cy="0"/>
          <a:chOff x="0" y="0"/>
          <a:chExt cx="0" cy="0"/>
        </a:xfrm>
      </p:grpSpPr>
      <p:sp>
        <p:nvSpPr>
          <p:cNvPr id="1536" name="Google Shape;1536;p9"/>
          <p:cNvSpPr/>
          <p:nvPr/>
        </p:nvSpPr>
        <p:spPr>
          <a:xfrm>
            <a:off x="-7175" y="4229100"/>
            <a:ext cx="9158700" cy="944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 name="Google Shape;1537;p9"/>
          <p:cNvGrpSpPr/>
          <p:nvPr/>
        </p:nvGrpSpPr>
        <p:grpSpPr>
          <a:xfrm>
            <a:off x="-43050" y="-616925"/>
            <a:ext cx="5196675" cy="5329438"/>
            <a:chOff x="-43050" y="-616925"/>
            <a:chExt cx="5196675" cy="5329438"/>
          </a:xfrm>
        </p:grpSpPr>
        <p:sp>
          <p:nvSpPr>
            <p:cNvPr id="1538" name="Google Shape;1538;p9"/>
            <p:cNvSpPr/>
            <p:nvPr/>
          </p:nvSpPr>
          <p:spPr>
            <a:xfrm>
              <a:off x="-43050" y="-616925"/>
              <a:ext cx="5064600" cy="5165025"/>
            </a:xfrm>
            <a:custGeom>
              <a:rect b="b" l="l" r="r" t="t"/>
              <a:pathLst>
                <a:path extrusionOk="0" h="206601" w="202584">
                  <a:moveTo>
                    <a:pt x="202584" y="201435"/>
                  </a:moveTo>
                  <a:lnTo>
                    <a:pt x="0" y="0"/>
                  </a:lnTo>
                  <a:lnTo>
                    <a:pt x="2285" y="176941"/>
                  </a:lnTo>
                  <a:lnTo>
                    <a:pt x="195410" y="206601"/>
                  </a:lnTo>
                  <a:close/>
                </a:path>
              </a:pathLst>
            </a:custGeom>
            <a:gradFill>
              <a:gsLst>
                <a:gs pos="0">
                  <a:srgbClr val="FFF6DB">
                    <a:alpha val="1960"/>
                  </a:srgbClr>
                </a:gs>
                <a:gs pos="100000">
                  <a:srgbClr val="FAD25C">
                    <a:alpha val="29411"/>
                  </a:srgbClr>
                </a:gs>
              </a:gsLst>
              <a:lin ang="18900044" scaled="0"/>
            </a:gradFill>
            <a:ln>
              <a:noFill/>
            </a:ln>
          </p:spPr>
        </p:sp>
        <p:grpSp>
          <p:nvGrpSpPr>
            <p:cNvPr id="1539" name="Google Shape;1539;p9"/>
            <p:cNvGrpSpPr/>
            <p:nvPr/>
          </p:nvGrpSpPr>
          <p:grpSpPr>
            <a:xfrm flipH="1">
              <a:off x="4793350" y="4364763"/>
              <a:ext cx="360275" cy="347750"/>
              <a:chOff x="1618825" y="2930900"/>
              <a:chExt cx="360275" cy="347750"/>
            </a:xfrm>
          </p:grpSpPr>
          <p:sp>
            <p:nvSpPr>
              <p:cNvPr id="1540" name="Google Shape;1540;p9"/>
              <p:cNvSpPr/>
              <p:nvPr/>
            </p:nvSpPr>
            <p:spPr>
              <a:xfrm>
                <a:off x="1670525" y="2930900"/>
                <a:ext cx="308575" cy="281975"/>
              </a:xfrm>
              <a:custGeom>
                <a:rect b="b" l="l" r="r" t="t"/>
                <a:pathLst>
                  <a:path extrusionOk="0" h="11279" w="12343">
                    <a:moveTo>
                      <a:pt x="4663" y="0"/>
                    </a:moveTo>
                    <a:cubicBezTo>
                      <a:pt x="4463" y="0"/>
                      <a:pt x="4317" y="54"/>
                      <a:pt x="4237" y="166"/>
                    </a:cubicBezTo>
                    <a:lnTo>
                      <a:pt x="1735" y="3302"/>
                    </a:lnTo>
                    <a:cubicBezTo>
                      <a:pt x="1" y="5403"/>
                      <a:pt x="368" y="8506"/>
                      <a:pt x="2503" y="10207"/>
                    </a:cubicBezTo>
                    <a:cubicBezTo>
                      <a:pt x="3408" y="10929"/>
                      <a:pt x="4483" y="11278"/>
                      <a:pt x="5552" y="11278"/>
                    </a:cubicBezTo>
                    <a:cubicBezTo>
                      <a:pt x="7002" y="11278"/>
                      <a:pt x="8442" y="10635"/>
                      <a:pt x="9441" y="9406"/>
                    </a:cubicBezTo>
                    <a:lnTo>
                      <a:pt x="11943" y="6304"/>
                    </a:lnTo>
                    <a:cubicBezTo>
                      <a:pt x="12343" y="5737"/>
                      <a:pt x="10975" y="3902"/>
                      <a:pt x="8840" y="2234"/>
                    </a:cubicBezTo>
                    <a:cubicBezTo>
                      <a:pt x="7156" y="871"/>
                      <a:pt x="5472" y="0"/>
                      <a:pt x="4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9"/>
              <p:cNvSpPr/>
              <p:nvPr/>
            </p:nvSpPr>
            <p:spPr>
              <a:xfrm>
                <a:off x="1703050" y="3050950"/>
                <a:ext cx="270225" cy="161925"/>
              </a:xfrm>
              <a:custGeom>
                <a:rect b="b" l="l" r="r" t="t"/>
                <a:pathLst>
                  <a:path extrusionOk="0" h="6477" w="10809">
                    <a:moveTo>
                      <a:pt x="10108" y="1"/>
                    </a:moveTo>
                    <a:lnTo>
                      <a:pt x="10108" y="1"/>
                    </a:lnTo>
                    <a:cubicBezTo>
                      <a:pt x="10375" y="435"/>
                      <a:pt x="10475" y="835"/>
                      <a:pt x="10308" y="1035"/>
                    </a:cubicBezTo>
                    <a:lnTo>
                      <a:pt x="7806" y="4171"/>
                    </a:lnTo>
                    <a:cubicBezTo>
                      <a:pt x="6827" y="5380"/>
                      <a:pt x="5384" y="6026"/>
                      <a:pt x="3929" y="6026"/>
                    </a:cubicBezTo>
                    <a:cubicBezTo>
                      <a:pt x="2855" y="6026"/>
                      <a:pt x="1774" y="5674"/>
                      <a:pt x="868" y="4938"/>
                    </a:cubicBezTo>
                    <a:cubicBezTo>
                      <a:pt x="534" y="4671"/>
                      <a:pt x="268" y="4371"/>
                      <a:pt x="1" y="4037"/>
                    </a:cubicBezTo>
                    <a:lnTo>
                      <a:pt x="1" y="4037"/>
                    </a:lnTo>
                    <a:cubicBezTo>
                      <a:pt x="301" y="4537"/>
                      <a:pt x="701" y="5038"/>
                      <a:pt x="1168" y="5405"/>
                    </a:cubicBezTo>
                    <a:cubicBezTo>
                      <a:pt x="2074" y="6127"/>
                      <a:pt x="3148" y="6476"/>
                      <a:pt x="4215" y="6476"/>
                    </a:cubicBezTo>
                    <a:cubicBezTo>
                      <a:pt x="5661" y="6476"/>
                      <a:pt x="7094" y="5833"/>
                      <a:pt x="8073" y="4604"/>
                    </a:cubicBezTo>
                    <a:lnTo>
                      <a:pt x="10575" y="1502"/>
                    </a:lnTo>
                    <a:cubicBezTo>
                      <a:pt x="10808" y="1235"/>
                      <a:pt x="10575" y="635"/>
                      <a:pt x="101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9"/>
              <p:cNvSpPr/>
              <p:nvPr/>
            </p:nvSpPr>
            <p:spPr>
              <a:xfrm>
                <a:off x="1783100" y="2944200"/>
                <a:ext cx="177675" cy="133475"/>
              </a:xfrm>
              <a:custGeom>
                <a:rect b="b" l="l" r="r" t="t"/>
                <a:pathLst>
                  <a:path extrusionOk="0" h="5339" w="7107">
                    <a:moveTo>
                      <a:pt x="740" y="1"/>
                    </a:moveTo>
                    <a:cubicBezTo>
                      <a:pt x="573" y="1"/>
                      <a:pt x="446" y="44"/>
                      <a:pt x="368" y="135"/>
                    </a:cubicBezTo>
                    <a:cubicBezTo>
                      <a:pt x="1" y="602"/>
                      <a:pt x="1168" y="2103"/>
                      <a:pt x="2936" y="3504"/>
                    </a:cubicBezTo>
                    <a:cubicBezTo>
                      <a:pt x="4333" y="4605"/>
                      <a:pt x="5708" y="5339"/>
                      <a:pt x="6400" y="5339"/>
                    </a:cubicBezTo>
                    <a:cubicBezTo>
                      <a:pt x="6567" y="5339"/>
                      <a:pt x="6695" y="5296"/>
                      <a:pt x="6772" y="5205"/>
                    </a:cubicBezTo>
                    <a:cubicBezTo>
                      <a:pt x="7106" y="4805"/>
                      <a:pt x="5972" y="3237"/>
                      <a:pt x="4204" y="1836"/>
                    </a:cubicBezTo>
                    <a:cubicBezTo>
                      <a:pt x="2807" y="734"/>
                      <a:pt x="1432" y="1"/>
                      <a:pt x="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9"/>
              <p:cNvSpPr/>
              <p:nvPr/>
            </p:nvSpPr>
            <p:spPr>
              <a:xfrm>
                <a:off x="1783100" y="2945050"/>
                <a:ext cx="171000" cy="134050"/>
              </a:xfrm>
              <a:custGeom>
                <a:rect b="b" l="l" r="r" t="t"/>
                <a:pathLst>
                  <a:path extrusionOk="0" h="5362" w="6840">
                    <a:moveTo>
                      <a:pt x="568" y="1"/>
                    </a:moveTo>
                    <a:cubicBezTo>
                      <a:pt x="468" y="1"/>
                      <a:pt x="435" y="67"/>
                      <a:pt x="401" y="134"/>
                    </a:cubicBezTo>
                    <a:cubicBezTo>
                      <a:pt x="1" y="601"/>
                      <a:pt x="1168" y="2102"/>
                      <a:pt x="2936" y="3503"/>
                    </a:cubicBezTo>
                    <a:cubicBezTo>
                      <a:pt x="4336" y="4660"/>
                      <a:pt x="5757" y="5362"/>
                      <a:pt x="6429" y="5362"/>
                    </a:cubicBezTo>
                    <a:cubicBezTo>
                      <a:pt x="6590" y="5362"/>
                      <a:pt x="6708" y="5321"/>
                      <a:pt x="6772" y="5238"/>
                    </a:cubicBezTo>
                    <a:cubicBezTo>
                      <a:pt x="6839" y="5071"/>
                      <a:pt x="6806" y="4804"/>
                      <a:pt x="6672" y="4504"/>
                    </a:cubicBezTo>
                    <a:cubicBezTo>
                      <a:pt x="6619" y="4519"/>
                      <a:pt x="6557" y="4527"/>
                      <a:pt x="6487" y="4527"/>
                    </a:cubicBezTo>
                    <a:cubicBezTo>
                      <a:pt x="5815" y="4527"/>
                      <a:pt x="4423" y="3817"/>
                      <a:pt x="3003" y="2669"/>
                    </a:cubicBezTo>
                    <a:cubicBezTo>
                      <a:pt x="1802" y="1735"/>
                      <a:pt x="902" y="734"/>
                      <a:pt x="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9"/>
              <p:cNvSpPr/>
              <p:nvPr/>
            </p:nvSpPr>
            <p:spPr>
              <a:xfrm>
                <a:off x="1619650" y="3249425"/>
                <a:ext cx="311100" cy="28400"/>
              </a:xfrm>
              <a:custGeom>
                <a:rect b="b" l="l" r="r" t="t"/>
                <a:pathLst>
                  <a:path extrusionOk="0" h="1136" w="12444">
                    <a:moveTo>
                      <a:pt x="6205" y="1"/>
                    </a:moveTo>
                    <a:cubicBezTo>
                      <a:pt x="2770" y="1"/>
                      <a:pt x="1" y="201"/>
                      <a:pt x="1" y="501"/>
                    </a:cubicBezTo>
                    <a:lnTo>
                      <a:pt x="1" y="1135"/>
                    </a:lnTo>
                    <a:lnTo>
                      <a:pt x="12443" y="1135"/>
                    </a:lnTo>
                    <a:lnTo>
                      <a:pt x="12443" y="501"/>
                    </a:lnTo>
                    <a:cubicBezTo>
                      <a:pt x="12443" y="201"/>
                      <a:pt x="9641" y="1"/>
                      <a:pt x="6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9"/>
              <p:cNvSpPr/>
              <p:nvPr/>
            </p:nvSpPr>
            <p:spPr>
              <a:xfrm>
                <a:off x="1618825" y="3264450"/>
                <a:ext cx="311075" cy="14200"/>
              </a:xfrm>
              <a:custGeom>
                <a:rect b="b" l="l" r="r" t="t"/>
                <a:pathLst>
                  <a:path extrusionOk="0" h="568" w="12443">
                    <a:moveTo>
                      <a:pt x="1" y="0"/>
                    </a:moveTo>
                    <a:lnTo>
                      <a:pt x="1" y="567"/>
                    </a:lnTo>
                    <a:lnTo>
                      <a:pt x="12443" y="567"/>
                    </a:lnTo>
                    <a:lnTo>
                      <a:pt x="124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9"/>
              <p:cNvSpPr/>
              <p:nvPr/>
            </p:nvSpPr>
            <p:spPr>
              <a:xfrm>
                <a:off x="1705550" y="3136850"/>
                <a:ext cx="80925" cy="115100"/>
              </a:xfrm>
              <a:custGeom>
                <a:rect b="b" l="l" r="r" t="t"/>
                <a:pathLst>
                  <a:path extrusionOk="0" fill="none" h="4604" w="3237">
                    <a:moveTo>
                      <a:pt x="1602" y="4604"/>
                    </a:moveTo>
                    <a:cubicBezTo>
                      <a:pt x="1602" y="4604"/>
                      <a:pt x="1" y="1669"/>
                      <a:pt x="3236" y="1"/>
                    </a:cubicBezTo>
                  </a:path>
                </a:pathLst>
              </a:custGeom>
              <a:solidFill>
                <a:schemeClr val="lt1"/>
              </a:solidFill>
              <a:ln cap="rnd" cmpd="sng" w="22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9"/>
              <p:cNvSpPr/>
              <p:nvPr/>
            </p:nvSpPr>
            <p:spPr>
              <a:xfrm>
                <a:off x="1691375" y="3016775"/>
                <a:ext cx="55900" cy="107600"/>
              </a:xfrm>
              <a:custGeom>
                <a:rect b="b" l="l" r="r" t="t"/>
                <a:pathLst>
                  <a:path extrusionOk="0" h="4304" w="2236">
                    <a:moveTo>
                      <a:pt x="2236" y="0"/>
                    </a:moveTo>
                    <a:lnTo>
                      <a:pt x="2236" y="0"/>
                    </a:lnTo>
                    <a:cubicBezTo>
                      <a:pt x="568" y="601"/>
                      <a:pt x="1" y="2769"/>
                      <a:pt x="601" y="4303"/>
                    </a:cubicBezTo>
                    <a:cubicBezTo>
                      <a:pt x="568" y="2702"/>
                      <a:pt x="901" y="1034"/>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8" name="Google Shape;1548;p9"/>
          <p:cNvGrpSpPr/>
          <p:nvPr/>
        </p:nvGrpSpPr>
        <p:grpSpPr>
          <a:xfrm>
            <a:off x="-7175" y="-767575"/>
            <a:ext cx="7987275" cy="5796313"/>
            <a:chOff x="-7175" y="-767575"/>
            <a:chExt cx="7987275" cy="5796313"/>
          </a:xfrm>
        </p:grpSpPr>
        <p:sp>
          <p:nvSpPr>
            <p:cNvPr id="1549" name="Google Shape;1549;p9"/>
            <p:cNvSpPr/>
            <p:nvPr/>
          </p:nvSpPr>
          <p:spPr>
            <a:xfrm>
              <a:off x="-7175" y="-767575"/>
              <a:ext cx="7726500" cy="5509350"/>
            </a:xfrm>
            <a:custGeom>
              <a:rect b="b" l="l" r="r" t="t"/>
              <a:pathLst>
                <a:path extrusionOk="0" h="220374" w="309060">
                  <a:moveTo>
                    <a:pt x="309060" y="210178"/>
                  </a:moveTo>
                  <a:lnTo>
                    <a:pt x="40746" y="0"/>
                  </a:lnTo>
                  <a:lnTo>
                    <a:pt x="0" y="142612"/>
                  </a:lnTo>
                  <a:lnTo>
                    <a:pt x="301293" y="220374"/>
                  </a:lnTo>
                  <a:close/>
                </a:path>
              </a:pathLst>
            </a:custGeom>
            <a:gradFill>
              <a:gsLst>
                <a:gs pos="0">
                  <a:srgbClr val="FFF6DB">
                    <a:alpha val="1960"/>
                  </a:srgbClr>
                </a:gs>
                <a:gs pos="100000">
                  <a:srgbClr val="FAD25C">
                    <a:alpha val="29411"/>
                  </a:srgbClr>
                </a:gs>
              </a:gsLst>
              <a:lin ang="18900044" scaled="0"/>
            </a:gradFill>
            <a:ln>
              <a:noFill/>
            </a:ln>
          </p:spPr>
        </p:sp>
        <p:grpSp>
          <p:nvGrpSpPr>
            <p:cNvPr id="1550" name="Google Shape;1550;p9"/>
            <p:cNvGrpSpPr/>
            <p:nvPr/>
          </p:nvGrpSpPr>
          <p:grpSpPr>
            <a:xfrm flipH="1">
              <a:off x="7387975" y="4456863"/>
              <a:ext cx="592125" cy="571875"/>
              <a:chOff x="1378650" y="3847600"/>
              <a:chExt cx="592125" cy="571875"/>
            </a:xfrm>
          </p:grpSpPr>
          <p:sp>
            <p:nvSpPr>
              <p:cNvPr id="1551" name="Google Shape;1551;p9"/>
              <p:cNvSpPr/>
              <p:nvPr/>
            </p:nvSpPr>
            <p:spPr>
              <a:xfrm>
                <a:off x="1463725" y="3847600"/>
                <a:ext cx="507050" cy="464750"/>
              </a:xfrm>
              <a:custGeom>
                <a:rect b="b" l="l" r="r" t="t"/>
                <a:pathLst>
                  <a:path extrusionOk="0" h="18590" w="20282">
                    <a:moveTo>
                      <a:pt x="7602" y="0"/>
                    </a:moveTo>
                    <a:cubicBezTo>
                      <a:pt x="7280" y="0"/>
                      <a:pt x="7041" y="83"/>
                      <a:pt x="6905" y="258"/>
                    </a:cubicBezTo>
                    <a:lnTo>
                      <a:pt x="2769" y="5428"/>
                    </a:lnTo>
                    <a:cubicBezTo>
                      <a:pt x="0" y="8931"/>
                      <a:pt x="567" y="14034"/>
                      <a:pt x="4070" y="16836"/>
                    </a:cubicBezTo>
                    <a:cubicBezTo>
                      <a:pt x="5561" y="18016"/>
                      <a:pt x="7343" y="18590"/>
                      <a:pt x="9112" y="18590"/>
                    </a:cubicBezTo>
                    <a:cubicBezTo>
                      <a:pt x="11496" y="18590"/>
                      <a:pt x="13855" y="17546"/>
                      <a:pt x="15445" y="15535"/>
                    </a:cubicBezTo>
                    <a:lnTo>
                      <a:pt x="19581" y="10365"/>
                    </a:lnTo>
                    <a:cubicBezTo>
                      <a:pt x="20281" y="9431"/>
                      <a:pt x="18046" y="6496"/>
                      <a:pt x="14544" y="3694"/>
                    </a:cubicBezTo>
                    <a:cubicBezTo>
                      <a:pt x="11721" y="1435"/>
                      <a:pt x="8941" y="0"/>
                      <a:pt x="7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9"/>
              <p:cNvSpPr/>
              <p:nvPr/>
            </p:nvSpPr>
            <p:spPr>
              <a:xfrm>
                <a:off x="1516250" y="4045000"/>
                <a:ext cx="445350" cy="267350"/>
              </a:xfrm>
              <a:custGeom>
                <a:rect b="b" l="l" r="r" t="t"/>
                <a:pathLst>
                  <a:path extrusionOk="0" h="10694" w="17814">
                    <a:moveTo>
                      <a:pt x="16646" y="1"/>
                    </a:moveTo>
                    <a:lnTo>
                      <a:pt x="16646" y="1"/>
                    </a:lnTo>
                    <a:cubicBezTo>
                      <a:pt x="17113" y="801"/>
                      <a:pt x="17246" y="1368"/>
                      <a:pt x="16979" y="1702"/>
                    </a:cubicBezTo>
                    <a:lnTo>
                      <a:pt x="12843" y="6872"/>
                    </a:lnTo>
                    <a:cubicBezTo>
                      <a:pt x="11251" y="8886"/>
                      <a:pt x="8888" y="9940"/>
                      <a:pt x="6500" y="9940"/>
                    </a:cubicBezTo>
                    <a:cubicBezTo>
                      <a:pt x="4735" y="9940"/>
                      <a:pt x="2957" y="9364"/>
                      <a:pt x="1468" y="8173"/>
                    </a:cubicBezTo>
                    <a:cubicBezTo>
                      <a:pt x="935" y="7706"/>
                      <a:pt x="434" y="7206"/>
                      <a:pt x="1" y="6672"/>
                    </a:cubicBezTo>
                    <a:lnTo>
                      <a:pt x="1" y="6672"/>
                    </a:lnTo>
                    <a:cubicBezTo>
                      <a:pt x="501" y="7506"/>
                      <a:pt x="1135" y="8307"/>
                      <a:pt x="1969" y="8940"/>
                    </a:cubicBezTo>
                    <a:cubicBezTo>
                      <a:pt x="3460" y="10120"/>
                      <a:pt x="5242" y="10694"/>
                      <a:pt x="7011" y="10694"/>
                    </a:cubicBezTo>
                    <a:cubicBezTo>
                      <a:pt x="9395" y="10694"/>
                      <a:pt x="11754" y="9650"/>
                      <a:pt x="13344" y="7639"/>
                    </a:cubicBezTo>
                    <a:lnTo>
                      <a:pt x="17480" y="2469"/>
                    </a:lnTo>
                    <a:cubicBezTo>
                      <a:pt x="17813" y="2035"/>
                      <a:pt x="17480" y="1135"/>
                      <a:pt x="16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9"/>
              <p:cNvSpPr/>
              <p:nvPr/>
            </p:nvSpPr>
            <p:spPr>
              <a:xfrm>
                <a:off x="1648850" y="3869750"/>
                <a:ext cx="291900" cy="220450"/>
              </a:xfrm>
              <a:custGeom>
                <a:rect b="b" l="l" r="r" t="t"/>
                <a:pathLst>
                  <a:path extrusionOk="0" h="8818" w="11676">
                    <a:moveTo>
                      <a:pt x="1136" y="1"/>
                    </a:moveTo>
                    <a:cubicBezTo>
                      <a:pt x="876" y="1"/>
                      <a:pt x="681" y="67"/>
                      <a:pt x="568" y="206"/>
                    </a:cubicBezTo>
                    <a:cubicBezTo>
                      <a:pt x="0" y="973"/>
                      <a:pt x="1835" y="3475"/>
                      <a:pt x="4737" y="5776"/>
                    </a:cubicBezTo>
                    <a:cubicBezTo>
                      <a:pt x="7116" y="7614"/>
                      <a:pt x="9428" y="8817"/>
                      <a:pt x="10522" y="8817"/>
                    </a:cubicBezTo>
                    <a:cubicBezTo>
                      <a:pt x="10778" y="8817"/>
                      <a:pt x="10967" y="8751"/>
                      <a:pt x="11075" y="8612"/>
                    </a:cubicBezTo>
                    <a:cubicBezTo>
                      <a:pt x="11675" y="7845"/>
                      <a:pt x="9807" y="5376"/>
                      <a:pt x="6905" y="3041"/>
                    </a:cubicBezTo>
                    <a:cubicBezTo>
                      <a:pt x="4554" y="1203"/>
                      <a:pt x="2246" y="1"/>
                      <a:pt x="1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9"/>
              <p:cNvSpPr/>
              <p:nvPr/>
            </p:nvSpPr>
            <p:spPr>
              <a:xfrm>
                <a:off x="1648850" y="3870725"/>
                <a:ext cx="281900" cy="219475"/>
              </a:xfrm>
              <a:custGeom>
                <a:rect b="b" l="l" r="r" t="t"/>
                <a:pathLst>
                  <a:path extrusionOk="0" h="8779" w="11276">
                    <a:moveTo>
                      <a:pt x="868" y="0"/>
                    </a:moveTo>
                    <a:cubicBezTo>
                      <a:pt x="768" y="67"/>
                      <a:pt x="634" y="100"/>
                      <a:pt x="568" y="167"/>
                    </a:cubicBezTo>
                    <a:cubicBezTo>
                      <a:pt x="0" y="934"/>
                      <a:pt x="1868" y="3402"/>
                      <a:pt x="4737" y="5737"/>
                    </a:cubicBezTo>
                    <a:cubicBezTo>
                      <a:pt x="7116" y="7575"/>
                      <a:pt x="9428" y="8778"/>
                      <a:pt x="10522" y="8778"/>
                    </a:cubicBezTo>
                    <a:cubicBezTo>
                      <a:pt x="10778" y="8778"/>
                      <a:pt x="10967" y="8712"/>
                      <a:pt x="11075" y="8573"/>
                    </a:cubicBezTo>
                    <a:cubicBezTo>
                      <a:pt x="11275" y="8339"/>
                      <a:pt x="11208" y="7939"/>
                      <a:pt x="10975" y="7405"/>
                    </a:cubicBezTo>
                    <a:cubicBezTo>
                      <a:pt x="10895" y="7425"/>
                      <a:pt x="10804" y="7434"/>
                      <a:pt x="10704" y="7434"/>
                    </a:cubicBezTo>
                    <a:cubicBezTo>
                      <a:pt x="9593" y="7434"/>
                      <a:pt x="7293" y="6269"/>
                      <a:pt x="4937" y="4403"/>
                    </a:cubicBezTo>
                    <a:cubicBezTo>
                      <a:pt x="2936" y="2802"/>
                      <a:pt x="1435" y="1134"/>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9"/>
              <p:cNvSpPr/>
              <p:nvPr/>
            </p:nvSpPr>
            <p:spPr>
              <a:xfrm>
                <a:off x="1378650" y="4372750"/>
                <a:ext cx="512900" cy="46725"/>
              </a:xfrm>
              <a:custGeom>
                <a:rect b="b" l="l" r="r" t="t"/>
                <a:pathLst>
                  <a:path extrusionOk="0" h="1869" w="20516">
                    <a:moveTo>
                      <a:pt x="10275" y="0"/>
                    </a:moveTo>
                    <a:cubicBezTo>
                      <a:pt x="4604" y="0"/>
                      <a:pt x="1" y="367"/>
                      <a:pt x="1" y="834"/>
                    </a:cubicBezTo>
                    <a:lnTo>
                      <a:pt x="1" y="1868"/>
                    </a:lnTo>
                    <a:lnTo>
                      <a:pt x="20515" y="1868"/>
                    </a:lnTo>
                    <a:lnTo>
                      <a:pt x="20515" y="834"/>
                    </a:lnTo>
                    <a:cubicBezTo>
                      <a:pt x="20515" y="367"/>
                      <a:pt x="15912" y="0"/>
                      <a:pt x="10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9"/>
              <p:cNvSpPr/>
              <p:nvPr/>
            </p:nvSpPr>
            <p:spPr>
              <a:xfrm>
                <a:off x="1378650" y="4395250"/>
                <a:ext cx="512900" cy="24225"/>
              </a:xfrm>
              <a:custGeom>
                <a:rect b="b" l="l" r="r" t="t"/>
                <a:pathLst>
                  <a:path extrusionOk="0" h="969" w="20516">
                    <a:moveTo>
                      <a:pt x="1" y="1"/>
                    </a:moveTo>
                    <a:lnTo>
                      <a:pt x="1" y="968"/>
                    </a:lnTo>
                    <a:lnTo>
                      <a:pt x="20515" y="968"/>
                    </a:lnTo>
                    <a:lnTo>
                      <a:pt x="205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9"/>
              <p:cNvSpPr/>
              <p:nvPr/>
            </p:nvSpPr>
            <p:spPr>
              <a:xfrm>
                <a:off x="1520425" y="4186775"/>
                <a:ext cx="133450" cy="188500"/>
              </a:xfrm>
              <a:custGeom>
                <a:rect b="b" l="l" r="r" t="t"/>
                <a:pathLst>
                  <a:path extrusionOk="0" fill="none" h="7540" w="5338">
                    <a:moveTo>
                      <a:pt x="2669" y="7539"/>
                    </a:moveTo>
                    <a:cubicBezTo>
                      <a:pt x="2669" y="7539"/>
                      <a:pt x="0" y="2769"/>
                      <a:pt x="5338" y="0"/>
                    </a:cubicBezTo>
                  </a:path>
                </a:pathLst>
              </a:custGeom>
              <a:solidFill>
                <a:schemeClr val="lt1"/>
              </a:solidFill>
              <a:ln cap="rnd" cmpd="sng" w="3752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9"/>
              <p:cNvSpPr/>
              <p:nvPr/>
            </p:nvSpPr>
            <p:spPr>
              <a:xfrm>
                <a:off x="1498750" y="3989125"/>
                <a:ext cx="91750" cy="176825"/>
              </a:xfrm>
              <a:custGeom>
                <a:rect b="b" l="l" r="r" t="t"/>
                <a:pathLst>
                  <a:path extrusionOk="0" h="7073" w="3670">
                    <a:moveTo>
                      <a:pt x="3669" y="1"/>
                    </a:moveTo>
                    <a:cubicBezTo>
                      <a:pt x="867" y="935"/>
                      <a:pt x="0" y="4537"/>
                      <a:pt x="968" y="7072"/>
                    </a:cubicBezTo>
                    <a:cubicBezTo>
                      <a:pt x="867" y="4404"/>
                      <a:pt x="1435" y="1702"/>
                      <a:pt x="3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9" name="Google Shape;1559;p9"/>
          <p:cNvGrpSpPr/>
          <p:nvPr/>
        </p:nvGrpSpPr>
        <p:grpSpPr>
          <a:xfrm>
            <a:off x="355276" y="4028893"/>
            <a:ext cx="3319678" cy="1165824"/>
            <a:chOff x="355276" y="4028893"/>
            <a:chExt cx="3319678" cy="1165824"/>
          </a:xfrm>
        </p:grpSpPr>
        <p:grpSp>
          <p:nvGrpSpPr>
            <p:cNvPr id="1560" name="Google Shape;1560;p9"/>
            <p:cNvGrpSpPr/>
            <p:nvPr/>
          </p:nvGrpSpPr>
          <p:grpSpPr>
            <a:xfrm>
              <a:off x="355276" y="4196643"/>
              <a:ext cx="3319678" cy="998074"/>
              <a:chOff x="1951575" y="2613150"/>
              <a:chExt cx="3658450" cy="2837050"/>
            </a:xfrm>
          </p:grpSpPr>
          <p:sp>
            <p:nvSpPr>
              <p:cNvPr id="1561" name="Google Shape;1561;p9"/>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9"/>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9"/>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4" name="Google Shape;1564;p9"/>
            <p:cNvSpPr/>
            <p:nvPr/>
          </p:nvSpPr>
          <p:spPr>
            <a:xfrm>
              <a:off x="989006" y="4031522"/>
              <a:ext cx="2120058" cy="210279"/>
            </a:xfrm>
            <a:custGeom>
              <a:rect b="b" l="l" r="r" t="t"/>
              <a:pathLst>
                <a:path extrusionOk="0" h="9419" w="122529">
                  <a:moveTo>
                    <a:pt x="1" y="1"/>
                  </a:moveTo>
                  <a:lnTo>
                    <a:pt x="122528" y="1"/>
                  </a:lnTo>
                  <a:lnTo>
                    <a:pt x="122528" y="9419"/>
                  </a:lnTo>
                  <a:lnTo>
                    <a:pt x="1" y="941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9"/>
            <p:cNvSpPr/>
            <p:nvPr/>
          </p:nvSpPr>
          <p:spPr>
            <a:xfrm>
              <a:off x="1468800" y="4031525"/>
              <a:ext cx="1201538" cy="210279"/>
            </a:xfrm>
            <a:custGeom>
              <a:rect b="b" l="l" r="r" t="t"/>
              <a:pathLst>
                <a:path extrusionOk="0" h="9419" w="54984">
                  <a:moveTo>
                    <a:pt x="1" y="1"/>
                  </a:moveTo>
                  <a:lnTo>
                    <a:pt x="1" y="9419"/>
                  </a:lnTo>
                  <a:lnTo>
                    <a:pt x="54984" y="9419"/>
                  </a:lnTo>
                  <a:lnTo>
                    <a:pt x="549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66" name="Google Shape;1566;p9"/>
            <p:cNvCxnSpPr/>
            <p:nvPr/>
          </p:nvCxnSpPr>
          <p:spPr>
            <a:xfrm>
              <a:off x="2558300" y="4028893"/>
              <a:ext cx="1800" cy="212700"/>
            </a:xfrm>
            <a:prstGeom prst="straightConnector1">
              <a:avLst/>
            </a:prstGeom>
            <a:noFill/>
            <a:ln cap="flat" cmpd="sng" w="19050">
              <a:solidFill>
                <a:schemeClr val="accent2"/>
              </a:solidFill>
              <a:prstDash val="solid"/>
              <a:round/>
              <a:headEnd len="med" w="med" type="none"/>
              <a:tailEnd len="med" w="med" type="none"/>
            </a:ln>
          </p:spPr>
        </p:cxnSp>
        <p:cxnSp>
          <p:nvCxnSpPr>
            <p:cNvPr id="1567" name="Google Shape;1567;p9"/>
            <p:cNvCxnSpPr/>
            <p:nvPr/>
          </p:nvCxnSpPr>
          <p:spPr>
            <a:xfrm>
              <a:off x="1568325" y="4030306"/>
              <a:ext cx="1800" cy="212700"/>
            </a:xfrm>
            <a:prstGeom prst="straightConnector1">
              <a:avLst/>
            </a:prstGeom>
            <a:noFill/>
            <a:ln cap="flat" cmpd="sng" w="19050">
              <a:solidFill>
                <a:schemeClr val="accent2"/>
              </a:solidFill>
              <a:prstDash val="solid"/>
              <a:round/>
              <a:headEnd len="med" w="med" type="none"/>
              <a:tailEnd len="med" w="med" type="none"/>
            </a:ln>
          </p:spPr>
        </p:cxnSp>
      </p:grpSp>
      <p:grpSp>
        <p:nvGrpSpPr>
          <p:cNvPr id="1568" name="Google Shape;1568;p9"/>
          <p:cNvGrpSpPr/>
          <p:nvPr/>
        </p:nvGrpSpPr>
        <p:grpSpPr>
          <a:xfrm>
            <a:off x="-417858" y="-823150"/>
            <a:ext cx="9978772" cy="5996593"/>
            <a:chOff x="-417858" y="-823150"/>
            <a:chExt cx="9978772" cy="5996593"/>
          </a:xfrm>
        </p:grpSpPr>
        <p:grpSp>
          <p:nvGrpSpPr>
            <p:cNvPr id="1569" name="Google Shape;1569;p9"/>
            <p:cNvGrpSpPr/>
            <p:nvPr/>
          </p:nvGrpSpPr>
          <p:grpSpPr>
            <a:xfrm flipH="1">
              <a:off x="7860239" y="-132175"/>
              <a:ext cx="1291188" cy="5305618"/>
              <a:chOff x="1440600" y="197825"/>
              <a:chExt cx="990175" cy="3797050"/>
            </a:xfrm>
          </p:grpSpPr>
          <p:sp>
            <p:nvSpPr>
              <p:cNvPr id="1570" name="Google Shape;1570;p9"/>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9"/>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9"/>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9"/>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9"/>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9"/>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9"/>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9"/>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9"/>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9"/>
            <p:cNvGrpSpPr/>
            <p:nvPr/>
          </p:nvGrpSpPr>
          <p:grpSpPr>
            <a:xfrm>
              <a:off x="23" y="-132175"/>
              <a:ext cx="1291188" cy="5305618"/>
              <a:chOff x="1440600" y="197825"/>
              <a:chExt cx="990175" cy="3797050"/>
            </a:xfrm>
          </p:grpSpPr>
          <p:sp>
            <p:nvSpPr>
              <p:cNvPr id="1580" name="Google Shape;1580;p9"/>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9"/>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9"/>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9"/>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9"/>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9"/>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9"/>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9"/>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9"/>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9"/>
            <p:cNvGrpSpPr/>
            <p:nvPr/>
          </p:nvGrpSpPr>
          <p:grpSpPr>
            <a:xfrm>
              <a:off x="-417858" y="-823150"/>
              <a:ext cx="9978772" cy="1382075"/>
              <a:chOff x="193475" y="-693375"/>
              <a:chExt cx="7221575" cy="1382075"/>
            </a:xfrm>
          </p:grpSpPr>
          <p:sp>
            <p:nvSpPr>
              <p:cNvPr id="1590" name="Google Shape;1590;p9"/>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9"/>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9"/>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9"/>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9"/>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9"/>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9"/>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9"/>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9"/>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9"/>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9"/>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9"/>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9"/>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9"/>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9"/>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9"/>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9"/>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9"/>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9"/>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9"/>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9"/>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9"/>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9"/>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9"/>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9"/>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9"/>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9"/>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9"/>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9"/>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9"/>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9"/>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9"/>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9"/>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9"/>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9"/>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9"/>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9"/>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27" name="Google Shape;1627;p9"/>
          <p:cNvSpPr txBox="1"/>
          <p:nvPr>
            <p:ph type="title"/>
          </p:nvPr>
        </p:nvSpPr>
        <p:spPr>
          <a:xfrm>
            <a:off x="3784050" y="1456257"/>
            <a:ext cx="4471500" cy="10521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28" name="Google Shape;1628;p9"/>
          <p:cNvSpPr txBox="1"/>
          <p:nvPr>
            <p:ph idx="1" type="subTitle"/>
          </p:nvPr>
        </p:nvSpPr>
        <p:spPr>
          <a:xfrm>
            <a:off x="3784050" y="2508607"/>
            <a:ext cx="4471500" cy="127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29" name="Shape 1629"/>
        <p:cNvGrpSpPr/>
        <p:nvPr/>
      </p:nvGrpSpPr>
      <p:grpSpPr>
        <a:xfrm>
          <a:off x="0" y="0"/>
          <a:ext cx="0" cy="0"/>
          <a:chOff x="0" y="0"/>
          <a:chExt cx="0" cy="0"/>
        </a:xfrm>
      </p:grpSpPr>
      <p:sp>
        <p:nvSpPr>
          <p:cNvPr id="1630" name="Google Shape;1630;p10"/>
          <p:cNvSpPr txBox="1"/>
          <p:nvPr>
            <p:ph type="title"/>
          </p:nvPr>
        </p:nvSpPr>
        <p:spPr>
          <a:xfrm rot="323">
            <a:off x="720000" y="1856400"/>
            <a:ext cx="3195000" cy="2017500"/>
          </a:xfrm>
          <a:prstGeom prst="rect">
            <a:avLst/>
          </a:prstGeom>
          <a:noFill/>
        </p:spPr>
        <p:txBody>
          <a:bodyPr anchorCtr="0" anchor="ctr" bIns="91425" lIns="91425" spcFirstLastPara="1" rIns="91425" wrap="square" tIns="91425">
            <a:noAutofit/>
          </a:bodyPr>
          <a:lstStyle>
            <a:lvl1pPr lvl="0" rtl="0">
              <a:lnSpc>
                <a:spcPct val="90000"/>
              </a:lnSpc>
              <a:spcBef>
                <a:spcPts val="0"/>
              </a:spcBef>
              <a:spcAft>
                <a:spcPts val="0"/>
              </a:spcAft>
              <a:buSzPts val="3000"/>
              <a:buNone/>
              <a:defRPr sz="32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1.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626400"/>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Limelight"/>
              <a:buNone/>
              <a:defRPr sz="3000">
                <a:solidFill>
                  <a:schemeClr val="dk1"/>
                </a:solidFill>
                <a:latin typeface="Limelight"/>
                <a:ea typeface="Limelight"/>
                <a:cs typeface="Limelight"/>
                <a:sym typeface="Limeligh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1pPr>
            <a:lvl2pPr indent="-317500" lvl="1" marL="9144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2pPr>
            <a:lvl3pPr indent="-317500" lvl="2" marL="13716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3pPr>
            <a:lvl4pPr indent="-317500" lvl="3" marL="18288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4pPr>
            <a:lvl5pPr indent="-317500" lvl="4" marL="22860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5pPr>
            <a:lvl6pPr indent="-317500" lvl="5" marL="27432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6pPr>
            <a:lvl7pPr indent="-317500" lvl="6" marL="32004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7pPr>
            <a:lvl8pPr indent="-317500" lvl="7" marL="36576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8pPr>
            <a:lvl9pPr indent="-317500" lvl="8" marL="4114800">
              <a:lnSpc>
                <a:spcPct val="100000"/>
              </a:lnSpc>
              <a:spcBef>
                <a:spcPts val="0"/>
              </a:spcBef>
              <a:spcAft>
                <a:spcPts val="0"/>
              </a:spcAft>
              <a:buClr>
                <a:schemeClr val="dk1"/>
              </a:buClr>
              <a:buSzPts val="1400"/>
              <a:buFont typeface="Actor"/>
              <a:buChar char="■"/>
              <a:defRPr>
                <a:solidFill>
                  <a:schemeClr val="dk1"/>
                </a:solidFill>
                <a:latin typeface="Actor"/>
                <a:ea typeface="Actor"/>
                <a:cs typeface="Actor"/>
                <a:sym typeface="Acto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270" name="Shape 6270"/>
        <p:cNvGrpSpPr/>
        <p:nvPr/>
      </p:nvGrpSpPr>
      <p:grpSpPr>
        <a:xfrm>
          <a:off x="0" y="0"/>
          <a:ext cx="0" cy="0"/>
          <a:chOff x="0" y="0"/>
          <a:chExt cx="0" cy="0"/>
        </a:xfrm>
      </p:grpSpPr>
      <p:sp>
        <p:nvSpPr>
          <p:cNvPr id="6271" name="Google Shape;6271;p3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6272" name="Google Shape;6272;p3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4" r:id="rId1"/>
    <p:sldLayoutId id="214748368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8.xml"/><Relationship Id="rId3" Type="http://schemas.openxmlformats.org/officeDocument/2006/relationships/hyperlink" Target="https://docs.google.com/spreadsheets/d/1pUgPkROVJRYsCUnXCZyK6huEZ3KA81b19CaMGYD-vxc/copy#gid=0"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2.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bit.ly/2Tynxth" TargetMode="External"/><Relationship Id="rId10" Type="http://schemas.openxmlformats.org/officeDocument/2006/relationships/slide" Target="/ppt/slides/slide48.xm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www.videvo.net/?utm_source=slidesgo_template&amp;utm_medium=referral-link&amp;utm_campaign=sg_resources&amp;utm_content=videv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1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pUgPkROVJRYsCUnXCZyK6huEZ3KA81b19CaMGYD-vxc/copy#gid=466959531" TargetMode="External"/><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 Id="rId3"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 Id="rId3"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3.xml"/><Relationship Id="rId3" Type="http://schemas.openxmlformats.org/officeDocument/2006/relationships/image" Target="../media/image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image" Target="../media/image12.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 Id="rId3" Type="http://schemas.openxmlformats.org/officeDocument/2006/relationships/hyperlink" Target="https://www.freepik.com/free-vector/cinema-infographic-poster-print_2868701.htm/?utm_source=slidesgo_template&amp;utm_medium=referral-link&amp;utm_campaign=sg_resources&amp;utm_content=freepik" TargetMode="External"/><Relationship Id="rId4" Type="http://schemas.openxmlformats.org/officeDocument/2006/relationships/hyperlink" Target="https://www.freepik.com/free-vector/happy-character-winning-prize-with-flat-design_2720806.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 Id="rId3" Type="http://schemas.openxmlformats.org/officeDocument/2006/relationships/hyperlink" Target="https://www.freepik.com/free-photo/cinema-seats-still-life_4194046.htm/?utm_source=slidesgo_template&amp;utm_medium=referral-link&amp;utm_campaign=sg_resources&amp;utm_content=freepik" TargetMode="External"/><Relationship Id="rId4" Type="http://schemas.openxmlformats.org/officeDocument/2006/relationships/hyperlink" Target="https://www.freepik.com/free-photo/couple-posing-looking-each-other-new-chinese-year_6073526.htm/?utm_source=slidesgo_template&amp;utm_medium=referral-link&amp;utm_campaign=sg_resources&amp;utm_content=freepik" TargetMode="External"/><Relationship Id="rId9" Type="http://schemas.openxmlformats.org/officeDocument/2006/relationships/hyperlink" Target="https://www.freepik.com/free-vector/cinema-infographic-poster-print_2868701.htm/?utm_source=slidesgo_template&amp;utm_medium=referral-link&amp;utm_campaign=sg_resources&amp;utm_content=freepik" TargetMode="External"/><Relationship Id="rId5" Type="http://schemas.openxmlformats.org/officeDocument/2006/relationships/hyperlink" Target="https://www.freepik.com/free-photo/models-posing-chinese-new-year_6073523.htm/?utm_source=slidesgo_template&amp;utm_medium=referral-link&amp;utm_campaign=sg_resources&amp;utm_content=freepik" TargetMode="External"/><Relationship Id="rId6" Type="http://schemas.openxmlformats.org/officeDocument/2006/relationships/hyperlink" Target="https://www.freepik.com/free-vector/red-carpet-background-flat-style_1788143.htm/?utm_source=slidesgo_template&amp;utm_medium=referral-link&amp;utm_campaign=sg_resources&amp;utm_content=freepik" TargetMode="External"/><Relationship Id="rId7" Type="http://schemas.openxmlformats.org/officeDocument/2006/relationships/hyperlink" Target="https://www.freepik.com/free-vector/hand-drawn-movie-premiere-webinar-template_29302548.htm/?utm_source=slidesgo_template&amp;utm_medium=referral-link&amp;utm_campaign=sg_resources&amp;utm_content=freepik" TargetMode="External"/><Relationship Id="rId8" Type="http://schemas.openxmlformats.org/officeDocument/2006/relationships/hyperlink" Target="https://www.freepik.com/free-vector/hand-drawn-movie-premiere-poster-template_29302571.htm/?utm_source=slidesgo_template&amp;utm_medium=referral-link&amp;utm_campaign=sg_resources&amp;utm_content=freepik" TargetMode="External"/><Relationship Id="rId11" Type="http://schemas.openxmlformats.org/officeDocument/2006/relationships/hyperlink" Target="https://www.freepik.com/free-vector/red-carpet-background-with-actress-flat-style_1898089.htm/?utm_source=slidesgo_template&amp;utm_medium=referral-link&amp;utm_campaign=sg_resources&amp;utm_content=freepik" TargetMode="External"/><Relationship Id="rId10" Type="http://schemas.openxmlformats.org/officeDocument/2006/relationships/hyperlink" Target="https://www.freepik.com/free-vector/red-carpet-background-flat-style_1874944.htm/?utm_source=slidesgo_template&amp;utm_medium=referral-link&amp;utm_campaign=sg_resources&amp;utm_content=freepik" TargetMode="External"/><Relationship Id="rId13" Type="http://schemas.openxmlformats.org/officeDocument/2006/relationships/hyperlink" Target="https://www.freepik.com/free-vector/hand-drawn-actors-background_1623181.htm/?utm_source=slidesgo_template&amp;utm_medium=referral-link&amp;utm_campaign=sg_resources&amp;utm_content=freepik" TargetMode="External"/><Relationship Id="rId12" Type="http://schemas.openxmlformats.org/officeDocument/2006/relationships/hyperlink" Target="https://www.freepik.com/free-vector/red-carpet-background-flat-style_1788146.htm/?utm_source=slidesgo_template&amp;utm_medium=referral-link&amp;utm_campaign=sg_resources&amp;utm_content=freepik" TargetMode="External"/><Relationship Id="rId15" Type="http://schemas.openxmlformats.org/officeDocument/2006/relationships/hyperlink" Target="https://www.freepik.com/free-vector/modern-casting-composition-with-flat-design_3386949.htm/?utm_source=slidesgo_template&amp;utm_medium=referral-link&amp;utm_campaign=sg_resources&amp;utm_content=freepik" TargetMode="External"/><Relationship Id="rId14" Type="http://schemas.openxmlformats.org/officeDocument/2006/relationships/hyperlink" Target="https://www.freepik.com/free-vector/hand-drawn-actors-background_1623180.htm/?utm_source=slidesgo_template&amp;utm_medium=referral-link&amp;utm_campaign=sg_resources&amp;utm_content=freepik" TargetMode="External"/><Relationship Id="rId17" Type="http://schemas.openxmlformats.org/officeDocument/2006/relationships/hyperlink" Target="https://www.freepik.com/free-vector/hand-trophy-business-symbol_1528971.htm/?utm_source=slidesgo_template&amp;utm_medium=referral-link&amp;utm_campaign=sg_resources&amp;utm_content=freepik" TargetMode="External"/><Relationship Id="rId16" Type="http://schemas.openxmlformats.org/officeDocument/2006/relationships/hyperlink" Target="https://www.freepik.com/free-vector/red-carpet-background-flat-style_1800025.htm/?utm_source=slidesgo_template&amp;utm_medium=referral-link&amp;utm_campaign=sg_resources&amp;utm_content=freepik" TargetMode="External"/><Relationship Id="rId18" Type="http://schemas.openxmlformats.org/officeDocument/2006/relationships/hyperlink" Target="https://www.freepik.com/free-vector/happy-character-winning-prize-with-flat-design_2720830.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8.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0.xml"/><Relationship Id="rId3" Type="http://schemas.openxmlformats.org/officeDocument/2006/relationships/hyperlink" Target="https://fonts.google.com/specimen/Limelight?query=lime" TargetMode="External"/><Relationship Id="rId4" Type="http://schemas.openxmlformats.org/officeDocument/2006/relationships/hyperlink" Target="https://fonts.google.com/specimen/Actor?query=actor"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6.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9.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5.png"/><Relationship Id="rId14" Type="http://schemas.openxmlformats.org/officeDocument/2006/relationships/image" Target="../media/image10.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8.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9" name="Shape 6279"/>
        <p:cNvGrpSpPr/>
        <p:nvPr/>
      </p:nvGrpSpPr>
      <p:grpSpPr>
        <a:xfrm>
          <a:off x="0" y="0"/>
          <a:ext cx="0" cy="0"/>
          <a:chOff x="0" y="0"/>
          <a:chExt cx="0" cy="0"/>
        </a:xfrm>
      </p:grpSpPr>
      <p:grpSp>
        <p:nvGrpSpPr>
          <p:cNvPr id="6280" name="Google Shape;6280;p41"/>
          <p:cNvGrpSpPr/>
          <p:nvPr/>
        </p:nvGrpSpPr>
        <p:grpSpPr>
          <a:xfrm>
            <a:off x="507308" y="3057669"/>
            <a:ext cx="1142654" cy="1484609"/>
            <a:chOff x="1492475" y="2925250"/>
            <a:chExt cx="1001625" cy="1301375"/>
          </a:xfrm>
        </p:grpSpPr>
        <p:sp>
          <p:nvSpPr>
            <p:cNvPr id="6281" name="Google Shape;6281;p41"/>
            <p:cNvSpPr/>
            <p:nvPr/>
          </p:nvSpPr>
          <p:spPr>
            <a:xfrm>
              <a:off x="1492475" y="3091725"/>
              <a:ext cx="825075" cy="186525"/>
            </a:xfrm>
            <a:custGeom>
              <a:rect b="b" l="l" r="r" t="t"/>
              <a:pathLst>
                <a:path extrusionOk="0" fill="none" h="7461" w="33003">
                  <a:moveTo>
                    <a:pt x="1" y="2109"/>
                  </a:moveTo>
                  <a:cubicBezTo>
                    <a:pt x="1" y="2109"/>
                    <a:pt x="4636" y="7460"/>
                    <a:pt x="14920" y="7202"/>
                  </a:cubicBezTo>
                  <a:cubicBezTo>
                    <a:pt x="25821" y="6923"/>
                    <a:pt x="33003" y="0"/>
                    <a:pt x="33003" y="0"/>
                  </a:cubicBezTo>
                </a:path>
              </a:pathLst>
            </a:custGeom>
            <a:solidFill>
              <a:schemeClr val="accent2"/>
            </a:solidFill>
            <a:ln cap="flat" cmpd="sng" w="27850">
              <a:solidFill>
                <a:schemeClr val="dk1"/>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1"/>
            <p:cNvSpPr/>
            <p:nvPr/>
          </p:nvSpPr>
          <p:spPr>
            <a:xfrm>
              <a:off x="2118600" y="4131125"/>
              <a:ext cx="375500" cy="95500"/>
            </a:xfrm>
            <a:custGeom>
              <a:rect b="b" l="l" r="r" t="t"/>
              <a:pathLst>
                <a:path extrusionOk="0" h="3820" w="15020">
                  <a:moveTo>
                    <a:pt x="7520" y="0"/>
                  </a:moveTo>
                  <a:cubicBezTo>
                    <a:pt x="3362" y="0"/>
                    <a:pt x="0" y="856"/>
                    <a:pt x="0" y="1910"/>
                  </a:cubicBezTo>
                  <a:cubicBezTo>
                    <a:pt x="0" y="2964"/>
                    <a:pt x="3362" y="3820"/>
                    <a:pt x="7520" y="3820"/>
                  </a:cubicBezTo>
                  <a:cubicBezTo>
                    <a:pt x="11658" y="3820"/>
                    <a:pt x="15019" y="2964"/>
                    <a:pt x="15019" y="1910"/>
                  </a:cubicBezTo>
                  <a:cubicBezTo>
                    <a:pt x="15019" y="856"/>
                    <a:pt x="11658" y="0"/>
                    <a:pt x="7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1"/>
            <p:cNvSpPr/>
            <p:nvPr/>
          </p:nvSpPr>
          <p:spPr>
            <a:xfrm>
              <a:off x="2274250" y="3122050"/>
              <a:ext cx="64200" cy="1028500"/>
            </a:xfrm>
            <a:custGeom>
              <a:rect b="b" l="l" r="r" t="t"/>
              <a:pathLst>
                <a:path extrusionOk="0" h="41140" w="2568">
                  <a:moveTo>
                    <a:pt x="1" y="1"/>
                  </a:moveTo>
                  <a:lnTo>
                    <a:pt x="1" y="41139"/>
                  </a:lnTo>
                  <a:lnTo>
                    <a:pt x="2567" y="41139"/>
                  </a:lnTo>
                  <a:lnTo>
                    <a:pt x="25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1"/>
            <p:cNvSpPr/>
            <p:nvPr/>
          </p:nvSpPr>
          <p:spPr>
            <a:xfrm>
              <a:off x="2286200" y="3122550"/>
              <a:ext cx="20400" cy="1027000"/>
            </a:xfrm>
            <a:custGeom>
              <a:rect b="b" l="l" r="r" t="t"/>
              <a:pathLst>
                <a:path extrusionOk="0" h="41080" w="816">
                  <a:moveTo>
                    <a:pt x="0" y="1"/>
                  </a:moveTo>
                  <a:lnTo>
                    <a:pt x="0" y="41079"/>
                  </a:lnTo>
                  <a:lnTo>
                    <a:pt x="816" y="41079"/>
                  </a:lnTo>
                  <a:lnTo>
                    <a:pt x="8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1"/>
            <p:cNvSpPr/>
            <p:nvPr/>
          </p:nvSpPr>
          <p:spPr>
            <a:xfrm>
              <a:off x="2264800" y="3073325"/>
              <a:ext cx="83100" cy="48750"/>
            </a:xfrm>
            <a:custGeom>
              <a:rect b="b" l="l" r="r" t="t"/>
              <a:pathLst>
                <a:path extrusionOk="0" h="1950" w="3324">
                  <a:moveTo>
                    <a:pt x="1" y="0"/>
                  </a:moveTo>
                  <a:lnTo>
                    <a:pt x="1" y="1950"/>
                  </a:lnTo>
                  <a:lnTo>
                    <a:pt x="3323" y="1950"/>
                  </a:lnTo>
                  <a:lnTo>
                    <a:pt x="33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1"/>
            <p:cNvSpPr/>
            <p:nvPr/>
          </p:nvSpPr>
          <p:spPr>
            <a:xfrm>
              <a:off x="2247900" y="3060900"/>
              <a:ext cx="114400" cy="12450"/>
            </a:xfrm>
            <a:custGeom>
              <a:rect b="b" l="l" r="r" t="t"/>
              <a:pathLst>
                <a:path extrusionOk="0" h="498" w="4576">
                  <a:moveTo>
                    <a:pt x="1" y="0"/>
                  </a:moveTo>
                  <a:lnTo>
                    <a:pt x="1" y="497"/>
                  </a:lnTo>
                  <a:lnTo>
                    <a:pt x="4576" y="497"/>
                  </a:lnTo>
                  <a:lnTo>
                    <a:pt x="45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1"/>
            <p:cNvSpPr/>
            <p:nvPr/>
          </p:nvSpPr>
          <p:spPr>
            <a:xfrm>
              <a:off x="2230500" y="2925250"/>
              <a:ext cx="148225" cy="138150"/>
            </a:xfrm>
            <a:custGeom>
              <a:rect b="b" l="l" r="r" t="t"/>
              <a:pathLst>
                <a:path extrusionOk="0" h="5526" w="5929">
                  <a:moveTo>
                    <a:pt x="2972" y="1"/>
                  </a:moveTo>
                  <a:cubicBezTo>
                    <a:pt x="1648" y="1"/>
                    <a:pt x="473" y="975"/>
                    <a:pt x="239" y="2323"/>
                  </a:cubicBezTo>
                  <a:cubicBezTo>
                    <a:pt x="0" y="3835"/>
                    <a:pt x="1015" y="5247"/>
                    <a:pt x="2527" y="5486"/>
                  </a:cubicBezTo>
                  <a:cubicBezTo>
                    <a:pt x="2683" y="5513"/>
                    <a:pt x="2838" y="5525"/>
                    <a:pt x="2992" y="5525"/>
                  </a:cubicBezTo>
                  <a:cubicBezTo>
                    <a:pt x="4318" y="5525"/>
                    <a:pt x="5476" y="4556"/>
                    <a:pt x="5690" y="3218"/>
                  </a:cubicBezTo>
                  <a:cubicBezTo>
                    <a:pt x="5928" y="1706"/>
                    <a:pt x="4914" y="294"/>
                    <a:pt x="3402" y="35"/>
                  </a:cubicBezTo>
                  <a:cubicBezTo>
                    <a:pt x="3258" y="12"/>
                    <a:pt x="3114" y="1"/>
                    <a:pt x="29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1"/>
            <p:cNvSpPr/>
            <p:nvPr/>
          </p:nvSpPr>
          <p:spPr>
            <a:xfrm>
              <a:off x="2240450" y="2934700"/>
              <a:ext cx="51250" cy="50000"/>
            </a:xfrm>
            <a:custGeom>
              <a:rect b="b" l="l" r="r" t="t"/>
              <a:pathLst>
                <a:path extrusionOk="0" h="2000" w="2050">
                  <a:moveTo>
                    <a:pt x="1651" y="1"/>
                  </a:moveTo>
                  <a:cubicBezTo>
                    <a:pt x="1382" y="1"/>
                    <a:pt x="984" y="261"/>
                    <a:pt x="637" y="672"/>
                  </a:cubicBezTo>
                  <a:cubicBezTo>
                    <a:pt x="179" y="1209"/>
                    <a:pt x="0" y="1766"/>
                    <a:pt x="239" y="1945"/>
                  </a:cubicBezTo>
                  <a:cubicBezTo>
                    <a:pt x="284" y="1982"/>
                    <a:pt x="342" y="1999"/>
                    <a:pt x="409" y="1999"/>
                  </a:cubicBezTo>
                  <a:cubicBezTo>
                    <a:pt x="668" y="1999"/>
                    <a:pt x="1069" y="1739"/>
                    <a:pt x="1432" y="1328"/>
                  </a:cubicBezTo>
                  <a:cubicBezTo>
                    <a:pt x="1870" y="811"/>
                    <a:pt x="2049" y="234"/>
                    <a:pt x="1830" y="55"/>
                  </a:cubicBezTo>
                  <a:cubicBezTo>
                    <a:pt x="1781" y="18"/>
                    <a:pt x="1720" y="1"/>
                    <a:pt x="16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1"/>
            <p:cNvSpPr/>
            <p:nvPr/>
          </p:nvSpPr>
          <p:spPr>
            <a:xfrm>
              <a:off x="2274250" y="3073325"/>
              <a:ext cx="20425" cy="48750"/>
            </a:xfrm>
            <a:custGeom>
              <a:rect b="b" l="l" r="r" t="t"/>
              <a:pathLst>
                <a:path extrusionOk="0" h="1950" w="817">
                  <a:moveTo>
                    <a:pt x="1" y="0"/>
                  </a:moveTo>
                  <a:lnTo>
                    <a:pt x="1" y="1950"/>
                  </a:lnTo>
                  <a:lnTo>
                    <a:pt x="816" y="1950"/>
                  </a:lnTo>
                  <a:lnTo>
                    <a:pt x="8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0" name="Google Shape;6290;p41"/>
          <p:cNvGrpSpPr/>
          <p:nvPr/>
        </p:nvGrpSpPr>
        <p:grpSpPr>
          <a:xfrm flipH="1">
            <a:off x="7524558" y="3057669"/>
            <a:ext cx="1142654" cy="1484609"/>
            <a:chOff x="1492475" y="2925250"/>
            <a:chExt cx="1001625" cy="1301375"/>
          </a:xfrm>
        </p:grpSpPr>
        <p:sp>
          <p:nvSpPr>
            <p:cNvPr id="6291" name="Google Shape;6291;p41"/>
            <p:cNvSpPr/>
            <p:nvPr/>
          </p:nvSpPr>
          <p:spPr>
            <a:xfrm>
              <a:off x="1492475" y="3091725"/>
              <a:ext cx="825075" cy="186525"/>
            </a:xfrm>
            <a:custGeom>
              <a:rect b="b" l="l" r="r" t="t"/>
              <a:pathLst>
                <a:path extrusionOk="0" fill="none" h="7461" w="33003">
                  <a:moveTo>
                    <a:pt x="1" y="2109"/>
                  </a:moveTo>
                  <a:cubicBezTo>
                    <a:pt x="1" y="2109"/>
                    <a:pt x="4636" y="7460"/>
                    <a:pt x="14920" y="7202"/>
                  </a:cubicBezTo>
                  <a:cubicBezTo>
                    <a:pt x="25821" y="6923"/>
                    <a:pt x="33003" y="0"/>
                    <a:pt x="33003" y="0"/>
                  </a:cubicBezTo>
                </a:path>
              </a:pathLst>
            </a:custGeom>
            <a:solidFill>
              <a:schemeClr val="dk1"/>
            </a:solidFill>
            <a:ln cap="flat" cmpd="sng" w="27850">
              <a:solidFill>
                <a:srgbClr val="FFFFFF"/>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1"/>
            <p:cNvSpPr/>
            <p:nvPr/>
          </p:nvSpPr>
          <p:spPr>
            <a:xfrm>
              <a:off x="2118600" y="4131125"/>
              <a:ext cx="375500" cy="95500"/>
            </a:xfrm>
            <a:custGeom>
              <a:rect b="b" l="l" r="r" t="t"/>
              <a:pathLst>
                <a:path extrusionOk="0" h="3820" w="15020">
                  <a:moveTo>
                    <a:pt x="7520" y="0"/>
                  </a:moveTo>
                  <a:cubicBezTo>
                    <a:pt x="3362" y="0"/>
                    <a:pt x="0" y="856"/>
                    <a:pt x="0" y="1910"/>
                  </a:cubicBezTo>
                  <a:cubicBezTo>
                    <a:pt x="0" y="2964"/>
                    <a:pt x="3362" y="3820"/>
                    <a:pt x="7520" y="3820"/>
                  </a:cubicBezTo>
                  <a:cubicBezTo>
                    <a:pt x="11658" y="3820"/>
                    <a:pt x="15019" y="2964"/>
                    <a:pt x="15019" y="1910"/>
                  </a:cubicBezTo>
                  <a:cubicBezTo>
                    <a:pt x="15019" y="856"/>
                    <a:pt x="11658" y="0"/>
                    <a:pt x="7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1"/>
            <p:cNvSpPr/>
            <p:nvPr/>
          </p:nvSpPr>
          <p:spPr>
            <a:xfrm>
              <a:off x="2274250" y="3122050"/>
              <a:ext cx="64200" cy="1028500"/>
            </a:xfrm>
            <a:custGeom>
              <a:rect b="b" l="l" r="r" t="t"/>
              <a:pathLst>
                <a:path extrusionOk="0" h="41140" w="2568">
                  <a:moveTo>
                    <a:pt x="1" y="1"/>
                  </a:moveTo>
                  <a:lnTo>
                    <a:pt x="1" y="41139"/>
                  </a:lnTo>
                  <a:lnTo>
                    <a:pt x="2567" y="41139"/>
                  </a:lnTo>
                  <a:lnTo>
                    <a:pt x="25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1"/>
            <p:cNvSpPr/>
            <p:nvPr/>
          </p:nvSpPr>
          <p:spPr>
            <a:xfrm>
              <a:off x="2286200" y="3122550"/>
              <a:ext cx="20400" cy="1027000"/>
            </a:xfrm>
            <a:custGeom>
              <a:rect b="b" l="l" r="r" t="t"/>
              <a:pathLst>
                <a:path extrusionOk="0" h="41080" w="816">
                  <a:moveTo>
                    <a:pt x="0" y="1"/>
                  </a:moveTo>
                  <a:lnTo>
                    <a:pt x="0" y="41079"/>
                  </a:lnTo>
                  <a:lnTo>
                    <a:pt x="816" y="41079"/>
                  </a:lnTo>
                  <a:lnTo>
                    <a:pt x="8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1"/>
            <p:cNvSpPr/>
            <p:nvPr/>
          </p:nvSpPr>
          <p:spPr>
            <a:xfrm>
              <a:off x="2264800" y="3073325"/>
              <a:ext cx="83100" cy="48750"/>
            </a:xfrm>
            <a:custGeom>
              <a:rect b="b" l="l" r="r" t="t"/>
              <a:pathLst>
                <a:path extrusionOk="0" h="1950" w="3324">
                  <a:moveTo>
                    <a:pt x="1" y="0"/>
                  </a:moveTo>
                  <a:lnTo>
                    <a:pt x="1" y="1950"/>
                  </a:lnTo>
                  <a:lnTo>
                    <a:pt x="3323" y="1950"/>
                  </a:lnTo>
                  <a:lnTo>
                    <a:pt x="33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1"/>
            <p:cNvSpPr/>
            <p:nvPr/>
          </p:nvSpPr>
          <p:spPr>
            <a:xfrm>
              <a:off x="2247900" y="3060900"/>
              <a:ext cx="114400" cy="12450"/>
            </a:xfrm>
            <a:custGeom>
              <a:rect b="b" l="l" r="r" t="t"/>
              <a:pathLst>
                <a:path extrusionOk="0" h="498" w="4576">
                  <a:moveTo>
                    <a:pt x="1" y="0"/>
                  </a:moveTo>
                  <a:lnTo>
                    <a:pt x="1" y="497"/>
                  </a:lnTo>
                  <a:lnTo>
                    <a:pt x="4576" y="497"/>
                  </a:lnTo>
                  <a:lnTo>
                    <a:pt x="45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1"/>
            <p:cNvSpPr/>
            <p:nvPr/>
          </p:nvSpPr>
          <p:spPr>
            <a:xfrm>
              <a:off x="2230500" y="2925250"/>
              <a:ext cx="148225" cy="138150"/>
            </a:xfrm>
            <a:custGeom>
              <a:rect b="b" l="l" r="r" t="t"/>
              <a:pathLst>
                <a:path extrusionOk="0" h="5526" w="5929">
                  <a:moveTo>
                    <a:pt x="2972" y="1"/>
                  </a:moveTo>
                  <a:cubicBezTo>
                    <a:pt x="1648" y="1"/>
                    <a:pt x="473" y="975"/>
                    <a:pt x="239" y="2323"/>
                  </a:cubicBezTo>
                  <a:cubicBezTo>
                    <a:pt x="0" y="3835"/>
                    <a:pt x="1015" y="5247"/>
                    <a:pt x="2527" y="5486"/>
                  </a:cubicBezTo>
                  <a:cubicBezTo>
                    <a:pt x="2683" y="5513"/>
                    <a:pt x="2838" y="5525"/>
                    <a:pt x="2992" y="5525"/>
                  </a:cubicBezTo>
                  <a:cubicBezTo>
                    <a:pt x="4318" y="5525"/>
                    <a:pt x="5476" y="4556"/>
                    <a:pt x="5690" y="3218"/>
                  </a:cubicBezTo>
                  <a:cubicBezTo>
                    <a:pt x="5928" y="1706"/>
                    <a:pt x="4914" y="294"/>
                    <a:pt x="3402" y="35"/>
                  </a:cubicBezTo>
                  <a:cubicBezTo>
                    <a:pt x="3258" y="12"/>
                    <a:pt x="3114" y="1"/>
                    <a:pt x="29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1"/>
            <p:cNvSpPr/>
            <p:nvPr/>
          </p:nvSpPr>
          <p:spPr>
            <a:xfrm>
              <a:off x="2240450" y="2934700"/>
              <a:ext cx="51250" cy="50000"/>
            </a:xfrm>
            <a:custGeom>
              <a:rect b="b" l="l" r="r" t="t"/>
              <a:pathLst>
                <a:path extrusionOk="0" h="2000" w="2050">
                  <a:moveTo>
                    <a:pt x="1651" y="1"/>
                  </a:moveTo>
                  <a:cubicBezTo>
                    <a:pt x="1382" y="1"/>
                    <a:pt x="984" y="261"/>
                    <a:pt x="637" y="672"/>
                  </a:cubicBezTo>
                  <a:cubicBezTo>
                    <a:pt x="179" y="1209"/>
                    <a:pt x="0" y="1766"/>
                    <a:pt x="239" y="1945"/>
                  </a:cubicBezTo>
                  <a:cubicBezTo>
                    <a:pt x="284" y="1982"/>
                    <a:pt x="342" y="1999"/>
                    <a:pt x="409" y="1999"/>
                  </a:cubicBezTo>
                  <a:cubicBezTo>
                    <a:pt x="668" y="1999"/>
                    <a:pt x="1069" y="1739"/>
                    <a:pt x="1432" y="1328"/>
                  </a:cubicBezTo>
                  <a:cubicBezTo>
                    <a:pt x="1870" y="811"/>
                    <a:pt x="2049" y="234"/>
                    <a:pt x="1830" y="55"/>
                  </a:cubicBezTo>
                  <a:cubicBezTo>
                    <a:pt x="1781" y="18"/>
                    <a:pt x="1720" y="1"/>
                    <a:pt x="16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1"/>
            <p:cNvSpPr/>
            <p:nvPr/>
          </p:nvSpPr>
          <p:spPr>
            <a:xfrm>
              <a:off x="2274250" y="3073325"/>
              <a:ext cx="20425" cy="48750"/>
            </a:xfrm>
            <a:custGeom>
              <a:rect b="b" l="l" r="r" t="t"/>
              <a:pathLst>
                <a:path extrusionOk="0" h="1950" w="817">
                  <a:moveTo>
                    <a:pt x="1" y="0"/>
                  </a:moveTo>
                  <a:lnTo>
                    <a:pt x="1" y="1950"/>
                  </a:lnTo>
                  <a:lnTo>
                    <a:pt x="816" y="1950"/>
                  </a:lnTo>
                  <a:lnTo>
                    <a:pt x="8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0" name="Google Shape;6300;p41"/>
          <p:cNvSpPr txBox="1"/>
          <p:nvPr>
            <p:ph type="ctrTitle"/>
          </p:nvPr>
        </p:nvSpPr>
        <p:spPr>
          <a:xfrm>
            <a:off x="1733350" y="830375"/>
            <a:ext cx="5791200" cy="271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400"/>
              <a:t>MOVIE </a:t>
            </a:r>
            <a:r>
              <a:rPr lang="en" sz="6400">
                <a:solidFill>
                  <a:schemeClr val="accent2"/>
                </a:solidFill>
              </a:rPr>
              <a:t>AWARDS</a:t>
            </a:r>
            <a:r>
              <a:rPr lang="en" sz="5800">
                <a:solidFill>
                  <a:schemeClr val="accent2"/>
                </a:solidFill>
              </a:rPr>
              <a:t> </a:t>
            </a:r>
            <a:r>
              <a:rPr lang="en" sz="5100"/>
              <a:t>CEREMONY</a:t>
            </a:r>
            <a:endParaRPr sz="4500">
              <a:solidFill>
                <a:schemeClr val="accent3"/>
              </a:solidFill>
            </a:endParaRPr>
          </a:p>
        </p:txBody>
      </p:sp>
      <p:sp>
        <p:nvSpPr>
          <p:cNvPr id="6301" name="Google Shape;6301;p41"/>
          <p:cNvSpPr txBox="1"/>
          <p:nvPr>
            <p:ph idx="1" type="subTitle"/>
          </p:nvPr>
        </p:nvSpPr>
        <p:spPr>
          <a:xfrm>
            <a:off x="2587012" y="3595547"/>
            <a:ext cx="4107600" cy="47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6302" name="Google Shape;6302;p41"/>
          <p:cNvSpPr/>
          <p:nvPr/>
        </p:nvSpPr>
        <p:spPr>
          <a:xfrm>
            <a:off x="6524673" y="3657524"/>
            <a:ext cx="299870" cy="284918"/>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1"/>
          <p:cNvSpPr/>
          <p:nvPr/>
        </p:nvSpPr>
        <p:spPr>
          <a:xfrm>
            <a:off x="2425773" y="3657524"/>
            <a:ext cx="299870" cy="284918"/>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5" name="Shape 6605"/>
        <p:cNvGrpSpPr/>
        <p:nvPr/>
      </p:nvGrpSpPr>
      <p:grpSpPr>
        <a:xfrm>
          <a:off x="0" y="0"/>
          <a:ext cx="0" cy="0"/>
          <a:chOff x="0" y="0"/>
          <a:chExt cx="0" cy="0"/>
        </a:xfrm>
      </p:grpSpPr>
      <p:sp>
        <p:nvSpPr>
          <p:cNvPr id="6606" name="Google Shape;6606;p50"/>
          <p:cNvSpPr txBox="1"/>
          <p:nvPr>
            <p:ph type="title"/>
          </p:nvPr>
        </p:nvSpPr>
        <p:spPr>
          <a:xfrm>
            <a:off x="722325" y="1012100"/>
            <a:ext cx="3873900" cy="1882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a:t>
            </a:r>
            <a:r>
              <a:rPr lang="en"/>
              <a:t> picture always </a:t>
            </a:r>
            <a:r>
              <a:rPr lang="en">
                <a:solidFill>
                  <a:schemeClr val="accent2"/>
                </a:solidFill>
              </a:rPr>
              <a:t>reinforces </a:t>
            </a:r>
            <a:endParaRPr>
              <a:solidFill>
                <a:schemeClr val="accent2"/>
              </a:solidFill>
            </a:endParaRPr>
          </a:p>
          <a:p>
            <a:pPr indent="0" lvl="0" marL="0" rtl="0" algn="l">
              <a:spcBef>
                <a:spcPts val="0"/>
              </a:spcBef>
              <a:spcAft>
                <a:spcPts val="0"/>
              </a:spcAft>
              <a:buClr>
                <a:schemeClr val="dk1"/>
              </a:buClr>
              <a:buSzPts val="1100"/>
              <a:buFont typeface="Arial"/>
              <a:buNone/>
            </a:pPr>
            <a:r>
              <a:rPr lang="en">
                <a:solidFill>
                  <a:schemeClr val="accent2"/>
                </a:solidFill>
              </a:rPr>
              <a:t>the </a:t>
            </a:r>
            <a:r>
              <a:rPr lang="en">
                <a:solidFill>
                  <a:schemeClr val="accent2"/>
                </a:solidFill>
              </a:rPr>
              <a:t>concept</a:t>
            </a:r>
            <a:endParaRPr>
              <a:solidFill>
                <a:schemeClr val="accent2"/>
              </a:solidFill>
            </a:endParaRPr>
          </a:p>
        </p:txBody>
      </p:sp>
      <p:sp>
        <p:nvSpPr>
          <p:cNvPr id="6607" name="Google Shape;6607;p50"/>
          <p:cNvSpPr txBox="1"/>
          <p:nvPr>
            <p:ph idx="1" type="subTitle"/>
          </p:nvPr>
        </p:nvSpPr>
        <p:spPr>
          <a:xfrm>
            <a:off x="722447" y="2704251"/>
            <a:ext cx="2817600" cy="976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a:t>
            </a:r>
            <a:endParaRPr/>
          </a:p>
        </p:txBody>
      </p:sp>
      <p:pic>
        <p:nvPicPr>
          <p:cNvPr id="6608" name="Google Shape;6608;p50"/>
          <p:cNvPicPr preferRelativeResize="0"/>
          <p:nvPr/>
        </p:nvPicPr>
        <p:blipFill rotWithShape="1">
          <a:blip r:embed="rId3">
            <a:alphaModFix/>
          </a:blip>
          <a:srcRect b="0" l="372" r="31941" t="0"/>
          <a:stretch/>
        </p:blipFill>
        <p:spPr>
          <a:xfrm>
            <a:off x="4656033" y="791951"/>
            <a:ext cx="3598200" cy="3493800"/>
          </a:xfrm>
          <a:prstGeom prst="star5">
            <a:avLst>
              <a:gd fmla="val 26488" name="adj"/>
              <a:gd fmla="val 105146" name="hf"/>
              <a:gd fmla="val 110557" name="vf"/>
            </a:avLst>
          </a:prstGeom>
          <a:noFill/>
          <a:ln cap="flat" cmpd="sng" w="38100">
            <a:solidFill>
              <a:schemeClr val="accent2"/>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2" name="Shape 6612"/>
        <p:cNvGrpSpPr/>
        <p:nvPr/>
      </p:nvGrpSpPr>
      <p:grpSpPr>
        <a:xfrm>
          <a:off x="0" y="0"/>
          <a:ext cx="0" cy="0"/>
          <a:chOff x="0" y="0"/>
          <a:chExt cx="0" cy="0"/>
        </a:xfrm>
      </p:grpSpPr>
      <p:sp>
        <p:nvSpPr>
          <p:cNvPr id="6613" name="Google Shape;6613;p51"/>
          <p:cNvSpPr txBox="1"/>
          <p:nvPr>
            <p:ph type="title"/>
          </p:nvPr>
        </p:nvSpPr>
        <p:spPr>
          <a:xfrm>
            <a:off x="3790154" y="2514018"/>
            <a:ext cx="4632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Ceremony</a:t>
            </a:r>
            <a:endParaRPr/>
          </a:p>
        </p:txBody>
      </p:sp>
      <p:sp>
        <p:nvSpPr>
          <p:cNvPr id="6614" name="Google Shape;6614;p51"/>
          <p:cNvSpPr txBox="1"/>
          <p:nvPr>
            <p:ph idx="2" type="title"/>
          </p:nvPr>
        </p:nvSpPr>
        <p:spPr>
          <a:xfrm>
            <a:off x="5390504" y="1190175"/>
            <a:ext cx="1432200" cy="11886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02</a:t>
            </a:r>
            <a:endParaRPr/>
          </a:p>
        </p:txBody>
      </p:sp>
      <p:sp>
        <p:nvSpPr>
          <p:cNvPr id="6615" name="Google Shape;6615;p51"/>
          <p:cNvSpPr txBox="1"/>
          <p:nvPr>
            <p:ph idx="1" type="subTitle"/>
          </p:nvPr>
        </p:nvSpPr>
        <p:spPr>
          <a:xfrm>
            <a:off x="4668104" y="3335968"/>
            <a:ext cx="2877000" cy="60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6616" name="Google Shape;6616;p51"/>
          <p:cNvGrpSpPr/>
          <p:nvPr/>
        </p:nvGrpSpPr>
        <p:grpSpPr>
          <a:xfrm>
            <a:off x="1" y="1656122"/>
            <a:ext cx="3692794" cy="2613438"/>
            <a:chOff x="1833350" y="1615625"/>
            <a:chExt cx="1286150" cy="910225"/>
          </a:xfrm>
        </p:grpSpPr>
        <p:sp>
          <p:nvSpPr>
            <p:cNvPr id="6617" name="Google Shape;6617;p51"/>
            <p:cNvSpPr/>
            <p:nvPr/>
          </p:nvSpPr>
          <p:spPr>
            <a:xfrm>
              <a:off x="2442225" y="1914850"/>
              <a:ext cx="677275" cy="140225"/>
            </a:xfrm>
            <a:custGeom>
              <a:rect b="b" l="l" r="r" t="t"/>
              <a:pathLst>
                <a:path extrusionOk="0" h="5609" w="27091">
                  <a:moveTo>
                    <a:pt x="1" y="0"/>
                  </a:moveTo>
                  <a:lnTo>
                    <a:pt x="1" y="5608"/>
                  </a:lnTo>
                  <a:lnTo>
                    <a:pt x="27091" y="5608"/>
                  </a:lnTo>
                  <a:lnTo>
                    <a:pt x="270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1"/>
            <p:cNvSpPr/>
            <p:nvPr/>
          </p:nvSpPr>
          <p:spPr>
            <a:xfrm>
              <a:off x="2561500" y="1951125"/>
              <a:ext cx="130450" cy="62800"/>
            </a:xfrm>
            <a:custGeom>
              <a:rect b="b" l="l" r="r" t="t"/>
              <a:pathLst>
                <a:path extrusionOk="0" h="2512" w="5218">
                  <a:moveTo>
                    <a:pt x="2149" y="0"/>
                  </a:moveTo>
                  <a:lnTo>
                    <a:pt x="1" y="2511"/>
                  </a:lnTo>
                  <a:lnTo>
                    <a:pt x="3070" y="2511"/>
                  </a:lnTo>
                  <a:lnTo>
                    <a:pt x="52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1"/>
            <p:cNvSpPr/>
            <p:nvPr/>
          </p:nvSpPr>
          <p:spPr>
            <a:xfrm>
              <a:off x="2714950" y="1951125"/>
              <a:ext cx="131850" cy="62800"/>
            </a:xfrm>
            <a:custGeom>
              <a:rect b="b" l="l" r="r" t="t"/>
              <a:pathLst>
                <a:path extrusionOk="0" h="2512" w="5274">
                  <a:moveTo>
                    <a:pt x="2149" y="0"/>
                  </a:moveTo>
                  <a:lnTo>
                    <a:pt x="0" y="2511"/>
                  </a:lnTo>
                  <a:lnTo>
                    <a:pt x="3069" y="2511"/>
                  </a:lnTo>
                  <a:lnTo>
                    <a:pt x="52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1"/>
            <p:cNvSpPr/>
            <p:nvPr/>
          </p:nvSpPr>
          <p:spPr>
            <a:xfrm>
              <a:off x="2869100" y="1951125"/>
              <a:ext cx="131150" cy="62800"/>
            </a:xfrm>
            <a:custGeom>
              <a:rect b="b" l="l" r="r" t="t"/>
              <a:pathLst>
                <a:path extrusionOk="0" h="2512" w="5246">
                  <a:moveTo>
                    <a:pt x="2176" y="0"/>
                  </a:moveTo>
                  <a:lnTo>
                    <a:pt x="0" y="2511"/>
                  </a:lnTo>
                  <a:lnTo>
                    <a:pt x="3069" y="2511"/>
                  </a:lnTo>
                  <a:lnTo>
                    <a:pt x="5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1"/>
            <p:cNvSpPr/>
            <p:nvPr/>
          </p:nvSpPr>
          <p:spPr>
            <a:xfrm>
              <a:off x="2484775" y="1951125"/>
              <a:ext cx="53725" cy="62800"/>
            </a:xfrm>
            <a:custGeom>
              <a:rect b="b" l="l" r="r" t="t"/>
              <a:pathLst>
                <a:path extrusionOk="0" h="2512" w="2149">
                  <a:moveTo>
                    <a:pt x="1" y="0"/>
                  </a:moveTo>
                  <a:lnTo>
                    <a:pt x="1" y="2511"/>
                  </a:lnTo>
                  <a:lnTo>
                    <a:pt x="21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1"/>
            <p:cNvSpPr/>
            <p:nvPr/>
          </p:nvSpPr>
          <p:spPr>
            <a:xfrm>
              <a:off x="3024625" y="1951125"/>
              <a:ext cx="53725" cy="62800"/>
            </a:xfrm>
            <a:custGeom>
              <a:rect b="b" l="l" r="r" t="t"/>
              <a:pathLst>
                <a:path extrusionOk="0" h="2512" w="2149">
                  <a:moveTo>
                    <a:pt x="2149" y="0"/>
                  </a:moveTo>
                  <a:lnTo>
                    <a:pt x="1" y="2511"/>
                  </a:lnTo>
                  <a:lnTo>
                    <a:pt x="2149" y="2511"/>
                  </a:lnTo>
                  <a:lnTo>
                    <a:pt x="21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1"/>
            <p:cNvSpPr/>
            <p:nvPr/>
          </p:nvSpPr>
          <p:spPr>
            <a:xfrm>
              <a:off x="2422700" y="1682600"/>
              <a:ext cx="689825" cy="231575"/>
            </a:xfrm>
            <a:custGeom>
              <a:rect b="b" l="l" r="r" t="t"/>
              <a:pathLst>
                <a:path extrusionOk="0" h="9263" w="27593">
                  <a:moveTo>
                    <a:pt x="26840" y="0"/>
                  </a:moveTo>
                  <a:lnTo>
                    <a:pt x="1" y="3711"/>
                  </a:lnTo>
                  <a:lnTo>
                    <a:pt x="754" y="9262"/>
                  </a:lnTo>
                  <a:lnTo>
                    <a:pt x="27593" y="5552"/>
                  </a:lnTo>
                  <a:lnTo>
                    <a:pt x="268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1"/>
            <p:cNvSpPr/>
            <p:nvPr/>
          </p:nvSpPr>
          <p:spPr>
            <a:xfrm>
              <a:off x="2850950" y="1741875"/>
              <a:ext cx="137425" cy="66275"/>
            </a:xfrm>
            <a:custGeom>
              <a:rect b="b" l="l" r="r" t="t"/>
              <a:pathLst>
                <a:path extrusionOk="0" h="2651" w="5497">
                  <a:moveTo>
                    <a:pt x="3042" y="0"/>
                  </a:moveTo>
                  <a:lnTo>
                    <a:pt x="1" y="419"/>
                  </a:lnTo>
                  <a:lnTo>
                    <a:pt x="2484" y="2651"/>
                  </a:lnTo>
                  <a:lnTo>
                    <a:pt x="5497" y="2232"/>
                  </a:lnTo>
                  <a:lnTo>
                    <a:pt x="30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1"/>
            <p:cNvSpPr/>
            <p:nvPr/>
          </p:nvSpPr>
          <p:spPr>
            <a:xfrm>
              <a:off x="2698200" y="1762800"/>
              <a:ext cx="138825" cy="66275"/>
            </a:xfrm>
            <a:custGeom>
              <a:rect b="b" l="l" r="r" t="t"/>
              <a:pathLst>
                <a:path extrusionOk="0" h="2651" w="5553">
                  <a:moveTo>
                    <a:pt x="3042" y="0"/>
                  </a:moveTo>
                  <a:lnTo>
                    <a:pt x="1" y="419"/>
                  </a:lnTo>
                  <a:lnTo>
                    <a:pt x="2512" y="2651"/>
                  </a:lnTo>
                  <a:lnTo>
                    <a:pt x="5553" y="2232"/>
                  </a:lnTo>
                  <a:lnTo>
                    <a:pt x="3042" y="0"/>
                  </a:lnTo>
                  <a:close/>
                </a:path>
              </a:pathLst>
            </a:custGeom>
            <a:solidFill>
              <a:srgbClr val="4D4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1"/>
            <p:cNvSpPr/>
            <p:nvPr/>
          </p:nvSpPr>
          <p:spPr>
            <a:xfrm>
              <a:off x="2546850" y="1783725"/>
              <a:ext cx="137425" cy="66275"/>
            </a:xfrm>
            <a:custGeom>
              <a:rect b="b" l="l" r="r" t="t"/>
              <a:pathLst>
                <a:path extrusionOk="0" h="2651" w="5497">
                  <a:moveTo>
                    <a:pt x="3014" y="0"/>
                  </a:moveTo>
                  <a:lnTo>
                    <a:pt x="1" y="419"/>
                  </a:lnTo>
                  <a:lnTo>
                    <a:pt x="2456" y="2651"/>
                  </a:lnTo>
                  <a:lnTo>
                    <a:pt x="5497" y="2232"/>
                  </a:lnTo>
                  <a:lnTo>
                    <a:pt x="3014" y="0"/>
                  </a:lnTo>
                  <a:close/>
                </a:path>
              </a:pathLst>
            </a:custGeom>
            <a:solidFill>
              <a:srgbClr val="4D4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1"/>
            <p:cNvSpPr/>
            <p:nvPr/>
          </p:nvSpPr>
          <p:spPr>
            <a:xfrm>
              <a:off x="3002300" y="1724425"/>
              <a:ext cx="62100" cy="62800"/>
            </a:xfrm>
            <a:custGeom>
              <a:rect b="b" l="l" r="r" t="t"/>
              <a:pathLst>
                <a:path extrusionOk="0" h="2512" w="2484">
                  <a:moveTo>
                    <a:pt x="2121" y="1"/>
                  </a:moveTo>
                  <a:lnTo>
                    <a:pt x="1" y="280"/>
                  </a:lnTo>
                  <a:lnTo>
                    <a:pt x="2484" y="2512"/>
                  </a:lnTo>
                  <a:lnTo>
                    <a:pt x="21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1"/>
            <p:cNvSpPr/>
            <p:nvPr/>
          </p:nvSpPr>
          <p:spPr>
            <a:xfrm>
              <a:off x="2468050" y="1806050"/>
              <a:ext cx="62800" cy="62800"/>
            </a:xfrm>
            <a:custGeom>
              <a:rect b="b" l="l" r="r" t="t"/>
              <a:pathLst>
                <a:path extrusionOk="0" h="2512" w="2512">
                  <a:moveTo>
                    <a:pt x="0" y="0"/>
                  </a:moveTo>
                  <a:lnTo>
                    <a:pt x="363" y="2511"/>
                  </a:lnTo>
                  <a:lnTo>
                    <a:pt x="2511" y="2232"/>
                  </a:lnTo>
                  <a:lnTo>
                    <a:pt x="0" y="0"/>
                  </a:lnTo>
                  <a:close/>
                </a:path>
              </a:pathLst>
            </a:custGeom>
            <a:solidFill>
              <a:srgbClr val="4D4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1"/>
            <p:cNvSpPr/>
            <p:nvPr/>
          </p:nvSpPr>
          <p:spPr>
            <a:xfrm>
              <a:off x="2391325" y="1863925"/>
              <a:ext cx="101150" cy="101175"/>
            </a:xfrm>
            <a:custGeom>
              <a:rect b="b" l="l" r="r" t="t"/>
              <a:pathLst>
                <a:path extrusionOk="0" h="4047" w="4046">
                  <a:moveTo>
                    <a:pt x="2037" y="1"/>
                  </a:moveTo>
                  <a:cubicBezTo>
                    <a:pt x="893" y="1"/>
                    <a:pt x="0" y="921"/>
                    <a:pt x="0" y="2037"/>
                  </a:cubicBezTo>
                  <a:cubicBezTo>
                    <a:pt x="0" y="3153"/>
                    <a:pt x="893" y="4046"/>
                    <a:pt x="2037" y="4046"/>
                  </a:cubicBezTo>
                  <a:cubicBezTo>
                    <a:pt x="3153" y="4046"/>
                    <a:pt x="4046" y="3153"/>
                    <a:pt x="4046" y="2037"/>
                  </a:cubicBezTo>
                  <a:cubicBezTo>
                    <a:pt x="4046" y="921"/>
                    <a:pt x="3153" y="1"/>
                    <a:pt x="20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1"/>
            <p:cNvSpPr/>
            <p:nvPr/>
          </p:nvSpPr>
          <p:spPr>
            <a:xfrm>
              <a:off x="2442225" y="2055050"/>
              <a:ext cx="677275" cy="375950"/>
            </a:xfrm>
            <a:custGeom>
              <a:rect b="b" l="l" r="r" t="t"/>
              <a:pathLst>
                <a:path extrusionOk="0" h="15038" w="27091">
                  <a:moveTo>
                    <a:pt x="1" y="0"/>
                  </a:moveTo>
                  <a:lnTo>
                    <a:pt x="1" y="15038"/>
                  </a:lnTo>
                  <a:lnTo>
                    <a:pt x="27091" y="15038"/>
                  </a:lnTo>
                  <a:lnTo>
                    <a:pt x="270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1"/>
            <p:cNvSpPr/>
            <p:nvPr/>
          </p:nvSpPr>
          <p:spPr>
            <a:xfrm>
              <a:off x="2506400" y="2112925"/>
              <a:ext cx="532900" cy="260875"/>
            </a:xfrm>
            <a:custGeom>
              <a:rect b="b" l="l" r="r" t="t"/>
              <a:pathLst>
                <a:path extrusionOk="0" h="10435" w="21316">
                  <a:moveTo>
                    <a:pt x="6696" y="447"/>
                  </a:moveTo>
                  <a:lnTo>
                    <a:pt x="6696" y="3656"/>
                  </a:lnTo>
                  <a:lnTo>
                    <a:pt x="447" y="3656"/>
                  </a:lnTo>
                  <a:lnTo>
                    <a:pt x="447" y="447"/>
                  </a:lnTo>
                  <a:close/>
                  <a:moveTo>
                    <a:pt x="14173" y="447"/>
                  </a:moveTo>
                  <a:lnTo>
                    <a:pt x="14173" y="3656"/>
                  </a:lnTo>
                  <a:lnTo>
                    <a:pt x="7143" y="3656"/>
                  </a:lnTo>
                  <a:lnTo>
                    <a:pt x="7143" y="447"/>
                  </a:lnTo>
                  <a:close/>
                  <a:moveTo>
                    <a:pt x="20869" y="447"/>
                  </a:moveTo>
                  <a:lnTo>
                    <a:pt x="20869" y="3656"/>
                  </a:lnTo>
                  <a:lnTo>
                    <a:pt x="14620" y="3656"/>
                  </a:lnTo>
                  <a:lnTo>
                    <a:pt x="14620" y="447"/>
                  </a:lnTo>
                  <a:close/>
                  <a:moveTo>
                    <a:pt x="20869" y="4102"/>
                  </a:moveTo>
                  <a:lnTo>
                    <a:pt x="20869" y="6836"/>
                  </a:lnTo>
                  <a:lnTo>
                    <a:pt x="447" y="6836"/>
                  </a:lnTo>
                  <a:lnTo>
                    <a:pt x="447" y="4102"/>
                  </a:lnTo>
                  <a:close/>
                  <a:moveTo>
                    <a:pt x="20869" y="7282"/>
                  </a:moveTo>
                  <a:lnTo>
                    <a:pt x="20869" y="9961"/>
                  </a:lnTo>
                  <a:lnTo>
                    <a:pt x="447" y="9961"/>
                  </a:lnTo>
                  <a:lnTo>
                    <a:pt x="447" y="7282"/>
                  </a:lnTo>
                  <a:close/>
                  <a:moveTo>
                    <a:pt x="224" y="1"/>
                  </a:moveTo>
                  <a:cubicBezTo>
                    <a:pt x="56" y="1"/>
                    <a:pt x="1" y="84"/>
                    <a:pt x="1" y="224"/>
                  </a:cubicBezTo>
                  <a:lnTo>
                    <a:pt x="1" y="10212"/>
                  </a:lnTo>
                  <a:cubicBezTo>
                    <a:pt x="1" y="10351"/>
                    <a:pt x="112" y="10435"/>
                    <a:pt x="224" y="10435"/>
                  </a:cubicBezTo>
                  <a:lnTo>
                    <a:pt x="21064" y="10435"/>
                  </a:lnTo>
                  <a:cubicBezTo>
                    <a:pt x="21204" y="10435"/>
                    <a:pt x="21260" y="10351"/>
                    <a:pt x="21260" y="10212"/>
                  </a:cubicBezTo>
                  <a:lnTo>
                    <a:pt x="21260" y="224"/>
                  </a:lnTo>
                  <a:cubicBezTo>
                    <a:pt x="21316" y="84"/>
                    <a:pt x="21204" y="1"/>
                    <a:pt x="21092"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1"/>
            <p:cNvSpPr/>
            <p:nvPr/>
          </p:nvSpPr>
          <p:spPr>
            <a:xfrm>
              <a:off x="2471525" y="2080150"/>
              <a:ext cx="174400" cy="324350"/>
            </a:xfrm>
            <a:custGeom>
              <a:rect b="b" l="l" r="r" t="t"/>
              <a:pathLst>
                <a:path extrusionOk="0" h="12974" w="6976">
                  <a:moveTo>
                    <a:pt x="4325" y="12974"/>
                  </a:moveTo>
                  <a:lnTo>
                    <a:pt x="1" y="12974"/>
                  </a:lnTo>
                  <a:lnTo>
                    <a:pt x="1" y="0"/>
                  </a:lnTo>
                  <a:lnTo>
                    <a:pt x="6975"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1"/>
            <p:cNvSpPr/>
            <p:nvPr/>
          </p:nvSpPr>
          <p:spPr>
            <a:xfrm>
              <a:off x="2153475" y="2308925"/>
              <a:ext cx="105350" cy="192525"/>
            </a:xfrm>
            <a:custGeom>
              <a:rect b="b" l="l" r="r" t="t"/>
              <a:pathLst>
                <a:path extrusionOk="0" h="7701" w="4214">
                  <a:moveTo>
                    <a:pt x="1" y="0"/>
                  </a:moveTo>
                  <a:lnTo>
                    <a:pt x="1" y="7701"/>
                  </a:lnTo>
                  <a:lnTo>
                    <a:pt x="4213" y="7701"/>
                  </a:lnTo>
                  <a:lnTo>
                    <a:pt x="42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1"/>
            <p:cNvSpPr/>
            <p:nvPr/>
          </p:nvSpPr>
          <p:spPr>
            <a:xfrm>
              <a:off x="1833350" y="2292175"/>
              <a:ext cx="379450" cy="226025"/>
            </a:xfrm>
            <a:custGeom>
              <a:rect b="b" l="l" r="r" t="t"/>
              <a:pathLst>
                <a:path extrusionOk="0" h="9041" w="15178">
                  <a:moveTo>
                    <a:pt x="0" y="1"/>
                  </a:moveTo>
                  <a:lnTo>
                    <a:pt x="0" y="9040"/>
                  </a:lnTo>
                  <a:lnTo>
                    <a:pt x="15177" y="9040"/>
                  </a:lnTo>
                  <a:lnTo>
                    <a:pt x="151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1"/>
            <p:cNvSpPr/>
            <p:nvPr/>
          </p:nvSpPr>
          <p:spPr>
            <a:xfrm>
              <a:off x="2259500" y="2319375"/>
              <a:ext cx="592175" cy="206475"/>
            </a:xfrm>
            <a:custGeom>
              <a:rect b="b" l="l" r="r" t="t"/>
              <a:pathLst>
                <a:path extrusionOk="0" h="8259" w="23687">
                  <a:moveTo>
                    <a:pt x="23659" y="5078"/>
                  </a:moveTo>
                  <a:cubicBezTo>
                    <a:pt x="22292" y="5748"/>
                    <a:pt x="21483" y="5971"/>
                    <a:pt x="20227" y="6390"/>
                  </a:cubicBezTo>
                  <a:cubicBezTo>
                    <a:pt x="19223" y="6725"/>
                    <a:pt x="18107" y="6864"/>
                    <a:pt x="17130" y="7255"/>
                  </a:cubicBezTo>
                  <a:cubicBezTo>
                    <a:pt x="16042" y="7729"/>
                    <a:pt x="15540" y="7785"/>
                    <a:pt x="14424" y="8008"/>
                  </a:cubicBezTo>
                  <a:cubicBezTo>
                    <a:pt x="13364" y="8231"/>
                    <a:pt x="12136" y="8259"/>
                    <a:pt x="10741" y="8147"/>
                  </a:cubicBezTo>
                  <a:cubicBezTo>
                    <a:pt x="9709" y="8036"/>
                    <a:pt x="7756" y="8092"/>
                    <a:pt x="6668" y="8008"/>
                  </a:cubicBezTo>
                  <a:cubicBezTo>
                    <a:pt x="5636" y="7952"/>
                    <a:pt x="5162" y="7841"/>
                    <a:pt x="4185" y="7422"/>
                  </a:cubicBezTo>
                  <a:cubicBezTo>
                    <a:pt x="3041" y="6892"/>
                    <a:pt x="1953" y="6390"/>
                    <a:pt x="698" y="6390"/>
                  </a:cubicBezTo>
                  <a:lnTo>
                    <a:pt x="0" y="6390"/>
                  </a:lnTo>
                  <a:lnTo>
                    <a:pt x="0" y="587"/>
                  </a:lnTo>
                  <a:cubicBezTo>
                    <a:pt x="670" y="419"/>
                    <a:pt x="1479" y="419"/>
                    <a:pt x="2009" y="280"/>
                  </a:cubicBezTo>
                  <a:cubicBezTo>
                    <a:pt x="2790" y="29"/>
                    <a:pt x="3683" y="1"/>
                    <a:pt x="4520" y="1"/>
                  </a:cubicBezTo>
                  <a:cubicBezTo>
                    <a:pt x="6333" y="1"/>
                    <a:pt x="8035" y="336"/>
                    <a:pt x="9849" y="280"/>
                  </a:cubicBezTo>
                  <a:cubicBezTo>
                    <a:pt x="10518" y="252"/>
                    <a:pt x="11299" y="112"/>
                    <a:pt x="11997" y="252"/>
                  </a:cubicBezTo>
                  <a:cubicBezTo>
                    <a:pt x="12750" y="2065"/>
                    <a:pt x="10686" y="2902"/>
                    <a:pt x="9458" y="2902"/>
                  </a:cubicBezTo>
                  <a:lnTo>
                    <a:pt x="8454" y="2902"/>
                  </a:lnTo>
                  <a:cubicBezTo>
                    <a:pt x="8928" y="3349"/>
                    <a:pt x="9430" y="3795"/>
                    <a:pt x="10100" y="4018"/>
                  </a:cubicBezTo>
                  <a:cubicBezTo>
                    <a:pt x="11076" y="4353"/>
                    <a:pt x="11076" y="4493"/>
                    <a:pt x="13029" y="4521"/>
                  </a:cubicBezTo>
                  <a:cubicBezTo>
                    <a:pt x="15568" y="4604"/>
                    <a:pt x="15456" y="4744"/>
                    <a:pt x="17354" y="4493"/>
                  </a:cubicBezTo>
                  <a:cubicBezTo>
                    <a:pt x="18637" y="4353"/>
                    <a:pt x="19167" y="4186"/>
                    <a:pt x="20506" y="3907"/>
                  </a:cubicBezTo>
                  <a:lnTo>
                    <a:pt x="20506" y="3907"/>
                  </a:lnTo>
                  <a:cubicBezTo>
                    <a:pt x="22264" y="3405"/>
                    <a:pt x="23212" y="3907"/>
                    <a:pt x="23631" y="4660"/>
                  </a:cubicBezTo>
                  <a:cubicBezTo>
                    <a:pt x="23631" y="4744"/>
                    <a:pt x="23687" y="4911"/>
                    <a:pt x="23659" y="5078"/>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1"/>
            <p:cNvSpPr/>
            <p:nvPr/>
          </p:nvSpPr>
          <p:spPr>
            <a:xfrm>
              <a:off x="2391325" y="2389825"/>
              <a:ext cx="117900" cy="28850"/>
            </a:xfrm>
            <a:custGeom>
              <a:rect b="b" l="l" r="r" t="t"/>
              <a:pathLst>
                <a:path extrusionOk="0" h="1154" w="4716">
                  <a:moveTo>
                    <a:pt x="3153" y="1"/>
                  </a:moveTo>
                  <a:cubicBezTo>
                    <a:pt x="2093" y="280"/>
                    <a:pt x="1060" y="252"/>
                    <a:pt x="0" y="308"/>
                  </a:cubicBezTo>
                  <a:cubicBezTo>
                    <a:pt x="391" y="419"/>
                    <a:pt x="726" y="587"/>
                    <a:pt x="1088" y="670"/>
                  </a:cubicBezTo>
                  <a:cubicBezTo>
                    <a:pt x="2115" y="921"/>
                    <a:pt x="3049" y="1154"/>
                    <a:pt x="4041" y="1154"/>
                  </a:cubicBezTo>
                  <a:cubicBezTo>
                    <a:pt x="4262" y="1154"/>
                    <a:pt x="4487" y="1142"/>
                    <a:pt x="4715" y="1117"/>
                  </a:cubicBezTo>
                  <a:cubicBezTo>
                    <a:pt x="4074" y="921"/>
                    <a:pt x="3627" y="447"/>
                    <a:pt x="3153" y="1"/>
                  </a:cubicBezTo>
                  <a:close/>
                </a:path>
              </a:pathLst>
            </a:custGeom>
            <a:solidFill>
              <a:srgbClr val="000D20">
                <a:alpha val="11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1"/>
            <p:cNvSpPr/>
            <p:nvPr/>
          </p:nvSpPr>
          <p:spPr>
            <a:xfrm>
              <a:off x="2196725" y="1688875"/>
              <a:ext cx="106050" cy="192525"/>
            </a:xfrm>
            <a:custGeom>
              <a:rect b="b" l="l" r="r" t="t"/>
              <a:pathLst>
                <a:path extrusionOk="0" h="7701" w="4242">
                  <a:moveTo>
                    <a:pt x="0" y="0"/>
                  </a:moveTo>
                  <a:lnTo>
                    <a:pt x="0" y="7700"/>
                  </a:lnTo>
                  <a:lnTo>
                    <a:pt x="4241" y="7700"/>
                  </a:lnTo>
                  <a:lnTo>
                    <a:pt x="42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1"/>
            <p:cNvSpPr/>
            <p:nvPr/>
          </p:nvSpPr>
          <p:spPr>
            <a:xfrm>
              <a:off x="1833350" y="1672125"/>
              <a:ext cx="425475" cy="226000"/>
            </a:xfrm>
            <a:custGeom>
              <a:rect b="b" l="l" r="r" t="t"/>
              <a:pathLst>
                <a:path extrusionOk="0" h="9040" w="17019">
                  <a:moveTo>
                    <a:pt x="0" y="1"/>
                  </a:moveTo>
                  <a:lnTo>
                    <a:pt x="0" y="9040"/>
                  </a:lnTo>
                  <a:lnTo>
                    <a:pt x="17018" y="9040"/>
                  </a:lnTo>
                  <a:lnTo>
                    <a:pt x="170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1"/>
            <p:cNvSpPr/>
            <p:nvPr/>
          </p:nvSpPr>
          <p:spPr>
            <a:xfrm>
              <a:off x="2302750" y="1615625"/>
              <a:ext cx="492425" cy="248325"/>
            </a:xfrm>
            <a:custGeom>
              <a:rect b="b" l="l" r="r" t="t"/>
              <a:pathLst>
                <a:path extrusionOk="0" h="9933" w="19697">
                  <a:moveTo>
                    <a:pt x="0" y="3516"/>
                  </a:moveTo>
                  <a:lnTo>
                    <a:pt x="0" y="9933"/>
                  </a:lnTo>
                  <a:lnTo>
                    <a:pt x="7393" y="9347"/>
                  </a:lnTo>
                  <a:lnTo>
                    <a:pt x="8844" y="9235"/>
                  </a:lnTo>
                  <a:lnTo>
                    <a:pt x="9681" y="9179"/>
                  </a:lnTo>
                  <a:lnTo>
                    <a:pt x="9960" y="9152"/>
                  </a:lnTo>
                  <a:lnTo>
                    <a:pt x="9960" y="9152"/>
                  </a:lnTo>
                  <a:lnTo>
                    <a:pt x="10211" y="9152"/>
                  </a:lnTo>
                  <a:lnTo>
                    <a:pt x="11299" y="9068"/>
                  </a:lnTo>
                  <a:lnTo>
                    <a:pt x="13866" y="8928"/>
                  </a:lnTo>
                  <a:lnTo>
                    <a:pt x="15651" y="8817"/>
                  </a:lnTo>
                  <a:cubicBezTo>
                    <a:pt x="16265" y="8789"/>
                    <a:pt x="16098" y="8789"/>
                    <a:pt x="16740" y="8789"/>
                  </a:cubicBezTo>
                  <a:cubicBezTo>
                    <a:pt x="17521" y="8789"/>
                    <a:pt x="18609" y="8677"/>
                    <a:pt x="19167" y="8036"/>
                  </a:cubicBezTo>
                  <a:cubicBezTo>
                    <a:pt x="19697" y="7478"/>
                    <a:pt x="19613" y="6696"/>
                    <a:pt x="18971" y="6166"/>
                  </a:cubicBezTo>
                  <a:lnTo>
                    <a:pt x="18916" y="6138"/>
                  </a:lnTo>
                  <a:cubicBezTo>
                    <a:pt x="18553" y="5859"/>
                    <a:pt x="17604" y="5832"/>
                    <a:pt x="16795" y="5832"/>
                  </a:cubicBezTo>
                  <a:cubicBezTo>
                    <a:pt x="16461" y="5832"/>
                    <a:pt x="16209" y="5832"/>
                    <a:pt x="15903" y="5859"/>
                  </a:cubicBezTo>
                  <a:lnTo>
                    <a:pt x="15512" y="5859"/>
                  </a:lnTo>
                  <a:lnTo>
                    <a:pt x="11048" y="5748"/>
                  </a:lnTo>
                  <a:lnTo>
                    <a:pt x="10602" y="5748"/>
                  </a:lnTo>
                  <a:lnTo>
                    <a:pt x="10909" y="5469"/>
                  </a:lnTo>
                  <a:lnTo>
                    <a:pt x="11522" y="4604"/>
                  </a:lnTo>
                  <a:lnTo>
                    <a:pt x="11522" y="4604"/>
                  </a:lnTo>
                  <a:lnTo>
                    <a:pt x="12555" y="5357"/>
                  </a:lnTo>
                  <a:lnTo>
                    <a:pt x="18609" y="4520"/>
                  </a:lnTo>
                  <a:lnTo>
                    <a:pt x="15233" y="559"/>
                  </a:lnTo>
                  <a:lnTo>
                    <a:pt x="14954" y="280"/>
                  </a:lnTo>
                  <a:cubicBezTo>
                    <a:pt x="14870" y="196"/>
                    <a:pt x="14814" y="168"/>
                    <a:pt x="14731" y="140"/>
                  </a:cubicBezTo>
                  <a:cubicBezTo>
                    <a:pt x="14731" y="140"/>
                    <a:pt x="14703" y="140"/>
                    <a:pt x="14703" y="112"/>
                  </a:cubicBezTo>
                  <a:cubicBezTo>
                    <a:pt x="14675" y="112"/>
                    <a:pt x="14675" y="112"/>
                    <a:pt x="14647" y="56"/>
                  </a:cubicBezTo>
                  <a:lnTo>
                    <a:pt x="14647" y="56"/>
                  </a:lnTo>
                  <a:cubicBezTo>
                    <a:pt x="14591" y="56"/>
                    <a:pt x="14563" y="29"/>
                    <a:pt x="14536" y="29"/>
                  </a:cubicBezTo>
                  <a:cubicBezTo>
                    <a:pt x="14508" y="29"/>
                    <a:pt x="14452" y="1"/>
                    <a:pt x="14396" y="1"/>
                  </a:cubicBezTo>
                  <a:lnTo>
                    <a:pt x="14284" y="1"/>
                  </a:lnTo>
                  <a:lnTo>
                    <a:pt x="14173" y="1"/>
                  </a:lnTo>
                  <a:lnTo>
                    <a:pt x="13950" y="1"/>
                  </a:lnTo>
                  <a:lnTo>
                    <a:pt x="9235" y="112"/>
                  </a:lnTo>
                  <a:cubicBezTo>
                    <a:pt x="8872" y="112"/>
                    <a:pt x="6835" y="670"/>
                    <a:pt x="6277" y="977"/>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1"/>
            <p:cNvSpPr/>
            <p:nvPr/>
          </p:nvSpPr>
          <p:spPr>
            <a:xfrm>
              <a:off x="2590100" y="1695150"/>
              <a:ext cx="94875" cy="53025"/>
            </a:xfrm>
            <a:custGeom>
              <a:rect b="b" l="l" r="r" t="t"/>
              <a:pathLst>
                <a:path extrusionOk="0" h="2121" w="3795">
                  <a:moveTo>
                    <a:pt x="977" y="0"/>
                  </a:moveTo>
                  <a:lnTo>
                    <a:pt x="1" y="1367"/>
                  </a:lnTo>
                  <a:lnTo>
                    <a:pt x="1005" y="2121"/>
                  </a:lnTo>
                  <a:lnTo>
                    <a:pt x="3795" y="1730"/>
                  </a:lnTo>
                  <a:lnTo>
                    <a:pt x="2121" y="0"/>
                  </a:lnTo>
                  <a:close/>
                </a:path>
              </a:pathLst>
            </a:custGeom>
            <a:solidFill>
              <a:srgbClr val="838F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1"/>
            <p:cNvSpPr/>
            <p:nvPr/>
          </p:nvSpPr>
          <p:spPr>
            <a:xfrm>
              <a:off x="2471525" y="2341700"/>
              <a:ext cx="148600" cy="83725"/>
            </a:xfrm>
            <a:custGeom>
              <a:rect b="b" l="l" r="r" t="t"/>
              <a:pathLst>
                <a:path extrusionOk="0" h="3349" w="5944">
                  <a:moveTo>
                    <a:pt x="2651" y="2763"/>
                  </a:moveTo>
                  <a:lnTo>
                    <a:pt x="1647" y="2763"/>
                  </a:lnTo>
                  <a:cubicBezTo>
                    <a:pt x="1870" y="2986"/>
                    <a:pt x="2093" y="3181"/>
                    <a:pt x="2344" y="3349"/>
                  </a:cubicBezTo>
                  <a:cubicBezTo>
                    <a:pt x="2121" y="3293"/>
                    <a:pt x="1926" y="3181"/>
                    <a:pt x="1619" y="3070"/>
                  </a:cubicBezTo>
                  <a:cubicBezTo>
                    <a:pt x="1563" y="3070"/>
                    <a:pt x="1563" y="3070"/>
                    <a:pt x="1535" y="3042"/>
                  </a:cubicBezTo>
                  <a:lnTo>
                    <a:pt x="1535" y="3042"/>
                  </a:lnTo>
                  <a:lnTo>
                    <a:pt x="1340" y="2930"/>
                  </a:lnTo>
                  <a:cubicBezTo>
                    <a:pt x="838" y="2679"/>
                    <a:pt x="419" y="2316"/>
                    <a:pt x="1" y="1926"/>
                  </a:cubicBezTo>
                  <a:lnTo>
                    <a:pt x="1005" y="1926"/>
                  </a:lnTo>
                  <a:cubicBezTo>
                    <a:pt x="2037" y="1926"/>
                    <a:pt x="3628" y="1340"/>
                    <a:pt x="3711" y="84"/>
                  </a:cubicBezTo>
                  <a:cubicBezTo>
                    <a:pt x="4186" y="29"/>
                    <a:pt x="4744" y="1"/>
                    <a:pt x="5246" y="84"/>
                  </a:cubicBezTo>
                  <a:cubicBezTo>
                    <a:pt x="5943" y="1926"/>
                    <a:pt x="3879" y="2763"/>
                    <a:pt x="2651" y="2763"/>
                  </a:cubicBezTo>
                  <a:close/>
                </a:path>
              </a:pathLst>
            </a:custGeom>
            <a:solidFill>
              <a:srgbClr val="000D20">
                <a:alpha val="11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1"/>
            <p:cNvSpPr/>
            <p:nvPr/>
          </p:nvSpPr>
          <p:spPr>
            <a:xfrm>
              <a:off x="2400375" y="1793475"/>
              <a:ext cx="418525" cy="93500"/>
            </a:xfrm>
            <a:custGeom>
              <a:rect b="b" l="l" r="r" t="t"/>
              <a:pathLst>
                <a:path extrusionOk="0" h="3740" w="16741">
                  <a:moveTo>
                    <a:pt x="16210" y="2065"/>
                  </a:moveTo>
                  <a:cubicBezTo>
                    <a:pt x="15624" y="2735"/>
                    <a:pt x="14536" y="2819"/>
                    <a:pt x="13755" y="2819"/>
                  </a:cubicBezTo>
                  <a:cubicBezTo>
                    <a:pt x="13141" y="2819"/>
                    <a:pt x="13309" y="2819"/>
                    <a:pt x="12695" y="2875"/>
                  </a:cubicBezTo>
                  <a:lnTo>
                    <a:pt x="10909" y="2958"/>
                  </a:lnTo>
                  <a:lnTo>
                    <a:pt x="8315" y="3098"/>
                  </a:lnTo>
                  <a:lnTo>
                    <a:pt x="7255" y="3181"/>
                  </a:lnTo>
                  <a:lnTo>
                    <a:pt x="7004" y="3181"/>
                  </a:lnTo>
                  <a:lnTo>
                    <a:pt x="7004" y="3181"/>
                  </a:lnTo>
                  <a:lnTo>
                    <a:pt x="6725" y="3209"/>
                  </a:lnTo>
                  <a:lnTo>
                    <a:pt x="5888" y="3293"/>
                  </a:lnTo>
                  <a:lnTo>
                    <a:pt x="4409" y="3377"/>
                  </a:lnTo>
                  <a:lnTo>
                    <a:pt x="1" y="3739"/>
                  </a:lnTo>
                  <a:cubicBezTo>
                    <a:pt x="308" y="3237"/>
                    <a:pt x="838" y="2902"/>
                    <a:pt x="1424" y="2819"/>
                  </a:cubicBezTo>
                  <a:lnTo>
                    <a:pt x="1340" y="2372"/>
                  </a:lnTo>
                  <a:lnTo>
                    <a:pt x="3516" y="2205"/>
                  </a:lnTo>
                  <a:lnTo>
                    <a:pt x="4967" y="2093"/>
                  </a:lnTo>
                  <a:lnTo>
                    <a:pt x="5804" y="2038"/>
                  </a:lnTo>
                  <a:lnTo>
                    <a:pt x="6083" y="1982"/>
                  </a:lnTo>
                  <a:lnTo>
                    <a:pt x="6083" y="1982"/>
                  </a:lnTo>
                  <a:lnTo>
                    <a:pt x="6334" y="1982"/>
                  </a:lnTo>
                  <a:lnTo>
                    <a:pt x="7422" y="1926"/>
                  </a:lnTo>
                  <a:lnTo>
                    <a:pt x="9989" y="1786"/>
                  </a:lnTo>
                  <a:lnTo>
                    <a:pt x="11774" y="1675"/>
                  </a:lnTo>
                  <a:cubicBezTo>
                    <a:pt x="12416" y="1647"/>
                    <a:pt x="12221" y="1647"/>
                    <a:pt x="12862" y="1647"/>
                  </a:cubicBezTo>
                  <a:cubicBezTo>
                    <a:pt x="13644" y="1647"/>
                    <a:pt x="14732" y="1535"/>
                    <a:pt x="15318" y="866"/>
                  </a:cubicBezTo>
                  <a:cubicBezTo>
                    <a:pt x="15569" y="643"/>
                    <a:pt x="15680" y="308"/>
                    <a:pt x="15680" y="1"/>
                  </a:cubicBezTo>
                  <a:cubicBezTo>
                    <a:pt x="15820" y="29"/>
                    <a:pt x="15931" y="85"/>
                    <a:pt x="15987" y="140"/>
                  </a:cubicBezTo>
                  <a:lnTo>
                    <a:pt x="16015" y="168"/>
                  </a:lnTo>
                  <a:cubicBezTo>
                    <a:pt x="16657" y="698"/>
                    <a:pt x="16740" y="1508"/>
                    <a:pt x="16210" y="2065"/>
                  </a:cubicBezTo>
                  <a:close/>
                </a:path>
              </a:pathLst>
            </a:custGeom>
            <a:solidFill>
              <a:srgbClr val="000D20">
                <a:alpha val="11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51"/>
          <p:cNvGrpSpPr/>
          <p:nvPr/>
        </p:nvGrpSpPr>
        <p:grpSpPr>
          <a:xfrm>
            <a:off x="-417858" y="-823150"/>
            <a:ext cx="9978772" cy="5996593"/>
            <a:chOff x="-417858" y="-823150"/>
            <a:chExt cx="9978772" cy="5996593"/>
          </a:xfrm>
        </p:grpSpPr>
        <p:grpSp>
          <p:nvGrpSpPr>
            <p:cNvPr id="6644" name="Google Shape;6644;p51"/>
            <p:cNvGrpSpPr/>
            <p:nvPr/>
          </p:nvGrpSpPr>
          <p:grpSpPr>
            <a:xfrm>
              <a:off x="8" y="-132175"/>
              <a:ext cx="1291188" cy="5305618"/>
              <a:chOff x="1440600" y="197825"/>
              <a:chExt cx="990175" cy="3797050"/>
            </a:xfrm>
          </p:grpSpPr>
          <p:sp>
            <p:nvSpPr>
              <p:cNvPr id="6645" name="Google Shape;6645;p5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4" name="Google Shape;6654;p51"/>
            <p:cNvGrpSpPr/>
            <p:nvPr/>
          </p:nvGrpSpPr>
          <p:grpSpPr>
            <a:xfrm flipH="1">
              <a:off x="7860254" y="-132175"/>
              <a:ext cx="1291188" cy="5305618"/>
              <a:chOff x="1440600" y="197825"/>
              <a:chExt cx="990175" cy="3797050"/>
            </a:xfrm>
          </p:grpSpPr>
          <p:sp>
            <p:nvSpPr>
              <p:cNvPr id="6655" name="Google Shape;6655;p51"/>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1"/>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1"/>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1"/>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1"/>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1"/>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1"/>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1"/>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1"/>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51"/>
            <p:cNvGrpSpPr/>
            <p:nvPr/>
          </p:nvGrpSpPr>
          <p:grpSpPr>
            <a:xfrm>
              <a:off x="-417858" y="-823150"/>
              <a:ext cx="9978772" cy="1382075"/>
              <a:chOff x="193475" y="-693375"/>
              <a:chExt cx="7221575" cy="1382075"/>
            </a:xfrm>
          </p:grpSpPr>
          <p:sp>
            <p:nvSpPr>
              <p:cNvPr id="6665" name="Google Shape;6665;p51"/>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1"/>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1"/>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1"/>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1"/>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1"/>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1"/>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1"/>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1"/>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1"/>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1"/>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1"/>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1"/>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1"/>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1"/>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1"/>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1"/>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1"/>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1"/>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1"/>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1"/>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1"/>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1"/>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1"/>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1"/>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1"/>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1"/>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1"/>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1"/>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1"/>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1"/>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1"/>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1"/>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1"/>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1"/>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1"/>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1"/>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5" name="Shape 6705"/>
        <p:cNvGrpSpPr/>
        <p:nvPr/>
      </p:nvGrpSpPr>
      <p:grpSpPr>
        <a:xfrm>
          <a:off x="0" y="0"/>
          <a:ext cx="0" cy="0"/>
          <a:chOff x="0" y="0"/>
          <a:chExt cx="0" cy="0"/>
        </a:xfrm>
      </p:grpSpPr>
      <p:grpSp>
        <p:nvGrpSpPr>
          <p:cNvPr id="6706" name="Google Shape;6706;p52"/>
          <p:cNvGrpSpPr/>
          <p:nvPr/>
        </p:nvGrpSpPr>
        <p:grpSpPr>
          <a:xfrm flipH="1">
            <a:off x="806096" y="2147830"/>
            <a:ext cx="1061001" cy="2208619"/>
            <a:chOff x="3633475" y="2325425"/>
            <a:chExt cx="1031400" cy="2147000"/>
          </a:xfrm>
        </p:grpSpPr>
        <p:sp>
          <p:nvSpPr>
            <p:cNvPr id="6707" name="Google Shape;6707;p52"/>
            <p:cNvSpPr/>
            <p:nvPr/>
          </p:nvSpPr>
          <p:spPr>
            <a:xfrm>
              <a:off x="4510975" y="4096175"/>
              <a:ext cx="137525" cy="376250"/>
            </a:xfrm>
            <a:custGeom>
              <a:rect b="b" l="l" r="r" t="t"/>
              <a:pathLst>
                <a:path extrusionOk="0" h="15050" w="5501">
                  <a:moveTo>
                    <a:pt x="0" y="0"/>
                  </a:moveTo>
                  <a:lnTo>
                    <a:pt x="4727" y="15050"/>
                  </a:lnTo>
                  <a:lnTo>
                    <a:pt x="5501" y="14752"/>
                  </a:lnTo>
                  <a:lnTo>
                    <a:pt x="917" y="6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2"/>
            <p:cNvSpPr/>
            <p:nvPr/>
          </p:nvSpPr>
          <p:spPr>
            <a:xfrm>
              <a:off x="4554725" y="4082175"/>
              <a:ext cx="110150" cy="382825"/>
            </a:xfrm>
            <a:custGeom>
              <a:rect b="b" l="l" r="r" t="t"/>
              <a:pathLst>
                <a:path extrusionOk="0" h="15313" w="4406">
                  <a:moveTo>
                    <a:pt x="596" y="1"/>
                  </a:moveTo>
                  <a:lnTo>
                    <a:pt x="0" y="382"/>
                  </a:lnTo>
                  <a:lnTo>
                    <a:pt x="3572" y="15312"/>
                  </a:lnTo>
                  <a:lnTo>
                    <a:pt x="4406" y="15169"/>
                  </a:lnTo>
                  <a:lnTo>
                    <a:pt x="5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2"/>
            <p:cNvSpPr/>
            <p:nvPr/>
          </p:nvSpPr>
          <p:spPr>
            <a:xfrm>
              <a:off x="4225525" y="3981575"/>
              <a:ext cx="44375" cy="308700"/>
            </a:xfrm>
            <a:custGeom>
              <a:rect b="b" l="l" r="r" t="t"/>
              <a:pathLst>
                <a:path extrusionOk="0" h="12348" w="1775">
                  <a:moveTo>
                    <a:pt x="0" y="0"/>
                  </a:moveTo>
                  <a:lnTo>
                    <a:pt x="1393" y="12347"/>
                  </a:lnTo>
                  <a:lnTo>
                    <a:pt x="1774" y="12347"/>
                  </a:lnTo>
                  <a:lnTo>
                    <a:pt x="619" y="96"/>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2"/>
            <p:cNvSpPr/>
            <p:nvPr/>
          </p:nvSpPr>
          <p:spPr>
            <a:xfrm>
              <a:off x="4282675" y="3981575"/>
              <a:ext cx="16975" cy="310175"/>
            </a:xfrm>
            <a:custGeom>
              <a:rect b="b" l="l" r="r" t="t"/>
              <a:pathLst>
                <a:path extrusionOk="0" h="12407" w="679">
                  <a:moveTo>
                    <a:pt x="560" y="0"/>
                  </a:moveTo>
                  <a:lnTo>
                    <a:pt x="0" y="119"/>
                  </a:lnTo>
                  <a:lnTo>
                    <a:pt x="298" y="12407"/>
                  </a:lnTo>
                  <a:lnTo>
                    <a:pt x="679" y="12383"/>
                  </a:lnTo>
                  <a:lnTo>
                    <a:pt x="5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2"/>
            <p:cNvSpPr/>
            <p:nvPr/>
          </p:nvSpPr>
          <p:spPr>
            <a:xfrm>
              <a:off x="3638550" y="4071750"/>
              <a:ext cx="150325" cy="364950"/>
            </a:xfrm>
            <a:custGeom>
              <a:rect b="b" l="l" r="r" t="t"/>
              <a:pathLst>
                <a:path extrusionOk="0" h="14598" w="6013">
                  <a:moveTo>
                    <a:pt x="5179" y="1"/>
                  </a:moveTo>
                  <a:lnTo>
                    <a:pt x="0" y="14396"/>
                  </a:lnTo>
                  <a:lnTo>
                    <a:pt x="750" y="14598"/>
                  </a:lnTo>
                  <a:lnTo>
                    <a:pt x="6013" y="263"/>
                  </a:lnTo>
                  <a:lnTo>
                    <a:pt x="51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2"/>
            <p:cNvSpPr/>
            <p:nvPr/>
          </p:nvSpPr>
          <p:spPr>
            <a:xfrm>
              <a:off x="3633475" y="4065800"/>
              <a:ext cx="139025" cy="373900"/>
            </a:xfrm>
            <a:custGeom>
              <a:rect b="b" l="l" r="r" t="t"/>
              <a:pathLst>
                <a:path extrusionOk="0" h="14956" w="5561">
                  <a:moveTo>
                    <a:pt x="4549" y="1"/>
                  </a:moveTo>
                  <a:lnTo>
                    <a:pt x="1" y="14515"/>
                  </a:lnTo>
                  <a:lnTo>
                    <a:pt x="894" y="14955"/>
                  </a:lnTo>
                  <a:lnTo>
                    <a:pt x="5561" y="263"/>
                  </a:lnTo>
                  <a:lnTo>
                    <a:pt x="45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2"/>
            <p:cNvSpPr/>
            <p:nvPr/>
          </p:nvSpPr>
          <p:spPr>
            <a:xfrm>
              <a:off x="4356775" y="2961200"/>
              <a:ext cx="105100" cy="40225"/>
            </a:xfrm>
            <a:custGeom>
              <a:rect b="b" l="l" r="r" t="t"/>
              <a:pathLst>
                <a:path extrusionOk="0" h="1609" w="4204">
                  <a:moveTo>
                    <a:pt x="346" y="1"/>
                  </a:moveTo>
                  <a:cubicBezTo>
                    <a:pt x="144" y="37"/>
                    <a:pt x="1" y="215"/>
                    <a:pt x="13" y="394"/>
                  </a:cubicBezTo>
                  <a:cubicBezTo>
                    <a:pt x="13" y="596"/>
                    <a:pt x="203" y="703"/>
                    <a:pt x="215" y="715"/>
                  </a:cubicBezTo>
                  <a:cubicBezTo>
                    <a:pt x="1430" y="1013"/>
                    <a:pt x="2644" y="1311"/>
                    <a:pt x="3847" y="1608"/>
                  </a:cubicBezTo>
                  <a:cubicBezTo>
                    <a:pt x="4025" y="1572"/>
                    <a:pt x="4156" y="1441"/>
                    <a:pt x="4180" y="1275"/>
                  </a:cubicBezTo>
                  <a:cubicBezTo>
                    <a:pt x="4204" y="1108"/>
                    <a:pt x="4108" y="941"/>
                    <a:pt x="3966" y="870"/>
                  </a:cubicBezTo>
                  <a:lnTo>
                    <a:pt x="3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2"/>
            <p:cNvSpPr/>
            <p:nvPr/>
          </p:nvSpPr>
          <p:spPr>
            <a:xfrm>
              <a:off x="4149625" y="2969850"/>
              <a:ext cx="91400" cy="83650"/>
            </a:xfrm>
            <a:custGeom>
              <a:rect b="b" l="l" r="r" t="t"/>
              <a:pathLst>
                <a:path extrusionOk="0" h="3346" w="3656">
                  <a:moveTo>
                    <a:pt x="0" y="0"/>
                  </a:moveTo>
                  <a:lnTo>
                    <a:pt x="0" y="3346"/>
                  </a:lnTo>
                  <a:lnTo>
                    <a:pt x="3655" y="3346"/>
                  </a:lnTo>
                  <a:lnTo>
                    <a:pt x="36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2"/>
            <p:cNvSpPr/>
            <p:nvPr/>
          </p:nvSpPr>
          <p:spPr>
            <a:xfrm>
              <a:off x="4188600" y="2817750"/>
              <a:ext cx="33375" cy="178900"/>
            </a:xfrm>
            <a:custGeom>
              <a:rect b="b" l="l" r="r" t="t"/>
              <a:pathLst>
                <a:path extrusionOk="0" h="7156" w="1335">
                  <a:moveTo>
                    <a:pt x="1" y="0"/>
                  </a:moveTo>
                  <a:lnTo>
                    <a:pt x="1" y="7156"/>
                  </a:lnTo>
                  <a:lnTo>
                    <a:pt x="1334" y="7156"/>
                  </a:lnTo>
                  <a:lnTo>
                    <a:pt x="1251" y="0"/>
                  </a:lnTo>
                  <a:close/>
                </a:path>
              </a:pathLst>
            </a:custGeom>
            <a:solidFill>
              <a:srgbClr val="C2DB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2"/>
            <p:cNvSpPr/>
            <p:nvPr/>
          </p:nvSpPr>
          <p:spPr>
            <a:xfrm>
              <a:off x="4131150" y="2817750"/>
              <a:ext cx="115225" cy="178900"/>
            </a:xfrm>
            <a:custGeom>
              <a:rect b="b" l="l" r="r" t="t"/>
              <a:pathLst>
                <a:path extrusionOk="0" h="7156" w="4609">
                  <a:moveTo>
                    <a:pt x="2299" y="0"/>
                  </a:moveTo>
                  <a:cubicBezTo>
                    <a:pt x="1025" y="0"/>
                    <a:pt x="1" y="1595"/>
                    <a:pt x="1" y="3584"/>
                  </a:cubicBezTo>
                  <a:cubicBezTo>
                    <a:pt x="1" y="5560"/>
                    <a:pt x="1025" y="7156"/>
                    <a:pt x="2299" y="7156"/>
                  </a:cubicBezTo>
                  <a:cubicBezTo>
                    <a:pt x="3573" y="7156"/>
                    <a:pt x="4609" y="5560"/>
                    <a:pt x="4609" y="3584"/>
                  </a:cubicBezTo>
                  <a:cubicBezTo>
                    <a:pt x="4609" y="1595"/>
                    <a:pt x="3573" y="0"/>
                    <a:pt x="22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2"/>
            <p:cNvSpPr/>
            <p:nvPr/>
          </p:nvSpPr>
          <p:spPr>
            <a:xfrm>
              <a:off x="4466325" y="2709400"/>
              <a:ext cx="61925" cy="79200"/>
            </a:xfrm>
            <a:custGeom>
              <a:rect b="b" l="l" r="r" t="t"/>
              <a:pathLst>
                <a:path extrusionOk="0" h="3168" w="2477">
                  <a:moveTo>
                    <a:pt x="1239" y="0"/>
                  </a:moveTo>
                  <a:cubicBezTo>
                    <a:pt x="560" y="0"/>
                    <a:pt x="0" y="715"/>
                    <a:pt x="0" y="1584"/>
                  </a:cubicBezTo>
                  <a:cubicBezTo>
                    <a:pt x="0" y="2465"/>
                    <a:pt x="560" y="3167"/>
                    <a:pt x="1239" y="3167"/>
                  </a:cubicBezTo>
                  <a:cubicBezTo>
                    <a:pt x="1917" y="3167"/>
                    <a:pt x="2477" y="2465"/>
                    <a:pt x="2477" y="1584"/>
                  </a:cubicBezTo>
                  <a:cubicBezTo>
                    <a:pt x="2477" y="715"/>
                    <a:pt x="1917" y="0"/>
                    <a:pt x="1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2"/>
            <p:cNvSpPr/>
            <p:nvPr/>
          </p:nvSpPr>
          <p:spPr>
            <a:xfrm>
              <a:off x="4192175" y="2334650"/>
              <a:ext cx="181900" cy="282800"/>
            </a:xfrm>
            <a:custGeom>
              <a:rect b="b" l="l" r="r" t="t"/>
              <a:pathLst>
                <a:path extrusionOk="0" h="11312" w="7276">
                  <a:moveTo>
                    <a:pt x="3644" y="0"/>
                  </a:moveTo>
                  <a:cubicBezTo>
                    <a:pt x="1632" y="0"/>
                    <a:pt x="1" y="2524"/>
                    <a:pt x="1" y="5656"/>
                  </a:cubicBezTo>
                  <a:cubicBezTo>
                    <a:pt x="1" y="8775"/>
                    <a:pt x="1632" y="11311"/>
                    <a:pt x="3644" y="11311"/>
                  </a:cubicBezTo>
                  <a:cubicBezTo>
                    <a:pt x="5644" y="11311"/>
                    <a:pt x="7275" y="8775"/>
                    <a:pt x="7275" y="5656"/>
                  </a:cubicBezTo>
                  <a:cubicBezTo>
                    <a:pt x="7275" y="2524"/>
                    <a:pt x="5644" y="0"/>
                    <a:pt x="3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2"/>
            <p:cNvSpPr/>
            <p:nvPr/>
          </p:nvSpPr>
          <p:spPr>
            <a:xfrm>
              <a:off x="4001675" y="2325425"/>
              <a:ext cx="181900" cy="282800"/>
            </a:xfrm>
            <a:custGeom>
              <a:rect b="b" l="l" r="r" t="t"/>
              <a:pathLst>
                <a:path extrusionOk="0" h="11312" w="7276">
                  <a:moveTo>
                    <a:pt x="3644" y="0"/>
                  </a:moveTo>
                  <a:cubicBezTo>
                    <a:pt x="1632" y="0"/>
                    <a:pt x="1" y="2524"/>
                    <a:pt x="1" y="5656"/>
                  </a:cubicBezTo>
                  <a:cubicBezTo>
                    <a:pt x="1" y="8775"/>
                    <a:pt x="1632" y="11311"/>
                    <a:pt x="3644" y="11311"/>
                  </a:cubicBezTo>
                  <a:cubicBezTo>
                    <a:pt x="5644" y="11311"/>
                    <a:pt x="7275" y="8775"/>
                    <a:pt x="7275" y="5656"/>
                  </a:cubicBezTo>
                  <a:cubicBezTo>
                    <a:pt x="7275" y="2524"/>
                    <a:pt x="5644" y="0"/>
                    <a:pt x="3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2"/>
            <p:cNvSpPr/>
            <p:nvPr/>
          </p:nvSpPr>
          <p:spPr>
            <a:xfrm>
              <a:off x="4092750" y="2325425"/>
              <a:ext cx="52425" cy="282800"/>
            </a:xfrm>
            <a:custGeom>
              <a:rect b="b" l="l" r="r" t="t"/>
              <a:pathLst>
                <a:path extrusionOk="0" h="11312" w="2097">
                  <a:moveTo>
                    <a:pt x="1" y="0"/>
                  </a:moveTo>
                  <a:lnTo>
                    <a:pt x="1" y="11311"/>
                  </a:lnTo>
                  <a:lnTo>
                    <a:pt x="2096" y="11311"/>
                  </a:lnTo>
                  <a:lnTo>
                    <a:pt x="19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2"/>
            <p:cNvSpPr/>
            <p:nvPr/>
          </p:nvSpPr>
          <p:spPr>
            <a:xfrm>
              <a:off x="4283250" y="2334650"/>
              <a:ext cx="52425" cy="282800"/>
            </a:xfrm>
            <a:custGeom>
              <a:rect b="b" l="l" r="r" t="t"/>
              <a:pathLst>
                <a:path extrusionOk="0" h="11312" w="2097">
                  <a:moveTo>
                    <a:pt x="1" y="0"/>
                  </a:moveTo>
                  <a:lnTo>
                    <a:pt x="1" y="11311"/>
                  </a:lnTo>
                  <a:lnTo>
                    <a:pt x="2096" y="11311"/>
                  </a:lnTo>
                  <a:lnTo>
                    <a:pt x="19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2"/>
            <p:cNvSpPr/>
            <p:nvPr/>
          </p:nvSpPr>
          <p:spPr>
            <a:xfrm>
              <a:off x="4104375" y="2452525"/>
              <a:ext cx="179500" cy="195275"/>
            </a:xfrm>
            <a:custGeom>
              <a:rect b="b" l="l" r="r" t="t"/>
              <a:pathLst>
                <a:path extrusionOk="0" h="7811" w="7180">
                  <a:moveTo>
                    <a:pt x="0" y="0"/>
                  </a:moveTo>
                  <a:lnTo>
                    <a:pt x="0" y="7811"/>
                  </a:lnTo>
                  <a:lnTo>
                    <a:pt x="7180" y="7739"/>
                  </a:lnTo>
                  <a:lnTo>
                    <a:pt x="71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2"/>
            <p:cNvSpPr/>
            <p:nvPr/>
          </p:nvSpPr>
          <p:spPr>
            <a:xfrm>
              <a:off x="4050800" y="2325425"/>
              <a:ext cx="181875" cy="282800"/>
            </a:xfrm>
            <a:custGeom>
              <a:rect b="b" l="l" r="r" t="t"/>
              <a:pathLst>
                <a:path extrusionOk="0" h="11312" w="7275">
                  <a:moveTo>
                    <a:pt x="3643" y="0"/>
                  </a:moveTo>
                  <a:cubicBezTo>
                    <a:pt x="1631" y="0"/>
                    <a:pt x="0" y="2524"/>
                    <a:pt x="0" y="5656"/>
                  </a:cubicBezTo>
                  <a:cubicBezTo>
                    <a:pt x="0" y="8775"/>
                    <a:pt x="1631" y="11311"/>
                    <a:pt x="3643" y="11311"/>
                  </a:cubicBezTo>
                  <a:cubicBezTo>
                    <a:pt x="5644" y="11311"/>
                    <a:pt x="7275" y="8775"/>
                    <a:pt x="7275" y="5656"/>
                  </a:cubicBezTo>
                  <a:cubicBezTo>
                    <a:pt x="7275" y="2524"/>
                    <a:pt x="5644" y="0"/>
                    <a:pt x="3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2"/>
            <p:cNvSpPr/>
            <p:nvPr/>
          </p:nvSpPr>
          <p:spPr>
            <a:xfrm>
              <a:off x="4096925" y="2390000"/>
              <a:ext cx="100925" cy="156900"/>
            </a:xfrm>
            <a:custGeom>
              <a:rect b="b" l="l" r="r" t="t"/>
              <a:pathLst>
                <a:path extrusionOk="0" h="6276" w="4037">
                  <a:moveTo>
                    <a:pt x="2013" y="1"/>
                  </a:moveTo>
                  <a:cubicBezTo>
                    <a:pt x="906" y="1"/>
                    <a:pt x="1" y="1406"/>
                    <a:pt x="1" y="3132"/>
                  </a:cubicBezTo>
                  <a:cubicBezTo>
                    <a:pt x="1" y="4870"/>
                    <a:pt x="906" y="6275"/>
                    <a:pt x="2013" y="6275"/>
                  </a:cubicBezTo>
                  <a:cubicBezTo>
                    <a:pt x="3132" y="6275"/>
                    <a:pt x="4037" y="4870"/>
                    <a:pt x="4037" y="3132"/>
                  </a:cubicBezTo>
                  <a:cubicBezTo>
                    <a:pt x="4037" y="1406"/>
                    <a:pt x="3132" y="1"/>
                    <a:pt x="20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2"/>
            <p:cNvSpPr/>
            <p:nvPr/>
          </p:nvSpPr>
          <p:spPr>
            <a:xfrm>
              <a:off x="4133250" y="2440300"/>
              <a:ext cx="36025" cy="56000"/>
            </a:xfrm>
            <a:custGeom>
              <a:rect b="b" l="l" r="r" t="t"/>
              <a:pathLst>
                <a:path extrusionOk="0" h="2240" w="1441">
                  <a:moveTo>
                    <a:pt x="726" y="1"/>
                  </a:moveTo>
                  <a:cubicBezTo>
                    <a:pt x="322" y="1"/>
                    <a:pt x="0" y="501"/>
                    <a:pt x="0" y="1120"/>
                  </a:cubicBezTo>
                  <a:cubicBezTo>
                    <a:pt x="0" y="1739"/>
                    <a:pt x="322" y="2239"/>
                    <a:pt x="726" y="2239"/>
                  </a:cubicBezTo>
                  <a:cubicBezTo>
                    <a:pt x="1119" y="2239"/>
                    <a:pt x="1441" y="1739"/>
                    <a:pt x="1441" y="1120"/>
                  </a:cubicBezTo>
                  <a:cubicBezTo>
                    <a:pt x="1441" y="501"/>
                    <a:pt x="1119" y="1"/>
                    <a:pt x="7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2"/>
            <p:cNvSpPr/>
            <p:nvPr/>
          </p:nvSpPr>
          <p:spPr>
            <a:xfrm>
              <a:off x="4241300" y="2334650"/>
              <a:ext cx="181875" cy="282800"/>
            </a:xfrm>
            <a:custGeom>
              <a:rect b="b" l="l" r="r" t="t"/>
              <a:pathLst>
                <a:path extrusionOk="0" h="11312" w="7275">
                  <a:moveTo>
                    <a:pt x="3643" y="0"/>
                  </a:moveTo>
                  <a:cubicBezTo>
                    <a:pt x="1631" y="0"/>
                    <a:pt x="0" y="2524"/>
                    <a:pt x="0" y="5656"/>
                  </a:cubicBezTo>
                  <a:cubicBezTo>
                    <a:pt x="0" y="8775"/>
                    <a:pt x="1631" y="11311"/>
                    <a:pt x="3643" y="11311"/>
                  </a:cubicBezTo>
                  <a:cubicBezTo>
                    <a:pt x="5644" y="11311"/>
                    <a:pt x="7275" y="8775"/>
                    <a:pt x="7275" y="5656"/>
                  </a:cubicBezTo>
                  <a:cubicBezTo>
                    <a:pt x="7275" y="2524"/>
                    <a:pt x="5644" y="0"/>
                    <a:pt x="3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2"/>
            <p:cNvSpPr/>
            <p:nvPr/>
          </p:nvSpPr>
          <p:spPr>
            <a:xfrm>
              <a:off x="4287425" y="2399225"/>
              <a:ext cx="100925" cy="156900"/>
            </a:xfrm>
            <a:custGeom>
              <a:rect b="b" l="l" r="r" t="t"/>
              <a:pathLst>
                <a:path extrusionOk="0" h="6276" w="4037">
                  <a:moveTo>
                    <a:pt x="2013" y="1"/>
                  </a:moveTo>
                  <a:cubicBezTo>
                    <a:pt x="906" y="1"/>
                    <a:pt x="1" y="1406"/>
                    <a:pt x="1" y="3132"/>
                  </a:cubicBezTo>
                  <a:cubicBezTo>
                    <a:pt x="1" y="4871"/>
                    <a:pt x="906" y="6275"/>
                    <a:pt x="2013" y="6275"/>
                  </a:cubicBezTo>
                  <a:cubicBezTo>
                    <a:pt x="3132" y="6275"/>
                    <a:pt x="4037" y="4871"/>
                    <a:pt x="4037" y="3132"/>
                  </a:cubicBezTo>
                  <a:cubicBezTo>
                    <a:pt x="4037" y="1406"/>
                    <a:pt x="3132" y="1"/>
                    <a:pt x="20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2"/>
            <p:cNvSpPr/>
            <p:nvPr/>
          </p:nvSpPr>
          <p:spPr>
            <a:xfrm>
              <a:off x="4323750" y="2449550"/>
              <a:ext cx="36025" cy="55975"/>
            </a:xfrm>
            <a:custGeom>
              <a:rect b="b" l="l" r="r" t="t"/>
              <a:pathLst>
                <a:path extrusionOk="0" h="2239" w="1441">
                  <a:moveTo>
                    <a:pt x="726" y="0"/>
                  </a:moveTo>
                  <a:cubicBezTo>
                    <a:pt x="322" y="0"/>
                    <a:pt x="0" y="500"/>
                    <a:pt x="0" y="1119"/>
                  </a:cubicBezTo>
                  <a:cubicBezTo>
                    <a:pt x="0" y="1738"/>
                    <a:pt x="322" y="2238"/>
                    <a:pt x="726" y="2238"/>
                  </a:cubicBezTo>
                  <a:cubicBezTo>
                    <a:pt x="1119" y="2238"/>
                    <a:pt x="1441" y="1738"/>
                    <a:pt x="1441" y="1119"/>
                  </a:cubicBezTo>
                  <a:cubicBezTo>
                    <a:pt x="1441" y="500"/>
                    <a:pt x="1119" y="0"/>
                    <a:pt x="7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2"/>
            <p:cNvSpPr/>
            <p:nvPr/>
          </p:nvSpPr>
          <p:spPr>
            <a:xfrm>
              <a:off x="4162125" y="2817750"/>
              <a:ext cx="115200" cy="178900"/>
            </a:xfrm>
            <a:custGeom>
              <a:rect b="b" l="l" r="r" t="t"/>
              <a:pathLst>
                <a:path extrusionOk="0" h="7156" w="4608">
                  <a:moveTo>
                    <a:pt x="2310" y="0"/>
                  </a:moveTo>
                  <a:cubicBezTo>
                    <a:pt x="1036" y="0"/>
                    <a:pt x="0" y="1595"/>
                    <a:pt x="0" y="3584"/>
                  </a:cubicBezTo>
                  <a:cubicBezTo>
                    <a:pt x="0" y="5560"/>
                    <a:pt x="1036" y="7156"/>
                    <a:pt x="2310" y="7156"/>
                  </a:cubicBezTo>
                  <a:cubicBezTo>
                    <a:pt x="3572" y="7156"/>
                    <a:pt x="4608" y="5560"/>
                    <a:pt x="4608" y="3584"/>
                  </a:cubicBezTo>
                  <a:cubicBezTo>
                    <a:pt x="4608" y="1595"/>
                    <a:pt x="3572" y="0"/>
                    <a:pt x="2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2"/>
            <p:cNvSpPr/>
            <p:nvPr/>
          </p:nvSpPr>
          <p:spPr>
            <a:xfrm>
              <a:off x="4191275" y="2858525"/>
              <a:ext cx="64025" cy="99425"/>
            </a:xfrm>
            <a:custGeom>
              <a:rect b="b" l="l" r="r" t="t"/>
              <a:pathLst>
                <a:path extrusionOk="0" h="3977" w="2561">
                  <a:moveTo>
                    <a:pt x="1275" y="0"/>
                  </a:moveTo>
                  <a:cubicBezTo>
                    <a:pt x="572" y="0"/>
                    <a:pt x="1" y="893"/>
                    <a:pt x="1" y="1989"/>
                  </a:cubicBezTo>
                  <a:cubicBezTo>
                    <a:pt x="1" y="3084"/>
                    <a:pt x="572" y="3977"/>
                    <a:pt x="1275" y="3977"/>
                  </a:cubicBezTo>
                  <a:cubicBezTo>
                    <a:pt x="1989" y="3977"/>
                    <a:pt x="2561" y="3084"/>
                    <a:pt x="2561" y="1989"/>
                  </a:cubicBezTo>
                  <a:cubicBezTo>
                    <a:pt x="2561" y="893"/>
                    <a:pt x="1989" y="0"/>
                    <a:pt x="1275" y="0"/>
                  </a:cubicBezTo>
                  <a:close/>
                </a:path>
              </a:pathLst>
            </a:custGeom>
            <a:solidFill>
              <a:srgbClr val="C2DB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2"/>
            <p:cNvSpPr/>
            <p:nvPr/>
          </p:nvSpPr>
          <p:spPr>
            <a:xfrm>
              <a:off x="4141875" y="3053175"/>
              <a:ext cx="106000" cy="23850"/>
            </a:xfrm>
            <a:custGeom>
              <a:rect b="b" l="l" r="r" t="t"/>
              <a:pathLst>
                <a:path extrusionOk="0" h="954" w="4240">
                  <a:moveTo>
                    <a:pt x="0" y="1"/>
                  </a:moveTo>
                  <a:lnTo>
                    <a:pt x="0" y="953"/>
                  </a:lnTo>
                  <a:lnTo>
                    <a:pt x="4239" y="953"/>
                  </a:lnTo>
                  <a:lnTo>
                    <a:pt x="42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2"/>
            <p:cNvSpPr/>
            <p:nvPr/>
          </p:nvSpPr>
          <p:spPr>
            <a:xfrm>
              <a:off x="4135025" y="3077600"/>
              <a:ext cx="120575" cy="7150"/>
            </a:xfrm>
            <a:custGeom>
              <a:rect b="b" l="l" r="r" t="t"/>
              <a:pathLst>
                <a:path extrusionOk="0" h="286" w="4823">
                  <a:moveTo>
                    <a:pt x="1" y="0"/>
                  </a:moveTo>
                  <a:lnTo>
                    <a:pt x="1" y="286"/>
                  </a:lnTo>
                  <a:lnTo>
                    <a:pt x="4823" y="286"/>
                  </a:lnTo>
                  <a:lnTo>
                    <a:pt x="4823" y="0"/>
                  </a:lnTo>
                  <a:close/>
                </a:path>
              </a:pathLst>
            </a:custGeom>
            <a:solidFill>
              <a:srgbClr val="C2DB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2"/>
            <p:cNvSpPr/>
            <p:nvPr/>
          </p:nvSpPr>
          <p:spPr>
            <a:xfrm>
              <a:off x="4068350" y="3084725"/>
              <a:ext cx="255125" cy="35750"/>
            </a:xfrm>
            <a:custGeom>
              <a:rect b="b" l="l" r="r" t="t"/>
              <a:pathLst>
                <a:path extrusionOk="0" h="1430" w="10205">
                  <a:moveTo>
                    <a:pt x="8811" y="1"/>
                  </a:moveTo>
                  <a:lnTo>
                    <a:pt x="1" y="60"/>
                  </a:lnTo>
                  <a:lnTo>
                    <a:pt x="36" y="1049"/>
                  </a:lnTo>
                  <a:lnTo>
                    <a:pt x="1763" y="1406"/>
                  </a:lnTo>
                  <a:lnTo>
                    <a:pt x="5835" y="1430"/>
                  </a:lnTo>
                  <a:lnTo>
                    <a:pt x="10204" y="1168"/>
                  </a:lnTo>
                  <a:lnTo>
                    <a:pt x="10204" y="418"/>
                  </a:lnTo>
                  <a:lnTo>
                    <a:pt x="88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2"/>
            <p:cNvSpPr/>
            <p:nvPr/>
          </p:nvSpPr>
          <p:spPr>
            <a:xfrm>
              <a:off x="3761475" y="3111525"/>
              <a:ext cx="376250" cy="972750"/>
            </a:xfrm>
            <a:custGeom>
              <a:rect b="b" l="l" r="r" t="t"/>
              <a:pathLst>
                <a:path extrusionOk="0" h="38910" w="15050">
                  <a:moveTo>
                    <a:pt x="13823" y="0"/>
                  </a:moveTo>
                  <a:lnTo>
                    <a:pt x="0" y="38553"/>
                  </a:lnTo>
                  <a:lnTo>
                    <a:pt x="1250" y="38910"/>
                  </a:lnTo>
                  <a:lnTo>
                    <a:pt x="15050" y="358"/>
                  </a:lnTo>
                  <a:lnTo>
                    <a:pt x="138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2"/>
            <p:cNvSpPr/>
            <p:nvPr/>
          </p:nvSpPr>
          <p:spPr>
            <a:xfrm>
              <a:off x="3739750" y="3119850"/>
              <a:ext cx="333100" cy="959975"/>
            </a:xfrm>
            <a:custGeom>
              <a:rect b="b" l="l" r="r" t="t"/>
              <a:pathLst>
                <a:path extrusionOk="0" h="38399" w="13324">
                  <a:moveTo>
                    <a:pt x="12264" y="1"/>
                  </a:moveTo>
                  <a:lnTo>
                    <a:pt x="0" y="37898"/>
                  </a:lnTo>
                  <a:lnTo>
                    <a:pt x="1524" y="38398"/>
                  </a:lnTo>
                  <a:lnTo>
                    <a:pt x="13323" y="239"/>
                  </a:lnTo>
                  <a:lnTo>
                    <a:pt x="122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2"/>
            <p:cNvSpPr/>
            <p:nvPr/>
          </p:nvSpPr>
          <p:spPr>
            <a:xfrm>
              <a:off x="4112400" y="3115400"/>
              <a:ext cx="131600" cy="873650"/>
            </a:xfrm>
            <a:custGeom>
              <a:rect b="b" l="l" r="r" t="t"/>
              <a:pathLst>
                <a:path extrusionOk="0" h="34946" w="5264">
                  <a:moveTo>
                    <a:pt x="1191" y="0"/>
                  </a:moveTo>
                  <a:lnTo>
                    <a:pt x="1" y="179"/>
                  </a:lnTo>
                  <a:lnTo>
                    <a:pt x="4013" y="34945"/>
                  </a:lnTo>
                  <a:lnTo>
                    <a:pt x="5263" y="34945"/>
                  </a:lnTo>
                  <a:lnTo>
                    <a:pt x="11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2"/>
            <p:cNvSpPr/>
            <p:nvPr/>
          </p:nvSpPr>
          <p:spPr>
            <a:xfrm>
              <a:off x="4282675" y="3108550"/>
              <a:ext cx="28300" cy="879000"/>
            </a:xfrm>
            <a:custGeom>
              <a:rect b="b" l="l" r="r" t="t"/>
              <a:pathLst>
                <a:path extrusionOk="0" h="35160" w="1132">
                  <a:moveTo>
                    <a:pt x="179" y="0"/>
                  </a:moveTo>
                  <a:lnTo>
                    <a:pt x="0" y="35159"/>
                  </a:lnTo>
                  <a:lnTo>
                    <a:pt x="1012" y="35159"/>
                  </a:lnTo>
                  <a:lnTo>
                    <a:pt x="11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2"/>
            <p:cNvSpPr/>
            <p:nvPr/>
          </p:nvSpPr>
          <p:spPr>
            <a:xfrm>
              <a:off x="4202300" y="3127900"/>
              <a:ext cx="331600" cy="977225"/>
            </a:xfrm>
            <a:custGeom>
              <a:rect b="b" l="l" r="r" t="t"/>
              <a:pathLst>
                <a:path extrusionOk="0" h="39089" w="13264">
                  <a:moveTo>
                    <a:pt x="1251" y="0"/>
                  </a:moveTo>
                  <a:lnTo>
                    <a:pt x="0" y="238"/>
                  </a:lnTo>
                  <a:lnTo>
                    <a:pt x="12073" y="39088"/>
                  </a:lnTo>
                  <a:lnTo>
                    <a:pt x="13264" y="38791"/>
                  </a:lnTo>
                  <a:lnTo>
                    <a:pt x="12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2"/>
            <p:cNvSpPr/>
            <p:nvPr/>
          </p:nvSpPr>
          <p:spPr>
            <a:xfrm>
              <a:off x="4316900" y="3120450"/>
              <a:ext cx="264625" cy="971275"/>
            </a:xfrm>
            <a:custGeom>
              <a:rect b="b" l="l" r="r" t="t"/>
              <a:pathLst>
                <a:path extrusionOk="0" h="38851" w="10585">
                  <a:moveTo>
                    <a:pt x="1012" y="1"/>
                  </a:moveTo>
                  <a:lnTo>
                    <a:pt x="0" y="298"/>
                  </a:lnTo>
                  <a:lnTo>
                    <a:pt x="9513" y="38851"/>
                  </a:lnTo>
                  <a:lnTo>
                    <a:pt x="10585" y="38672"/>
                  </a:lnTo>
                  <a:lnTo>
                    <a:pt x="10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2"/>
            <p:cNvSpPr/>
            <p:nvPr/>
          </p:nvSpPr>
          <p:spPr>
            <a:xfrm>
              <a:off x="4254100" y="2941425"/>
              <a:ext cx="118775" cy="35275"/>
            </a:xfrm>
            <a:custGeom>
              <a:rect b="b" l="l" r="r" t="t"/>
              <a:pathLst>
                <a:path extrusionOk="0" h="1411" w="4751">
                  <a:moveTo>
                    <a:pt x="214" y="1"/>
                  </a:moveTo>
                  <a:cubicBezTo>
                    <a:pt x="125" y="1"/>
                    <a:pt x="44" y="56"/>
                    <a:pt x="24" y="137"/>
                  </a:cubicBezTo>
                  <a:cubicBezTo>
                    <a:pt x="0" y="220"/>
                    <a:pt x="36" y="316"/>
                    <a:pt x="119" y="363"/>
                  </a:cubicBezTo>
                  <a:cubicBezTo>
                    <a:pt x="1584" y="708"/>
                    <a:pt x="3048" y="1054"/>
                    <a:pt x="4513" y="1411"/>
                  </a:cubicBezTo>
                  <a:cubicBezTo>
                    <a:pt x="4632" y="1399"/>
                    <a:pt x="4715" y="1316"/>
                    <a:pt x="4727" y="1220"/>
                  </a:cubicBezTo>
                  <a:cubicBezTo>
                    <a:pt x="4751" y="1113"/>
                    <a:pt x="4691" y="1006"/>
                    <a:pt x="4584" y="959"/>
                  </a:cubicBezTo>
                  <a:lnTo>
                    <a:pt x="262" y="6"/>
                  </a:lnTo>
                  <a:cubicBezTo>
                    <a:pt x="246" y="2"/>
                    <a:pt x="230" y="1"/>
                    <a:pt x="214" y="1"/>
                  </a:cubicBezTo>
                  <a:close/>
                </a:path>
              </a:pathLst>
            </a:custGeom>
            <a:solidFill>
              <a:srgbClr val="485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2"/>
            <p:cNvSpPr/>
            <p:nvPr/>
          </p:nvSpPr>
          <p:spPr>
            <a:xfrm>
              <a:off x="4046325" y="3090400"/>
              <a:ext cx="35450" cy="40200"/>
            </a:xfrm>
            <a:custGeom>
              <a:rect b="b" l="l" r="r" t="t"/>
              <a:pathLst>
                <a:path extrusionOk="0" h="1608" w="1418">
                  <a:moveTo>
                    <a:pt x="465" y="0"/>
                  </a:moveTo>
                  <a:lnTo>
                    <a:pt x="1" y="1322"/>
                  </a:lnTo>
                  <a:lnTo>
                    <a:pt x="858" y="1607"/>
                  </a:lnTo>
                  <a:lnTo>
                    <a:pt x="1155" y="834"/>
                  </a:lnTo>
                  <a:lnTo>
                    <a:pt x="1417" y="786"/>
                  </a:lnTo>
                  <a:lnTo>
                    <a:pt x="1417" y="36"/>
                  </a:lnTo>
                  <a:lnTo>
                    <a:pt x="4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2"/>
            <p:cNvSpPr/>
            <p:nvPr/>
          </p:nvSpPr>
          <p:spPr>
            <a:xfrm>
              <a:off x="4199025" y="3102600"/>
              <a:ext cx="36350" cy="47950"/>
            </a:xfrm>
            <a:custGeom>
              <a:rect b="b" l="l" r="r" t="t"/>
              <a:pathLst>
                <a:path extrusionOk="0" h="1918" w="1454">
                  <a:moveTo>
                    <a:pt x="953" y="0"/>
                  </a:moveTo>
                  <a:lnTo>
                    <a:pt x="0" y="60"/>
                  </a:lnTo>
                  <a:lnTo>
                    <a:pt x="548" y="1917"/>
                  </a:lnTo>
                  <a:lnTo>
                    <a:pt x="1453" y="1727"/>
                  </a:lnTo>
                  <a:lnTo>
                    <a:pt x="9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2"/>
            <p:cNvSpPr/>
            <p:nvPr/>
          </p:nvSpPr>
          <p:spPr>
            <a:xfrm>
              <a:off x="4305575" y="3096050"/>
              <a:ext cx="33375" cy="35150"/>
            </a:xfrm>
            <a:custGeom>
              <a:rect b="b" l="l" r="r" t="t"/>
              <a:pathLst>
                <a:path extrusionOk="0" h="1406" w="1335">
                  <a:moveTo>
                    <a:pt x="989" y="0"/>
                  </a:moveTo>
                  <a:lnTo>
                    <a:pt x="1" y="24"/>
                  </a:lnTo>
                  <a:lnTo>
                    <a:pt x="144" y="655"/>
                  </a:lnTo>
                  <a:lnTo>
                    <a:pt x="441" y="643"/>
                  </a:lnTo>
                  <a:lnTo>
                    <a:pt x="703" y="1405"/>
                  </a:lnTo>
                  <a:lnTo>
                    <a:pt x="1334" y="1096"/>
                  </a:lnTo>
                  <a:lnTo>
                    <a:pt x="9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2"/>
            <p:cNvSpPr/>
            <p:nvPr/>
          </p:nvSpPr>
          <p:spPr>
            <a:xfrm>
              <a:off x="4221950" y="2954350"/>
              <a:ext cx="41400" cy="49150"/>
            </a:xfrm>
            <a:custGeom>
              <a:rect b="b" l="l" r="r" t="t"/>
              <a:pathLst>
                <a:path extrusionOk="0" h="1966" w="1656">
                  <a:moveTo>
                    <a:pt x="834" y="1"/>
                  </a:moveTo>
                  <a:cubicBezTo>
                    <a:pt x="369" y="1"/>
                    <a:pt x="0" y="442"/>
                    <a:pt x="0" y="977"/>
                  </a:cubicBezTo>
                  <a:cubicBezTo>
                    <a:pt x="0" y="1525"/>
                    <a:pt x="369" y="1966"/>
                    <a:pt x="834" y="1966"/>
                  </a:cubicBezTo>
                  <a:cubicBezTo>
                    <a:pt x="1286" y="1966"/>
                    <a:pt x="1655" y="1525"/>
                    <a:pt x="1655" y="977"/>
                  </a:cubicBezTo>
                  <a:cubicBezTo>
                    <a:pt x="1655" y="442"/>
                    <a:pt x="1286" y="1"/>
                    <a:pt x="834" y="1"/>
                  </a:cubicBezTo>
                  <a:close/>
                </a:path>
              </a:pathLst>
            </a:custGeom>
            <a:solidFill>
              <a:srgbClr val="6D9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2"/>
            <p:cNvSpPr/>
            <p:nvPr/>
          </p:nvSpPr>
          <p:spPr>
            <a:xfrm>
              <a:off x="4229975" y="2954350"/>
              <a:ext cx="33375" cy="49150"/>
            </a:xfrm>
            <a:custGeom>
              <a:rect b="b" l="l" r="r" t="t"/>
              <a:pathLst>
                <a:path extrusionOk="0" h="1966" w="1335">
                  <a:moveTo>
                    <a:pt x="667" y="1"/>
                  </a:moveTo>
                  <a:cubicBezTo>
                    <a:pt x="298" y="1"/>
                    <a:pt x="1" y="442"/>
                    <a:pt x="1" y="977"/>
                  </a:cubicBezTo>
                  <a:cubicBezTo>
                    <a:pt x="1" y="1525"/>
                    <a:pt x="298" y="1966"/>
                    <a:pt x="667" y="1966"/>
                  </a:cubicBezTo>
                  <a:cubicBezTo>
                    <a:pt x="1037" y="1966"/>
                    <a:pt x="1334" y="1525"/>
                    <a:pt x="1334" y="977"/>
                  </a:cubicBezTo>
                  <a:cubicBezTo>
                    <a:pt x="1334" y="442"/>
                    <a:pt x="1037" y="1"/>
                    <a:pt x="667" y="1"/>
                  </a:cubicBezTo>
                  <a:close/>
                </a:path>
              </a:pathLst>
            </a:custGeom>
            <a:solidFill>
              <a:srgbClr val="C2DB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2"/>
            <p:cNvSpPr/>
            <p:nvPr/>
          </p:nvSpPr>
          <p:spPr>
            <a:xfrm>
              <a:off x="4445775" y="2736775"/>
              <a:ext cx="42900" cy="29500"/>
            </a:xfrm>
            <a:custGeom>
              <a:rect b="b" l="l" r="r" t="t"/>
              <a:pathLst>
                <a:path extrusionOk="0" h="1180" w="1716">
                  <a:moveTo>
                    <a:pt x="1310" y="1"/>
                  </a:moveTo>
                  <a:lnTo>
                    <a:pt x="1" y="48"/>
                  </a:lnTo>
                  <a:lnTo>
                    <a:pt x="25" y="1179"/>
                  </a:lnTo>
                  <a:lnTo>
                    <a:pt x="1334" y="1167"/>
                  </a:lnTo>
                  <a:cubicBezTo>
                    <a:pt x="1572" y="1048"/>
                    <a:pt x="1715" y="810"/>
                    <a:pt x="1703" y="560"/>
                  </a:cubicBezTo>
                  <a:cubicBezTo>
                    <a:pt x="1691" y="310"/>
                    <a:pt x="1537" y="96"/>
                    <a:pt x="1310" y="1"/>
                  </a:cubicBezTo>
                  <a:close/>
                </a:path>
              </a:pathLst>
            </a:custGeom>
            <a:solidFill>
              <a:srgbClr val="485A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2"/>
            <p:cNvSpPr/>
            <p:nvPr/>
          </p:nvSpPr>
          <p:spPr>
            <a:xfrm>
              <a:off x="4034125" y="2643025"/>
              <a:ext cx="135450" cy="293500"/>
            </a:xfrm>
            <a:custGeom>
              <a:rect b="b" l="l" r="r" t="t"/>
              <a:pathLst>
                <a:path extrusionOk="0" h="11740" w="5418">
                  <a:moveTo>
                    <a:pt x="5418" y="0"/>
                  </a:moveTo>
                  <a:lnTo>
                    <a:pt x="643" y="95"/>
                  </a:lnTo>
                  <a:cubicBezTo>
                    <a:pt x="643" y="95"/>
                    <a:pt x="84" y="143"/>
                    <a:pt x="84" y="583"/>
                  </a:cubicBezTo>
                  <a:lnTo>
                    <a:pt x="84" y="10692"/>
                  </a:lnTo>
                  <a:cubicBezTo>
                    <a:pt x="84" y="10692"/>
                    <a:pt x="0" y="11466"/>
                    <a:pt x="441" y="11537"/>
                  </a:cubicBezTo>
                  <a:cubicBezTo>
                    <a:pt x="893" y="11609"/>
                    <a:pt x="5180" y="11740"/>
                    <a:pt x="5180" y="11740"/>
                  </a:cubicBezTo>
                  <a:lnTo>
                    <a:pt x="54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2"/>
            <p:cNvSpPr/>
            <p:nvPr/>
          </p:nvSpPr>
          <p:spPr>
            <a:xfrm>
              <a:off x="4151100" y="2644200"/>
              <a:ext cx="238150" cy="292025"/>
            </a:xfrm>
            <a:custGeom>
              <a:rect b="b" l="l" r="r" t="t"/>
              <a:pathLst>
                <a:path extrusionOk="0" h="11681" w="9526">
                  <a:moveTo>
                    <a:pt x="655" y="1"/>
                  </a:moveTo>
                  <a:cubicBezTo>
                    <a:pt x="655" y="1"/>
                    <a:pt x="60" y="48"/>
                    <a:pt x="60" y="489"/>
                  </a:cubicBezTo>
                  <a:lnTo>
                    <a:pt x="60" y="11145"/>
                  </a:lnTo>
                  <a:cubicBezTo>
                    <a:pt x="60" y="11145"/>
                    <a:pt x="1" y="11681"/>
                    <a:pt x="715" y="11681"/>
                  </a:cubicBezTo>
                  <a:cubicBezTo>
                    <a:pt x="1429" y="11681"/>
                    <a:pt x="8680" y="11288"/>
                    <a:pt x="8680" y="11288"/>
                  </a:cubicBezTo>
                  <a:cubicBezTo>
                    <a:pt x="8680" y="11288"/>
                    <a:pt x="9418" y="11288"/>
                    <a:pt x="9418" y="10728"/>
                  </a:cubicBezTo>
                  <a:lnTo>
                    <a:pt x="9418" y="536"/>
                  </a:lnTo>
                  <a:cubicBezTo>
                    <a:pt x="9418" y="536"/>
                    <a:pt x="9526" y="1"/>
                    <a:pt x="8835" y="1"/>
                  </a:cubicBezTo>
                  <a:close/>
                </a:path>
              </a:pathLst>
            </a:custGeom>
            <a:solidFill>
              <a:schemeClr val="accent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2"/>
            <p:cNvSpPr/>
            <p:nvPr/>
          </p:nvSpPr>
          <p:spPr>
            <a:xfrm>
              <a:off x="4220450" y="2721300"/>
              <a:ext cx="175650" cy="81275"/>
            </a:xfrm>
            <a:custGeom>
              <a:rect b="b" l="l" r="r" t="t"/>
              <a:pathLst>
                <a:path extrusionOk="0" h="3251" w="7026">
                  <a:moveTo>
                    <a:pt x="7025" y="0"/>
                  </a:moveTo>
                  <a:lnTo>
                    <a:pt x="36" y="203"/>
                  </a:lnTo>
                  <a:lnTo>
                    <a:pt x="1" y="3251"/>
                  </a:lnTo>
                  <a:lnTo>
                    <a:pt x="5930" y="2917"/>
                  </a:lnTo>
                  <a:lnTo>
                    <a:pt x="7025" y="2024"/>
                  </a:lnTo>
                  <a:lnTo>
                    <a:pt x="70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2"/>
            <p:cNvSpPr/>
            <p:nvPr/>
          </p:nvSpPr>
          <p:spPr>
            <a:xfrm>
              <a:off x="4380300" y="2727250"/>
              <a:ext cx="75925" cy="54200"/>
            </a:xfrm>
            <a:custGeom>
              <a:rect b="b" l="l" r="r" t="t"/>
              <a:pathLst>
                <a:path extrusionOk="0" h="2168" w="3037">
                  <a:moveTo>
                    <a:pt x="2953" y="1"/>
                  </a:moveTo>
                  <a:lnTo>
                    <a:pt x="524" y="24"/>
                  </a:lnTo>
                  <a:lnTo>
                    <a:pt x="0" y="2167"/>
                  </a:lnTo>
                  <a:lnTo>
                    <a:pt x="3036" y="2036"/>
                  </a:lnTo>
                  <a:lnTo>
                    <a:pt x="29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2"/>
            <p:cNvSpPr/>
            <p:nvPr/>
          </p:nvSpPr>
          <p:spPr>
            <a:xfrm>
              <a:off x="4001675" y="2674875"/>
              <a:ext cx="131300" cy="146150"/>
            </a:xfrm>
            <a:custGeom>
              <a:rect b="b" l="l" r="r" t="t"/>
              <a:pathLst>
                <a:path extrusionOk="0" h="5846" w="5252">
                  <a:moveTo>
                    <a:pt x="2620" y="0"/>
                  </a:moveTo>
                  <a:cubicBezTo>
                    <a:pt x="1179" y="0"/>
                    <a:pt x="1" y="1310"/>
                    <a:pt x="1" y="2929"/>
                  </a:cubicBezTo>
                  <a:cubicBezTo>
                    <a:pt x="1" y="4536"/>
                    <a:pt x="1179" y="5846"/>
                    <a:pt x="2620" y="5846"/>
                  </a:cubicBezTo>
                  <a:cubicBezTo>
                    <a:pt x="4073" y="5846"/>
                    <a:pt x="5251" y="4536"/>
                    <a:pt x="5251" y="2929"/>
                  </a:cubicBezTo>
                  <a:cubicBezTo>
                    <a:pt x="5251" y="1310"/>
                    <a:pt x="4073" y="0"/>
                    <a:pt x="2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2"/>
            <p:cNvSpPr/>
            <p:nvPr/>
          </p:nvSpPr>
          <p:spPr>
            <a:xfrm>
              <a:off x="4006150" y="2677850"/>
              <a:ext cx="103900" cy="136050"/>
            </a:xfrm>
            <a:custGeom>
              <a:rect b="b" l="l" r="r" t="t"/>
              <a:pathLst>
                <a:path extrusionOk="0" h="5442" w="4156">
                  <a:moveTo>
                    <a:pt x="2072" y="0"/>
                  </a:moveTo>
                  <a:cubicBezTo>
                    <a:pt x="929" y="0"/>
                    <a:pt x="0" y="1215"/>
                    <a:pt x="0" y="2715"/>
                  </a:cubicBezTo>
                  <a:cubicBezTo>
                    <a:pt x="0" y="4215"/>
                    <a:pt x="929" y="5441"/>
                    <a:pt x="2072" y="5441"/>
                  </a:cubicBezTo>
                  <a:cubicBezTo>
                    <a:pt x="3227" y="5441"/>
                    <a:pt x="4156" y="4215"/>
                    <a:pt x="4156" y="2715"/>
                  </a:cubicBezTo>
                  <a:cubicBezTo>
                    <a:pt x="4156" y="1215"/>
                    <a:pt x="3227" y="0"/>
                    <a:pt x="20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2"/>
            <p:cNvSpPr/>
            <p:nvPr/>
          </p:nvSpPr>
          <p:spPr>
            <a:xfrm>
              <a:off x="4022525" y="2648975"/>
              <a:ext cx="57750" cy="198550"/>
            </a:xfrm>
            <a:custGeom>
              <a:rect b="b" l="l" r="r" t="t"/>
              <a:pathLst>
                <a:path extrusionOk="0" h="7942" w="2310">
                  <a:moveTo>
                    <a:pt x="83" y="0"/>
                  </a:moveTo>
                  <a:lnTo>
                    <a:pt x="0" y="7942"/>
                  </a:lnTo>
                  <a:lnTo>
                    <a:pt x="2310" y="5751"/>
                  </a:lnTo>
                  <a:lnTo>
                    <a:pt x="2310" y="2024"/>
                  </a:lnTo>
                  <a:lnTo>
                    <a:pt x="83" y="0"/>
                  </a:lnTo>
                  <a:close/>
                </a:path>
              </a:pathLst>
            </a:custGeom>
            <a:solidFill>
              <a:schemeClr val="accent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2"/>
            <p:cNvSpPr/>
            <p:nvPr/>
          </p:nvSpPr>
          <p:spPr>
            <a:xfrm>
              <a:off x="3860300" y="2632600"/>
              <a:ext cx="169675" cy="228425"/>
            </a:xfrm>
            <a:custGeom>
              <a:rect b="b" l="l" r="r" t="t"/>
              <a:pathLst>
                <a:path extrusionOk="0" h="9137" w="6787">
                  <a:moveTo>
                    <a:pt x="709" y="0"/>
                  </a:moveTo>
                  <a:cubicBezTo>
                    <a:pt x="648" y="0"/>
                    <a:pt x="80" y="22"/>
                    <a:pt x="24" y="810"/>
                  </a:cubicBezTo>
                  <a:lnTo>
                    <a:pt x="0" y="7978"/>
                  </a:lnTo>
                  <a:cubicBezTo>
                    <a:pt x="0" y="7978"/>
                    <a:pt x="0" y="8990"/>
                    <a:pt x="715" y="9013"/>
                  </a:cubicBezTo>
                  <a:cubicBezTo>
                    <a:pt x="1429" y="9049"/>
                    <a:pt x="5739" y="9132"/>
                    <a:pt x="5739" y="9132"/>
                  </a:cubicBezTo>
                  <a:cubicBezTo>
                    <a:pt x="5739" y="9132"/>
                    <a:pt x="5771" y="9137"/>
                    <a:pt x="5823" y="9137"/>
                  </a:cubicBezTo>
                  <a:cubicBezTo>
                    <a:pt x="6036" y="9137"/>
                    <a:pt x="6584" y="9060"/>
                    <a:pt x="6632" y="8275"/>
                  </a:cubicBezTo>
                  <a:cubicBezTo>
                    <a:pt x="6691" y="7287"/>
                    <a:pt x="6668" y="1012"/>
                    <a:pt x="6668" y="1012"/>
                  </a:cubicBezTo>
                  <a:cubicBezTo>
                    <a:pt x="6668" y="1012"/>
                    <a:pt x="6787" y="0"/>
                    <a:pt x="5656" y="0"/>
                  </a:cubicBezTo>
                  <a:lnTo>
                    <a:pt x="715" y="0"/>
                  </a:lnTo>
                  <a:cubicBezTo>
                    <a:pt x="715" y="0"/>
                    <a:pt x="713" y="0"/>
                    <a:pt x="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2"/>
            <p:cNvSpPr/>
            <p:nvPr/>
          </p:nvSpPr>
          <p:spPr>
            <a:xfrm>
              <a:off x="3921025" y="2686175"/>
              <a:ext cx="97650" cy="130475"/>
            </a:xfrm>
            <a:custGeom>
              <a:rect b="b" l="l" r="r" t="t"/>
              <a:pathLst>
                <a:path extrusionOk="0" h="5219" w="3906">
                  <a:moveTo>
                    <a:pt x="408" y="0"/>
                  </a:moveTo>
                  <a:cubicBezTo>
                    <a:pt x="353" y="0"/>
                    <a:pt x="45" y="20"/>
                    <a:pt x="24" y="453"/>
                  </a:cubicBezTo>
                  <a:lnTo>
                    <a:pt x="0" y="4561"/>
                  </a:lnTo>
                  <a:cubicBezTo>
                    <a:pt x="0" y="4561"/>
                    <a:pt x="0" y="5132"/>
                    <a:pt x="417" y="5156"/>
                  </a:cubicBezTo>
                  <a:cubicBezTo>
                    <a:pt x="822" y="5168"/>
                    <a:pt x="3310" y="5215"/>
                    <a:pt x="3310" y="5215"/>
                  </a:cubicBezTo>
                  <a:cubicBezTo>
                    <a:pt x="3310" y="5215"/>
                    <a:pt x="3330" y="5218"/>
                    <a:pt x="3361" y="5218"/>
                  </a:cubicBezTo>
                  <a:cubicBezTo>
                    <a:pt x="3485" y="5218"/>
                    <a:pt x="3793" y="5173"/>
                    <a:pt x="3822" y="4727"/>
                  </a:cubicBezTo>
                  <a:cubicBezTo>
                    <a:pt x="3858" y="4168"/>
                    <a:pt x="3834" y="572"/>
                    <a:pt x="3834" y="572"/>
                  </a:cubicBezTo>
                  <a:cubicBezTo>
                    <a:pt x="3834" y="572"/>
                    <a:pt x="3905" y="0"/>
                    <a:pt x="3250" y="0"/>
                  </a:cubicBezTo>
                  <a:lnTo>
                    <a:pt x="417" y="0"/>
                  </a:lnTo>
                  <a:cubicBezTo>
                    <a:pt x="417" y="0"/>
                    <a:pt x="414"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6" name="Google Shape;6756;p52"/>
          <p:cNvSpPr txBox="1"/>
          <p:nvPr>
            <p:ph type="title"/>
          </p:nvPr>
        </p:nvSpPr>
        <p:spPr>
          <a:xfrm>
            <a:off x="720000" y="604563"/>
            <a:ext cx="77040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is a </a:t>
            </a:r>
            <a:r>
              <a:rPr lang="en">
                <a:solidFill>
                  <a:schemeClr val="accent2"/>
                </a:solidFill>
              </a:rPr>
              <a:t>Movie Awards Ceremony?</a:t>
            </a:r>
            <a:endParaRPr>
              <a:solidFill>
                <a:schemeClr val="accent2"/>
              </a:solidFill>
            </a:endParaRPr>
          </a:p>
        </p:txBody>
      </p:sp>
      <p:sp>
        <p:nvSpPr>
          <p:cNvPr id="6757" name="Google Shape;6757;p52"/>
          <p:cNvSpPr txBox="1"/>
          <p:nvPr>
            <p:ph idx="1" type="body"/>
          </p:nvPr>
        </p:nvSpPr>
        <p:spPr>
          <a:xfrm>
            <a:off x="2688300" y="1386375"/>
            <a:ext cx="4867800" cy="2436000"/>
          </a:xfrm>
          <a:prstGeom prst="rect">
            <a:avLst/>
          </a:prstGeom>
        </p:spPr>
        <p:txBody>
          <a:bodyPr anchorCtr="0" anchor="t" bIns="91425" lIns="0" spcFirstLastPara="1" rIns="182875" wrap="square" tIns="91425">
            <a:noAutofit/>
          </a:bodyPr>
          <a:lstStyle/>
          <a:p>
            <a:pPr indent="-228600" lvl="0" marL="320040" rtl="0" algn="l">
              <a:spcBef>
                <a:spcPts val="0"/>
              </a:spcBef>
              <a:spcAft>
                <a:spcPts val="0"/>
              </a:spcAft>
              <a:buNone/>
            </a:pPr>
            <a:r>
              <a:rPr lang="en"/>
              <a:t>Do you know what helps you make your point clear?</a:t>
            </a:r>
            <a:endParaRPr/>
          </a:p>
          <a:p>
            <a:pPr indent="-228600" lvl="0" marL="320040" rtl="0" algn="l">
              <a:spcBef>
                <a:spcPts val="0"/>
              </a:spcBef>
              <a:spcAft>
                <a:spcPts val="0"/>
              </a:spcAft>
              <a:buNone/>
            </a:pPr>
            <a:r>
              <a:rPr lang="en"/>
              <a:t>Lists like this one:</a:t>
            </a:r>
            <a:endParaRPr/>
          </a:p>
          <a:p>
            <a:pPr indent="-317500" lvl="0" marL="548640" rtl="0" algn="l">
              <a:spcBef>
                <a:spcPts val="1600"/>
              </a:spcBef>
              <a:spcAft>
                <a:spcPts val="0"/>
              </a:spcAft>
              <a:buSzPts val="1400"/>
              <a:buChar char="★"/>
            </a:pPr>
            <a:r>
              <a:rPr lang="en"/>
              <a:t>They’re simple </a:t>
            </a:r>
            <a:endParaRPr/>
          </a:p>
          <a:p>
            <a:pPr indent="-317500" lvl="0" marL="548640" rtl="0" algn="l">
              <a:spcBef>
                <a:spcPts val="0"/>
              </a:spcBef>
              <a:spcAft>
                <a:spcPts val="0"/>
              </a:spcAft>
              <a:buSzPts val="1400"/>
              <a:buChar char="★"/>
            </a:pPr>
            <a:r>
              <a:rPr lang="en"/>
              <a:t>You can organize your ideas clearly</a:t>
            </a:r>
            <a:endParaRPr/>
          </a:p>
          <a:p>
            <a:pPr indent="-317500" lvl="0" marL="548640" rtl="0" algn="l">
              <a:spcBef>
                <a:spcPts val="0"/>
              </a:spcBef>
              <a:spcAft>
                <a:spcPts val="0"/>
              </a:spcAft>
              <a:buSzPts val="1400"/>
              <a:buChar char="★"/>
            </a:pPr>
            <a:r>
              <a:rPr lang="en"/>
              <a:t>You’ll never forget to buy milk!</a:t>
            </a:r>
            <a:endParaRPr/>
          </a:p>
          <a:p>
            <a:pPr indent="0" lvl="0" marL="91440" rtl="0" algn="l">
              <a:spcBef>
                <a:spcPts val="1600"/>
              </a:spcBef>
              <a:spcAft>
                <a:spcPts val="0"/>
              </a:spcAft>
              <a:buNone/>
            </a:pPr>
            <a:r>
              <a:rPr lang="en"/>
              <a:t>And the most important thing: the audience won’t miss the point of your presentation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1" name="Shape 6761"/>
        <p:cNvGrpSpPr/>
        <p:nvPr/>
      </p:nvGrpSpPr>
      <p:grpSpPr>
        <a:xfrm>
          <a:off x="0" y="0"/>
          <a:ext cx="0" cy="0"/>
          <a:chOff x="0" y="0"/>
          <a:chExt cx="0" cy="0"/>
        </a:xfrm>
      </p:grpSpPr>
      <p:sp>
        <p:nvSpPr>
          <p:cNvPr id="6762" name="Google Shape;6762;p53"/>
          <p:cNvSpPr txBox="1"/>
          <p:nvPr>
            <p:ph idx="15"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Ceremony </a:t>
            </a:r>
            <a:r>
              <a:rPr lang="en">
                <a:solidFill>
                  <a:schemeClr val="accent2"/>
                </a:solidFill>
              </a:rPr>
              <a:t>events</a:t>
            </a:r>
            <a:endParaRPr>
              <a:solidFill>
                <a:schemeClr val="accent2"/>
              </a:solidFill>
            </a:endParaRPr>
          </a:p>
        </p:txBody>
      </p:sp>
      <p:sp>
        <p:nvSpPr>
          <p:cNvPr id="6763" name="Google Shape;6763;p53"/>
          <p:cNvSpPr txBox="1"/>
          <p:nvPr>
            <p:ph type="title"/>
          </p:nvPr>
        </p:nvSpPr>
        <p:spPr>
          <a:xfrm>
            <a:off x="720000" y="1670296"/>
            <a:ext cx="2423100" cy="42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764" name="Google Shape;6764;p53"/>
          <p:cNvSpPr txBox="1"/>
          <p:nvPr>
            <p:ph idx="1" type="subTitle"/>
          </p:nvPr>
        </p:nvSpPr>
        <p:spPr>
          <a:xfrm>
            <a:off x="720204" y="2094198"/>
            <a:ext cx="24231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Venus is the second planet from the Sun</a:t>
            </a:r>
            <a:endParaRPr/>
          </a:p>
        </p:txBody>
      </p:sp>
      <p:sp>
        <p:nvSpPr>
          <p:cNvPr id="6765" name="Google Shape;6765;p53"/>
          <p:cNvSpPr txBox="1"/>
          <p:nvPr>
            <p:ph idx="2" type="title"/>
          </p:nvPr>
        </p:nvSpPr>
        <p:spPr>
          <a:xfrm>
            <a:off x="3368276" y="1670296"/>
            <a:ext cx="2423100" cy="4269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Mercury</a:t>
            </a:r>
            <a:endParaRPr/>
          </a:p>
        </p:txBody>
      </p:sp>
      <p:sp>
        <p:nvSpPr>
          <p:cNvPr id="6766" name="Google Shape;6766;p53"/>
          <p:cNvSpPr txBox="1"/>
          <p:nvPr>
            <p:ph idx="3" type="subTitle"/>
          </p:nvPr>
        </p:nvSpPr>
        <p:spPr>
          <a:xfrm>
            <a:off x="3368275" y="2094198"/>
            <a:ext cx="24231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Mercury is the closest planet to the Sun</a:t>
            </a:r>
            <a:endParaRPr/>
          </a:p>
        </p:txBody>
      </p:sp>
      <p:sp>
        <p:nvSpPr>
          <p:cNvPr id="6767" name="Google Shape;6767;p53"/>
          <p:cNvSpPr txBox="1"/>
          <p:nvPr>
            <p:ph idx="4" type="title"/>
          </p:nvPr>
        </p:nvSpPr>
        <p:spPr>
          <a:xfrm>
            <a:off x="720204" y="3138759"/>
            <a:ext cx="2423100" cy="4269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Jupiter</a:t>
            </a:r>
            <a:endParaRPr/>
          </a:p>
        </p:txBody>
      </p:sp>
      <p:sp>
        <p:nvSpPr>
          <p:cNvPr id="6768" name="Google Shape;6768;p53"/>
          <p:cNvSpPr txBox="1"/>
          <p:nvPr>
            <p:ph idx="5" type="subTitle"/>
          </p:nvPr>
        </p:nvSpPr>
        <p:spPr>
          <a:xfrm>
            <a:off x="720204" y="3556173"/>
            <a:ext cx="24231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Jupiter is </a:t>
            </a:r>
            <a:r>
              <a:rPr lang="en"/>
              <a:t>the biggest planet of them all</a:t>
            </a:r>
            <a:endParaRPr/>
          </a:p>
        </p:txBody>
      </p:sp>
      <p:sp>
        <p:nvSpPr>
          <p:cNvPr id="6769" name="Google Shape;6769;p53"/>
          <p:cNvSpPr txBox="1"/>
          <p:nvPr>
            <p:ph idx="6" type="title"/>
          </p:nvPr>
        </p:nvSpPr>
        <p:spPr>
          <a:xfrm>
            <a:off x="3368276" y="3138759"/>
            <a:ext cx="2423100" cy="42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6770" name="Google Shape;6770;p53"/>
          <p:cNvSpPr txBox="1"/>
          <p:nvPr>
            <p:ph idx="7" type="subTitle"/>
          </p:nvPr>
        </p:nvSpPr>
        <p:spPr>
          <a:xfrm>
            <a:off x="3368275" y="3556173"/>
            <a:ext cx="24231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Saturn is composed of hydrogen and helium</a:t>
            </a:r>
            <a:endParaRPr/>
          </a:p>
        </p:txBody>
      </p:sp>
      <p:sp>
        <p:nvSpPr>
          <p:cNvPr id="6771" name="Google Shape;6771;p53"/>
          <p:cNvSpPr txBox="1"/>
          <p:nvPr>
            <p:ph idx="8" type="title"/>
          </p:nvPr>
        </p:nvSpPr>
        <p:spPr>
          <a:xfrm>
            <a:off x="6000876" y="1670296"/>
            <a:ext cx="2423100" cy="42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6772" name="Google Shape;6772;p53"/>
          <p:cNvSpPr txBox="1"/>
          <p:nvPr>
            <p:ph idx="9" type="subTitle"/>
          </p:nvPr>
        </p:nvSpPr>
        <p:spPr>
          <a:xfrm>
            <a:off x="6000875" y="2094198"/>
            <a:ext cx="24231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Despite being red, Mars is a cold place</a:t>
            </a:r>
            <a:endParaRPr/>
          </a:p>
        </p:txBody>
      </p:sp>
      <p:sp>
        <p:nvSpPr>
          <p:cNvPr id="6773" name="Google Shape;6773;p53"/>
          <p:cNvSpPr txBox="1"/>
          <p:nvPr>
            <p:ph idx="13" type="title"/>
          </p:nvPr>
        </p:nvSpPr>
        <p:spPr>
          <a:xfrm>
            <a:off x="6000876" y="3138759"/>
            <a:ext cx="2423100" cy="42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6774" name="Google Shape;6774;p53"/>
          <p:cNvSpPr txBox="1"/>
          <p:nvPr>
            <p:ph idx="14" type="subTitle"/>
          </p:nvPr>
        </p:nvSpPr>
        <p:spPr>
          <a:xfrm>
            <a:off x="6000875" y="3556173"/>
            <a:ext cx="2423100" cy="484800"/>
          </a:xfrm>
          <a:prstGeom prst="rect">
            <a:avLst/>
          </a:prstGeom>
        </p:spPr>
        <p:txBody>
          <a:bodyPr anchorCtr="0" anchor="ctr" bIns="91425" lIns="274300" spcFirstLastPara="1" rIns="274300" wrap="square" tIns="91425">
            <a:noAutofit/>
          </a:bodyPr>
          <a:lstStyle/>
          <a:p>
            <a:pPr indent="0" lvl="0" marL="0" rtl="0" algn="ctr">
              <a:spcBef>
                <a:spcPts val="0"/>
              </a:spcBef>
              <a:spcAft>
                <a:spcPts val="0"/>
              </a:spcAft>
              <a:buNone/>
            </a:pPr>
            <a:r>
              <a:rPr lang="en"/>
              <a:t>Neptune is the farthest planet from the Sun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8" name="Shape 6778"/>
        <p:cNvGrpSpPr/>
        <p:nvPr/>
      </p:nvGrpSpPr>
      <p:grpSpPr>
        <a:xfrm>
          <a:off x="0" y="0"/>
          <a:ext cx="0" cy="0"/>
          <a:chOff x="0" y="0"/>
          <a:chExt cx="0" cy="0"/>
        </a:xfrm>
      </p:grpSpPr>
      <p:cxnSp>
        <p:nvCxnSpPr>
          <p:cNvPr id="6779" name="Google Shape;6779;p54"/>
          <p:cNvCxnSpPr/>
          <p:nvPr/>
        </p:nvCxnSpPr>
        <p:spPr>
          <a:xfrm>
            <a:off x="712575" y="2755289"/>
            <a:ext cx="7721700" cy="0"/>
          </a:xfrm>
          <a:prstGeom prst="straightConnector1">
            <a:avLst/>
          </a:prstGeom>
          <a:noFill/>
          <a:ln cap="flat" cmpd="sng" w="19050">
            <a:solidFill>
              <a:schemeClr val="dk1"/>
            </a:solidFill>
            <a:prstDash val="solid"/>
            <a:round/>
            <a:headEnd len="med" w="med" type="none"/>
            <a:tailEnd len="med" w="med" type="stealth"/>
          </a:ln>
        </p:spPr>
      </p:cxnSp>
      <p:sp>
        <p:nvSpPr>
          <p:cNvPr id="6780" name="Google Shape;6780;p54"/>
          <p:cNvSpPr/>
          <p:nvPr/>
        </p:nvSpPr>
        <p:spPr>
          <a:xfrm>
            <a:off x="1183008" y="2197233"/>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4"/>
          <p:cNvSpPr/>
          <p:nvPr/>
        </p:nvSpPr>
        <p:spPr>
          <a:xfrm>
            <a:off x="3035749" y="2197233"/>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4888491" y="2197233"/>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6741233" y="2197233"/>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Ceremony </a:t>
            </a:r>
            <a:r>
              <a:rPr lang="en">
                <a:solidFill>
                  <a:schemeClr val="accent2"/>
                </a:solidFill>
              </a:rPr>
              <a:t>e</a:t>
            </a:r>
            <a:r>
              <a:rPr lang="en">
                <a:solidFill>
                  <a:schemeClr val="accent2"/>
                </a:solidFill>
              </a:rPr>
              <a:t>volution</a:t>
            </a:r>
            <a:endParaRPr>
              <a:solidFill>
                <a:schemeClr val="accent2"/>
              </a:solidFill>
            </a:endParaRPr>
          </a:p>
        </p:txBody>
      </p:sp>
      <p:sp>
        <p:nvSpPr>
          <p:cNvPr id="6785" name="Google Shape;6785;p54"/>
          <p:cNvSpPr txBox="1"/>
          <p:nvPr/>
        </p:nvSpPr>
        <p:spPr>
          <a:xfrm>
            <a:off x="721575" y="1234414"/>
            <a:ext cx="2149200" cy="44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Nominations</a:t>
            </a:r>
            <a:endParaRPr sz="2200">
              <a:solidFill>
                <a:schemeClr val="dk1"/>
              </a:solidFill>
              <a:latin typeface="Limelight"/>
              <a:ea typeface="Limelight"/>
              <a:cs typeface="Limelight"/>
              <a:sym typeface="Limelight"/>
            </a:endParaRPr>
          </a:p>
        </p:txBody>
      </p:sp>
      <p:sp>
        <p:nvSpPr>
          <p:cNvPr id="6786" name="Google Shape;6786;p54"/>
          <p:cNvSpPr txBox="1"/>
          <p:nvPr/>
        </p:nvSpPr>
        <p:spPr>
          <a:xfrm>
            <a:off x="721575" y="1648615"/>
            <a:ext cx="2149200" cy="49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Jupiter is a gas giant and it’s very big</a:t>
            </a:r>
            <a:endParaRPr>
              <a:solidFill>
                <a:schemeClr val="dk1"/>
              </a:solidFill>
              <a:latin typeface="Actor"/>
              <a:ea typeface="Actor"/>
              <a:cs typeface="Actor"/>
              <a:sym typeface="Actor"/>
            </a:endParaRPr>
          </a:p>
        </p:txBody>
      </p:sp>
      <p:sp>
        <p:nvSpPr>
          <p:cNvPr id="6787" name="Google Shape;6787;p54"/>
          <p:cNvSpPr txBox="1"/>
          <p:nvPr/>
        </p:nvSpPr>
        <p:spPr>
          <a:xfrm>
            <a:off x="2570766" y="3332089"/>
            <a:ext cx="2149200" cy="4422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Spectacle</a:t>
            </a:r>
            <a:endParaRPr sz="2200">
              <a:solidFill>
                <a:schemeClr val="dk1"/>
              </a:solidFill>
              <a:latin typeface="Limelight"/>
              <a:ea typeface="Limelight"/>
              <a:cs typeface="Limelight"/>
              <a:sym typeface="Limelight"/>
            </a:endParaRPr>
          </a:p>
        </p:txBody>
      </p:sp>
      <p:sp>
        <p:nvSpPr>
          <p:cNvPr id="6788" name="Google Shape;6788;p54"/>
          <p:cNvSpPr txBox="1"/>
          <p:nvPr/>
        </p:nvSpPr>
        <p:spPr>
          <a:xfrm>
            <a:off x="2570766" y="3752049"/>
            <a:ext cx="2149200" cy="49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Mercury is the smallest planet of them all</a:t>
            </a:r>
            <a:endParaRPr>
              <a:solidFill>
                <a:schemeClr val="dk1"/>
              </a:solidFill>
              <a:latin typeface="Actor"/>
              <a:ea typeface="Actor"/>
              <a:cs typeface="Actor"/>
              <a:sym typeface="Actor"/>
            </a:endParaRPr>
          </a:p>
        </p:txBody>
      </p:sp>
      <p:sp>
        <p:nvSpPr>
          <p:cNvPr id="6789" name="Google Shape;6789;p54"/>
          <p:cNvSpPr txBox="1"/>
          <p:nvPr/>
        </p:nvSpPr>
        <p:spPr>
          <a:xfrm>
            <a:off x="4419956" y="1234389"/>
            <a:ext cx="2149200" cy="4422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Music</a:t>
            </a:r>
            <a:endParaRPr sz="2200">
              <a:solidFill>
                <a:schemeClr val="dk1"/>
              </a:solidFill>
              <a:latin typeface="Limelight"/>
              <a:ea typeface="Limelight"/>
              <a:cs typeface="Limelight"/>
              <a:sym typeface="Limelight"/>
            </a:endParaRPr>
          </a:p>
        </p:txBody>
      </p:sp>
      <p:sp>
        <p:nvSpPr>
          <p:cNvPr id="6790" name="Google Shape;6790;p54"/>
          <p:cNvSpPr txBox="1"/>
          <p:nvPr/>
        </p:nvSpPr>
        <p:spPr>
          <a:xfrm>
            <a:off x="4419956" y="1648604"/>
            <a:ext cx="2149200" cy="49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Venus is the second planet from the Sun</a:t>
            </a:r>
            <a:endParaRPr>
              <a:solidFill>
                <a:schemeClr val="dk1"/>
              </a:solidFill>
              <a:latin typeface="Actor"/>
              <a:ea typeface="Actor"/>
              <a:cs typeface="Actor"/>
              <a:sym typeface="Actor"/>
            </a:endParaRPr>
          </a:p>
        </p:txBody>
      </p:sp>
      <p:sp>
        <p:nvSpPr>
          <p:cNvPr id="6791" name="Google Shape;6791;p54"/>
          <p:cNvSpPr txBox="1"/>
          <p:nvPr/>
        </p:nvSpPr>
        <p:spPr>
          <a:xfrm>
            <a:off x="6269147" y="3332089"/>
            <a:ext cx="2149200" cy="442200"/>
          </a:xfrm>
          <a:prstGeom prst="rect">
            <a:avLst/>
          </a:prstGeom>
          <a:no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Awards</a:t>
            </a:r>
            <a:endParaRPr sz="2200">
              <a:solidFill>
                <a:schemeClr val="dk1"/>
              </a:solidFill>
              <a:latin typeface="Limelight"/>
              <a:ea typeface="Limelight"/>
              <a:cs typeface="Limelight"/>
              <a:sym typeface="Limelight"/>
            </a:endParaRPr>
          </a:p>
        </p:txBody>
      </p:sp>
      <p:sp>
        <p:nvSpPr>
          <p:cNvPr id="6792" name="Google Shape;6792;p54"/>
          <p:cNvSpPr txBox="1"/>
          <p:nvPr/>
        </p:nvSpPr>
        <p:spPr>
          <a:xfrm>
            <a:off x="6269147" y="3752049"/>
            <a:ext cx="2149200" cy="49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Despite being red, Mars </a:t>
            </a:r>
            <a:r>
              <a:rPr lang="en">
                <a:solidFill>
                  <a:schemeClr val="dk1"/>
                </a:solidFill>
                <a:latin typeface="Actor"/>
                <a:ea typeface="Actor"/>
                <a:cs typeface="Actor"/>
                <a:sym typeface="Actor"/>
              </a:rPr>
              <a:t>is actually a cold planet</a:t>
            </a:r>
            <a:endParaRPr>
              <a:solidFill>
                <a:schemeClr val="dk1"/>
              </a:solidFill>
              <a:latin typeface="Actor"/>
              <a:ea typeface="Actor"/>
              <a:cs typeface="Actor"/>
              <a:sym typeface="Actor"/>
            </a:endParaRPr>
          </a:p>
        </p:txBody>
      </p:sp>
      <p:grpSp>
        <p:nvGrpSpPr>
          <p:cNvPr id="6793" name="Google Shape;6793;p54"/>
          <p:cNvGrpSpPr/>
          <p:nvPr/>
        </p:nvGrpSpPr>
        <p:grpSpPr>
          <a:xfrm>
            <a:off x="3459468" y="2642465"/>
            <a:ext cx="360175" cy="358423"/>
            <a:chOff x="-9961625" y="4048175"/>
            <a:chExt cx="357600" cy="355825"/>
          </a:xfrm>
        </p:grpSpPr>
        <p:sp>
          <p:nvSpPr>
            <p:cNvPr id="6794" name="Google Shape;6794;p54"/>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4"/>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4"/>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54"/>
          <p:cNvGrpSpPr/>
          <p:nvPr/>
        </p:nvGrpSpPr>
        <p:grpSpPr>
          <a:xfrm>
            <a:off x="1608706" y="2644336"/>
            <a:ext cx="356221" cy="354670"/>
            <a:chOff x="-9523700" y="4049550"/>
            <a:chExt cx="353675" cy="352100"/>
          </a:xfrm>
        </p:grpSpPr>
        <p:sp>
          <p:nvSpPr>
            <p:cNvPr id="6801" name="Google Shape;6801;p54"/>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4"/>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54"/>
          <p:cNvGrpSpPr/>
          <p:nvPr/>
        </p:nvGrpSpPr>
        <p:grpSpPr>
          <a:xfrm>
            <a:off x="5314983" y="2644336"/>
            <a:ext cx="354635" cy="354670"/>
            <a:chOff x="-9088150" y="4049550"/>
            <a:chExt cx="352100" cy="352100"/>
          </a:xfrm>
        </p:grpSpPr>
        <p:sp>
          <p:nvSpPr>
            <p:cNvPr id="6809" name="Google Shape;6809;p54"/>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4"/>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4"/>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54"/>
          <p:cNvGrpSpPr/>
          <p:nvPr/>
        </p:nvGrpSpPr>
        <p:grpSpPr>
          <a:xfrm>
            <a:off x="7164985" y="2644344"/>
            <a:ext cx="315757" cy="354670"/>
            <a:chOff x="-8191825" y="3174500"/>
            <a:chExt cx="313500" cy="352100"/>
          </a:xfrm>
        </p:grpSpPr>
        <p:sp>
          <p:nvSpPr>
            <p:cNvPr id="6816" name="Google Shape;6816;p54"/>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2" name="Shape 6822"/>
        <p:cNvGrpSpPr/>
        <p:nvPr/>
      </p:nvGrpSpPr>
      <p:grpSpPr>
        <a:xfrm>
          <a:off x="0" y="0"/>
          <a:ext cx="0" cy="0"/>
          <a:chOff x="0" y="0"/>
          <a:chExt cx="0" cy="0"/>
        </a:xfrm>
      </p:grpSpPr>
      <p:sp>
        <p:nvSpPr>
          <p:cNvPr id="6823" name="Google Shape;6823;p55"/>
          <p:cNvSpPr txBox="1"/>
          <p:nvPr>
            <p:ph idx="9" type="title"/>
          </p:nvPr>
        </p:nvSpPr>
        <p:spPr>
          <a:xfrm>
            <a:off x="720000" y="626404"/>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t>
            </a:r>
            <a:r>
              <a:rPr lang="en"/>
              <a:t>haracteristic of </a:t>
            </a:r>
            <a:r>
              <a:rPr lang="en">
                <a:solidFill>
                  <a:schemeClr val="accent2"/>
                </a:solidFill>
              </a:rPr>
              <a:t>Ceremony</a:t>
            </a:r>
            <a:endParaRPr>
              <a:solidFill>
                <a:schemeClr val="accent2"/>
              </a:solidFill>
            </a:endParaRPr>
          </a:p>
        </p:txBody>
      </p:sp>
      <p:sp>
        <p:nvSpPr>
          <p:cNvPr id="6824" name="Google Shape;6824;p55"/>
          <p:cNvSpPr/>
          <p:nvPr/>
        </p:nvSpPr>
        <p:spPr>
          <a:xfrm>
            <a:off x="1259188" y="1464758"/>
            <a:ext cx="1282500" cy="1282500"/>
          </a:xfrm>
          <a:prstGeom prst="pie">
            <a:avLst>
              <a:gd fmla="val 16218832" name="adj1"/>
              <a:gd fmla="val 14835848" name="adj2"/>
            </a:avLst>
          </a:prstGeom>
          <a:solidFill>
            <a:schemeClr val="accent2"/>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3930751" y="1464758"/>
            <a:ext cx="1282500" cy="1282500"/>
          </a:xfrm>
          <a:prstGeom prst="pie">
            <a:avLst>
              <a:gd fmla="val 16218832" name="adj1"/>
              <a:gd fmla="val 13545067" name="adj2"/>
            </a:avLst>
          </a:prstGeom>
          <a:solidFill>
            <a:schemeClr val="accent2"/>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6600062" y="1464758"/>
            <a:ext cx="1282500" cy="1282500"/>
          </a:xfrm>
          <a:prstGeom prst="pie">
            <a:avLst>
              <a:gd fmla="val 16218832" name="adj1"/>
              <a:gd fmla="val 10798997" name="adj2"/>
            </a:avLst>
          </a:prstGeom>
          <a:solidFill>
            <a:schemeClr val="accent2"/>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827" name="Google Shape;6827;p55"/>
          <p:cNvSpPr/>
          <p:nvPr/>
        </p:nvSpPr>
        <p:spPr>
          <a:xfrm>
            <a:off x="1296645" y="1466455"/>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chemeClr val="accent2"/>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3967058" y="1459392"/>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chemeClr val="accent2"/>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6646195" y="1459392"/>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chemeClr val="accent2"/>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txBox="1"/>
          <p:nvPr>
            <p:ph type="title"/>
          </p:nvPr>
        </p:nvSpPr>
        <p:spPr>
          <a:xfrm>
            <a:off x="1016938" y="3353740"/>
            <a:ext cx="1767000" cy="36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Glamour</a:t>
            </a:r>
            <a:endParaRPr/>
          </a:p>
        </p:txBody>
      </p:sp>
      <p:sp>
        <p:nvSpPr>
          <p:cNvPr id="6831" name="Google Shape;6831;p55"/>
          <p:cNvSpPr txBox="1"/>
          <p:nvPr>
            <p:ph idx="1" type="subTitle"/>
          </p:nvPr>
        </p:nvSpPr>
        <p:spPr>
          <a:xfrm>
            <a:off x="1016938" y="3737917"/>
            <a:ext cx="1767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6832" name="Google Shape;6832;p55"/>
          <p:cNvSpPr txBox="1"/>
          <p:nvPr>
            <p:ph idx="2" type="title"/>
          </p:nvPr>
        </p:nvSpPr>
        <p:spPr>
          <a:xfrm>
            <a:off x="3688501" y="3353740"/>
            <a:ext cx="1767000" cy="36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Fashion</a:t>
            </a:r>
            <a:endParaRPr/>
          </a:p>
        </p:txBody>
      </p:sp>
      <p:sp>
        <p:nvSpPr>
          <p:cNvPr id="6833" name="Google Shape;6833;p55"/>
          <p:cNvSpPr txBox="1"/>
          <p:nvPr>
            <p:ph idx="3" type="subTitle"/>
          </p:nvPr>
        </p:nvSpPr>
        <p:spPr>
          <a:xfrm>
            <a:off x="3688501" y="3737917"/>
            <a:ext cx="1767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p:txBody>
      </p:sp>
      <p:sp>
        <p:nvSpPr>
          <p:cNvPr id="6834" name="Google Shape;6834;p55"/>
          <p:cNvSpPr txBox="1"/>
          <p:nvPr>
            <p:ph idx="4" type="title"/>
          </p:nvPr>
        </p:nvSpPr>
        <p:spPr>
          <a:xfrm>
            <a:off x="6357812" y="3353740"/>
            <a:ext cx="1767000" cy="36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Famous</a:t>
            </a:r>
            <a:endParaRPr/>
          </a:p>
        </p:txBody>
      </p:sp>
      <p:sp>
        <p:nvSpPr>
          <p:cNvPr id="6835" name="Google Shape;6835;p55"/>
          <p:cNvSpPr txBox="1"/>
          <p:nvPr>
            <p:ph idx="5" type="subTitle"/>
          </p:nvPr>
        </p:nvSpPr>
        <p:spPr>
          <a:xfrm>
            <a:off x="6357812" y="3737917"/>
            <a:ext cx="17670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a gas giant and has rings</a:t>
            </a:r>
            <a:endParaRPr/>
          </a:p>
        </p:txBody>
      </p:sp>
      <p:sp>
        <p:nvSpPr>
          <p:cNvPr id="6836" name="Google Shape;6836;p55"/>
          <p:cNvSpPr txBox="1"/>
          <p:nvPr>
            <p:ph idx="6" type="title"/>
          </p:nvPr>
        </p:nvSpPr>
        <p:spPr>
          <a:xfrm>
            <a:off x="1016938" y="2867177"/>
            <a:ext cx="1767000" cy="51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r>
              <a:rPr lang="en"/>
              <a:t>5%</a:t>
            </a:r>
            <a:endParaRPr/>
          </a:p>
        </p:txBody>
      </p:sp>
      <p:sp>
        <p:nvSpPr>
          <p:cNvPr id="6837" name="Google Shape;6837;p55"/>
          <p:cNvSpPr txBox="1"/>
          <p:nvPr>
            <p:ph idx="7" type="title"/>
          </p:nvPr>
        </p:nvSpPr>
        <p:spPr>
          <a:xfrm>
            <a:off x="3688501" y="2867177"/>
            <a:ext cx="1767000" cy="51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85%</a:t>
            </a:r>
            <a:endParaRPr/>
          </a:p>
        </p:txBody>
      </p:sp>
      <p:sp>
        <p:nvSpPr>
          <p:cNvPr id="6838" name="Google Shape;6838;p55"/>
          <p:cNvSpPr txBox="1"/>
          <p:nvPr>
            <p:ph idx="8" type="title"/>
          </p:nvPr>
        </p:nvSpPr>
        <p:spPr>
          <a:xfrm>
            <a:off x="6357812" y="2867177"/>
            <a:ext cx="1767000" cy="51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r>
              <a:rPr lang="en"/>
              <a:t>%</a:t>
            </a:r>
            <a:endParaRPr/>
          </a:p>
        </p:txBody>
      </p:sp>
      <p:grpSp>
        <p:nvGrpSpPr>
          <p:cNvPr id="6839" name="Google Shape;6839;p55"/>
          <p:cNvGrpSpPr/>
          <p:nvPr/>
        </p:nvGrpSpPr>
        <p:grpSpPr>
          <a:xfrm>
            <a:off x="1722344" y="1928664"/>
            <a:ext cx="356221" cy="354670"/>
            <a:chOff x="-11292700" y="3213875"/>
            <a:chExt cx="353675" cy="352100"/>
          </a:xfrm>
        </p:grpSpPr>
        <p:sp>
          <p:nvSpPr>
            <p:cNvPr id="6840" name="Google Shape;6840;p55"/>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55"/>
          <p:cNvGrpSpPr/>
          <p:nvPr/>
        </p:nvGrpSpPr>
        <p:grpSpPr>
          <a:xfrm>
            <a:off x="7062384" y="1927865"/>
            <a:ext cx="368106" cy="356232"/>
            <a:chOff x="-11299000" y="3647875"/>
            <a:chExt cx="365475" cy="353650"/>
          </a:xfrm>
        </p:grpSpPr>
        <p:sp>
          <p:nvSpPr>
            <p:cNvPr id="6848" name="Google Shape;6848;p55"/>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55"/>
          <p:cNvGrpSpPr/>
          <p:nvPr/>
        </p:nvGrpSpPr>
        <p:grpSpPr>
          <a:xfrm>
            <a:off x="4401217" y="1980129"/>
            <a:ext cx="339306" cy="251698"/>
            <a:chOff x="2678275" y="2090100"/>
            <a:chExt cx="481900" cy="357475"/>
          </a:xfrm>
        </p:grpSpPr>
        <p:sp>
          <p:nvSpPr>
            <p:cNvPr id="6855" name="Google Shape;6855;p5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6" name="Google Shape;6856;p5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7" name="Google Shape;6857;p5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8" name="Google Shape;6858;p5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9" name="Google Shape;6859;p5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3" name="Shape 6863"/>
        <p:cNvGrpSpPr/>
        <p:nvPr/>
      </p:nvGrpSpPr>
      <p:grpSpPr>
        <a:xfrm>
          <a:off x="0" y="0"/>
          <a:ext cx="0" cy="0"/>
          <a:chOff x="0" y="0"/>
          <a:chExt cx="0" cy="0"/>
        </a:xfrm>
      </p:grpSpPr>
      <p:grpSp>
        <p:nvGrpSpPr>
          <p:cNvPr id="6864" name="Google Shape;6864;p56"/>
          <p:cNvGrpSpPr/>
          <p:nvPr/>
        </p:nvGrpSpPr>
        <p:grpSpPr>
          <a:xfrm>
            <a:off x="5853056" y="2896364"/>
            <a:ext cx="3893501" cy="1192057"/>
            <a:chOff x="5853056" y="2777191"/>
            <a:chExt cx="3893501" cy="1192057"/>
          </a:xfrm>
        </p:grpSpPr>
        <p:sp>
          <p:nvSpPr>
            <p:cNvPr id="6865" name="Google Shape;6865;p56"/>
            <p:cNvSpPr/>
            <p:nvPr/>
          </p:nvSpPr>
          <p:spPr>
            <a:xfrm>
              <a:off x="7854520" y="2947482"/>
              <a:ext cx="1892036" cy="269277"/>
            </a:xfrm>
            <a:custGeom>
              <a:rect b="b" l="l" r="r" t="t"/>
              <a:pathLst>
                <a:path extrusionOk="0" h="16246" w="114150">
                  <a:moveTo>
                    <a:pt x="801" y="0"/>
                  </a:moveTo>
                  <a:lnTo>
                    <a:pt x="1" y="1468"/>
                  </a:lnTo>
                  <a:cubicBezTo>
                    <a:pt x="18147" y="11308"/>
                    <a:pt x="38128" y="16245"/>
                    <a:pt x="58076" y="16245"/>
                  </a:cubicBezTo>
                  <a:cubicBezTo>
                    <a:pt x="77356" y="16245"/>
                    <a:pt x="96603" y="11642"/>
                    <a:pt x="114149" y="2502"/>
                  </a:cubicBezTo>
                  <a:lnTo>
                    <a:pt x="113415" y="1068"/>
                  </a:lnTo>
                  <a:cubicBezTo>
                    <a:pt x="96025" y="10082"/>
                    <a:pt x="77047" y="14587"/>
                    <a:pt x="58081" y="14587"/>
                  </a:cubicBezTo>
                  <a:cubicBezTo>
                    <a:pt x="38375" y="14587"/>
                    <a:pt x="18683" y="9723"/>
                    <a:pt x="801" y="0"/>
                  </a:cubicBezTo>
                  <a:close/>
                </a:path>
              </a:pathLst>
            </a:custGeom>
            <a:solidFill>
              <a:srgbClr val="B336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7929174" y="2963511"/>
              <a:ext cx="1743292" cy="283648"/>
            </a:xfrm>
            <a:custGeom>
              <a:rect b="b" l="l" r="r" t="t"/>
              <a:pathLst>
                <a:path extrusionOk="0" h="17113" w="105176">
                  <a:moveTo>
                    <a:pt x="2335" y="1"/>
                  </a:moveTo>
                  <a:lnTo>
                    <a:pt x="0" y="4871"/>
                  </a:lnTo>
                  <a:cubicBezTo>
                    <a:pt x="16312" y="12710"/>
                    <a:pt x="34458" y="16946"/>
                    <a:pt x="52504" y="17113"/>
                  </a:cubicBezTo>
                  <a:lnTo>
                    <a:pt x="53572" y="17113"/>
                  </a:lnTo>
                  <a:cubicBezTo>
                    <a:pt x="71251" y="17113"/>
                    <a:pt x="89097" y="13210"/>
                    <a:pt x="105175" y="5838"/>
                  </a:cubicBezTo>
                  <a:lnTo>
                    <a:pt x="102907" y="901"/>
                  </a:lnTo>
                  <a:cubicBezTo>
                    <a:pt x="87192" y="8122"/>
                    <a:pt x="70380" y="11726"/>
                    <a:pt x="53578" y="11726"/>
                  </a:cubicBezTo>
                  <a:cubicBezTo>
                    <a:pt x="36071" y="11726"/>
                    <a:pt x="18573" y="7813"/>
                    <a:pt x="2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7929174" y="3009954"/>
              <a:ext cx="1743839" cy="237205"/>
            </a:xfrm>
            <a:custGeom>
              <a:rect b="b" l="l" r="r" t="t"/>
              <a:pathLst>
                <a:path extrusionOk="0" h="14311" w="105209">
                  <a:moveTo>
                    <a:pt x="1001" y="1"/>
                  </a:moveTo>
                  <a:lnTo>
                    <a:pt x="0" y="2069"/>
                  </a:lnTo>
                  <a:cubicBezTo>
                    <a:pt x="16278" y="9908"/>
                    <a:pt x="34391" y="14111"/>
                    <a:pt x="52504" y="14311"/>
                  </a:cubicBezTo>
                  <a:lnTo>
                    <a:pt x="53572" y="14311"/>
                  </a:lnTo>
                  <a:cubicBezTo>
                    <a:pt x="71318" y="14311"/>
                    <a:pt x="89097" y="10408"/>
                    <a:pt x="105209" y="3036"/>
                  </a:cubicBezTo>
                  <a:lnTo>
                    <a:pt x="104208" y="968"/>
                  </a:lnTo>
                  <a:cubicBezTo>
                    <a:pt x="88081" y="8281"/>
                    <a:pt x="70851" y="11935"/>
                    <a:pt x="53629" y="11935"/>
                  </a:cubicBezTo>
                  <a:cubicBezTo>
                    <a:pt x="35658" y="11935"/>
                    <a:pt x="17694" y="7956"/>
                    <a:pt x="1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9618813" y="2964422"/>
              <a:ext cx="70228" cy="109693"/>
            </a:xfrm>
            <a:custGeom>
              <a:rect b="b" l="l" r="r" t="t"/>
              <a:pathLst>
                <a:path extrusionOk="0" h="6618" w="4237">
                  <a:moveTo>
                    <a:pt x="990" y="1"/>
                  </a:moveTo>
                  <a:cubicBezTo>
                    <a:pt x="872" y="1"/>
                    <a:pt x="751" y="25"/>
                    <a:pt x="634" y="79"/>
                  </a:cubicBezTo>
                  <a:cubicBezTo>
                    <a:pt x="234" y="279"/>
                    <a:pt x="1" y="780"/>
                    <a:pt x="234" y="1213"/>
                  </a:cubicBezTo>
                  <a:lnTo>
                    <a:pt x="2469" y="6117"/>
                  </a:lnTo>
                  <a:cubicBezTo>
                    <a:pt x="2602" y="6450"/>
                    <a:pt x="2903" y="6617"/>
                    <a:pt x="3203" y="6617"/>
                  </a:cubicBezTo>
                  <a:cubicBezTo>
                    <a:pt x="3336" y="6617"/>
                    <a:pt x="3470" y="6584"/>
                    <a:pt x="3603" y="6550"/>
                  </a:cubicBezTo>
                  <a:cubicBezTo>
                    <a:pt x="4003" y="6317"/>
                    <a:pt x="4237" y="5817"/>
                    <a:pt x="4003" y="5416"/>
                  </a:cubicBezTo>
                  <a:lnTo>
                    <a:pt x="1769" y="479"/>
                  </a:lnTo>
                  <a:cubicBezTo>
                    <a:pt x="1622" y="186"/>
                    <a:pt x="1315" y="1"/>
                    <a:pt x="990" y="1"/>
                  </a:cubicBezTo>
                  <a:close/>
                </a:path>
              </a:pathLst>
            </a:custGeom>
            <a:solidFill>
              <a:srgbClr val="FFAD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7913129" y="2949604"/>
              <a:ext cx="70792" cy="108467"/>
            </a:xfrm>
            <a:custGeom>
              <a:rect b="b" l="l" r="r" t="t"/>
              <a:pathLst>
                <a:path extrusionOk="0" h="6544" w="4271">
                  <a:moveTo>
                    <a:pt x="3284" y="0"/>
                  </a:moveTo>
                  <a:cubicBezTo>
                    <a:pt x="2991" y="0"/>
                    <a:pt x="2708" y="172"/>
                    <a:pt x="2569" y="473"/>
                  </a:cubicBezTo>
                  <a:lnTo>
                    <a:pt x="234" y="5343"/>
                  </a:lnTo>
                  <a:cubicBezTo>
                    <a:pt x="1" y="5777"/>
                    <a:pt x="168" y="6277"/>
                    <a:pt x="601" y="6477"/>
                  </a:cubicBezTo>
                  <a:cubicBezTo>
                    <a:pt x="735" y="6510"/>
                    <a:pt x="835" y="6544"/>
                    <a:pt x="968" y="6544"/>
                  </a:cubicBezTo>
                  <a:cubicBezTo>
                    <a:pt x="1302" y="6544"/>
                    <a:pt x="1602" y="6377"/>
                    <a:pt x="1735" y="6110"/>
                  </a:cubicBezTo>
                  <a:lnTo>
                    <a:pt x="4070" y="1207"/>
                  </a:lnTo>
                  <a:cubicBezTo>
                    <a:pt x="4270" y="806"/>
                    <a:pt x="4104" y="306"/>
                    <a:pt x="3670" y="106"/>
                  </a:cubicBezTo>
                  <a:cubicBezTo>
                    <a:pt x="3547" y="34"/>
                    <a:pt x="3414" y="0"/>
                    <a:pt x="3284" y="0"/>
                  </a:cubicBezTo>
                  <a:close/>
                </a:path>
              </a:pathLst>
            </a:custGeom>
            <a:solidFill>
              <a:srgbClr val="FFAD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5976341" y="2926465"/>
              <a:ext cx="1892020" cy="268730"/>
            </a:xfrm>
            <a:custGeom>
              <a:rect b="b" l="l" r="r" t="t"/>
              <a:pathLst>
                <a:path extrusionOk="0" h="16213" w="114149">
                  <a:moveTo>
                    <a:pt x="768" y="1"/>
                  </a:moveTo>
                  <a:lnTo>
                    <a:pt x="1" y="1435"/>
                  </a:lnTo>
                  <a:cubicBezTo>
                    <a:pt x="18114" y="11275"/>
                    <a:pt x="38095" y="16212"/>
                    <a:pt x="58075" y="16212"/>
                  </a:cubicBezTo>
                  <a:cubicBezTo>
                    <a:pt x="77323" y="16212"/>
                    <a:pt x="96603" y="11609"/>
                    <a:pt x="114149" y="2503"/>
                  </a:cubicBezTo>
                  <a:lnTo>
                    <a:pt x="113415" y="1035"/>
                  </a:lnTo>
                  <a:cubicBezTo>
                    <a:pt x="96017" y="10053"/>
                    <a:pt x="77030" y="14558"/>
                    <a:pt x="58052" y="14558"/>
                  </a:cubicBezTo>
                  <a:cubicBezTo>
                    <a:pt x="38350" y="14558"/>
                    <a:pt x="18659" y="9702"/>
                    <a:pt x="768" y="1"/>
                  </a:cubicBezTo>
                  <a:close/>
                </a:path>
              </a:pathLst>
            </a:custGeom>
            <a:solidFill>
              <a:srgbClr val="B336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6050978" y="2941946"/>
              <a:ext cx="1742745" cy="283648"/>
            </a:xfrm>
            <a:custGeom>
              <a:rect b="b" l="l" r="r" t="t"/>
              <a:pathLst>
                <a:path extrusionOk="0" h="17113" w="105143">
                  <a:moveTo>
                    <a:pt x="2336" y="1"/>
                  </a:moveTo>
                  <a:lnTo>
                    <a:pt x="1" y="4904"/>
                  </a:lnTo>
                  <a:cubicBezTo>
                    <a:pt x="16279" y="12743"/>
                    <a:pt x="34425" y="16946"/>
                    <a:pt x="52472" y="17113"/>
                  </a:cubicBezTo>
                  <a:lnTo>
                    <a:pt x="53572" y="17113"/>
                  </a:lnTo>
                  <a:cubicBezTo>
                    <a:pt x="71285" y="17113"/>
                    <a:pt x="89098" y="13244"/>
                    <a:pt x="105143" y="5838"/>
                  </a:cubicBezTo>
                  <a:lnTo>
                    <a:pt x="102908" y="935"/>
                  </a:lnTo>
                  <a:cubicBezTo>
                    <a:pt x="87185" y="8135"/>
                    <a:pt x="70376" y="11731"/>
                    <a:pt x="53583" y="11731"/>
                  </a:cubicBezTo>
                  <a:cubicBezTo>
                    <a:pt x="36066" y="11731"/>
                    <a:pt x="18566" y="7818"/>
                    <a:pt x="23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6051541" y="2988390"/>
              <a:ext cx="1743839" cy="237205"/>
            </a:xfrm>
            <a:custGeom>
              <a:rect b="b" l="l" r="r" t="t"/>
              <a:pathLst>
                <a:path extrusionOk="0" h="14311" w="105209">
                  <a:moveTo>
                    <a:pt x="1001" y="1"/>
                  </a:moveTo>
                  <a:lnTo>
                    <a:pt x="0" y="2102"/>
                  </a:lnTo>
                  <a:cubicBezTo>
                    <a:pt x="16245" y="9941"/>
                    <a:pt x="34391" y="14144"/>
                    <a:pt x="52504" y="14311"/>
                  </a:cubicBezTo>
                  <a:lnTo>
                    <a:pt x="53572" y="14311"/>
                  </a:lnTo>
                  <a:cubicBezTo>
                    <a:pt x="71284" y="14311"/>
                    <a:pt x="89097" y="10442"/>
                    <a:pt x="105209" y="3036"/>
                  </a:cubicBezTo>
                  <a:lnTo>
                    <a:pt x="104208" y="968"/>
                  </a:lnTo>
                  <a:cubicBezTo>
                    <a:pt x="88080" y="8298"/>
                    <a:pt x="70850" y="11960"/>
                    <a:pt x="53627" y="11960"/>
                  </a:cubicBezTo>
                  <a:cubicBezTo>
                    <a:pt x="35656" y="11960"/>
                    <a:pt x="17694" y="7972"/>
                    <a:pt x="1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7741180" y="2942875"/>
              <a:ext cx="69681" cy="109677"/>
            </a:xfrm>
            <a:custGeom>
              <a:rect b="b" l="l" r="r" t="t"/>
              <a:pathLst>
                <a:path extrusionOk="0" h="6617" w="4204">
                  <a:moveTo>
                    <a:pt x="966" y="0"/>
                  </a:moveTo>
                  <a:cubicBezTo>
                    <a:pt x="853" y="0"/>
                    <a:pt x="740" y="25"/>
                    <a:pt x="634" y="78"/>
                  </a:cubicBezTo>
                  <a:cubicBezTo>
                    <a:pt x="201" y="278"/>
                    <a:pt x="1" y="779"/>
                    <a:pt x="201" y="1212"/>
                  </a:cubicBezTo>
                  <a:lnTo>
                    <a:pt x="2469" y="6116"/>
                  </a:lnTo>
                  <a:cubicBezTo>
                    <a:pt x="2603" y="6449"/>
                    <a:pt x="2869" y="6616"/>
                    <a:pt x="3203" y="6616"/>
                  </a:cubicBezTo>
                  <a:cubicBezTo>
                    <a:pt x="3303" y="6616"/>
                    <a:pt x="3436" y="6583"/>
                    <a:pt x="3603" y="6549"/>
                  </a:cubicBezTo>
                  <a:cubicBezTo>
                    <a:pt x="4004" y="6349"/>
                    <a:pt x="4204" y="5849"/>
                    <a:pt x="4004" y="5415"/>
                  </a:cubicBezTo>
                  <a:lnTo>
                    <a:pt x="1769" y="512"/>
                  </a:lnTo>
                  <a:cubicBezTo>
                    <a:pt x="1597" y="193"/>
                    <a:pt x="1281" y="0"/>
                    <a:pt x="966" y="0"/>
                  </a:cubicBezTo>
                  <a:close/>
                </a:path>
              </a:pathLst>
            </a:custGeom>
            <a:solidFill>
              <a:srgbClr val="FFAD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6034950" y="2928388"/>
              <a:ext cx="70228" cy="108682"/>
            </a:xfrm>
            <a:custGeom>
              <a:rect b="b" l="l" r="r" t="t"/>
              <a:pathLst>
                <a:path extrusionOk="0" h="6557" w="4237">
                  <a:moveTo>
                    <a:pt x="3288" y="0"/>
                  </a:moveTo>
                  <a:cubicBezTo>
                    <a:pt x="2973" y="0"/>
                    <a:pt x="2678" y="167"/>
                    <a:pt x="2536" y="452"/>
                  </a:cubicBezTo>
                  <a:lnTo>
                    <a:pt x="201" y="5322"/>
                  </a:lnTo>
                  <a:cubicBezTo>
                    <a:pt x="1" y="5756"/>
                    <a:pt x="167" y="6256"/>
                    <a:pt x="568" y="6456"/>
                  </a:cubicBezTo>
                  <a:cubicBezTo>
                    <a:pt x="701" y="6489"/>
                    <a:pt x="834" y="6556"/>
                    <a:pt x="968" y="6556"/>
                  </a:cubicBezTo>
                  <a:cubicBezTo>
                    <a:pt x="1301" y="6556"/>
                    <a:pt x="1568" y="6356"/>
                    <a:pt x="1702" y="6089"/>
                  </a:cubicBezTo>
                  <a:lnTo>
                    <a:pt x="4037" y="1219"/>
                  </a:lnTo>
                  <a:cubicBezTo>
                    <a:pt x="4237" y="785"/>
                    <a:pt x="4070" y="285"/>
                    <a:pt x="3670" y="85"/>
                  </a:cubicBezTo>
                  <a:cubicBezTo>
                    <a:pt x="3545" y="27"/>
                    <a:pt x="3415" y="0"/>
                    <a:pt x="3288" y="0"/>
                  </a:cubicBezTo>
                  <a:close/>
                </a:path>
              </a:pathLst>
            </a:custGeom>
            <a:solidFill>
              <a:srgbClr val="FFAD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7846233" y="2831922"/>
              <a:ext cx="32636" cy="145429"/>
            </a:xfrm>
            <a:custGeom>
              <a:rect b="b" l="l" r="r" t="t"/>
              <a:pathLst>
                <a:path extrusionOk="0" h="8774" w="1969">
                  <a:moveTo>
                    <a:pt x="1" y="1"/>
                  </a:moveTo>
                  <a:lnTo>
                    <a:pt x="1" y="8774"/>
                  </a:lnTo>
                  <a:lnTo>
                    <a:pt x="1969" y="8774"/>
                  </a:lnTo>
                  <a:lnTo>
                    <a:pt x="1969" y="1"/>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6"/>
            <p:cNvSpPr/>
            <p:nvPr/>
          </p:nvSpPr>
          <p:spPr>
            <a:xfrm>
              <a:off x="7834630" y="2891078"/>
              <a:ext cx="57515" cy="1015699"/>
            </a:xfrm>
            <a:custGeom>
              <a:rect b="b" l="l" r="r" t="t"/>
              <a:pathLst>
                <a:path extrusionOk="0" h="61279" w="3470">
                  <a:moveTo>
                    <a:pt x="834" y="1"/>
                  </a:moveTo>
                  <a:cubicBezTo>
                    <a:pt x="367" y="1"/>
                    <a:pt x="0" y="368"/>
                    <a:pt x="0" y="835"/>
                  </a:cubicBezTo>
                  <a:lnTo>
                    <a:pt x="0" y="60444"/>
                  </a:lnTo>
                  <a:cubicBezTo>
                    <a:pt x="0" y="60911"/>
                    <a:pt x="367" y="61278"/>
                    <a:pt x="834" y="61278"/>
                  </a:cubicBezTo>
                  <a:lnTo>
                    <a:pt x="2635" y="61278"/>
                  </a:lnTo>
                  <a:cubicBezTo>
                    <a:pt x="3069" y="61278"/>
                    <a:pt x="3469" y="60911"/>
                    <a:pt x="3469" y="60444"/>
                  </a:cubicBezTo>
                  <a:lnTo>
                    <a:pt x="3469" y="835"/>
                  </a:lnTo>
                  <a:cubicBezTo>
                    <a:pt x="3469" y="368"/>
                    <a:pt x="3069" y="1"/>
                    <a:pt x="2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7784855" y="3880771"/>
              <a:ext cx="155938" cy="51979"/>
            </a:xfrm>
            <a:custGeom>
              <a:rect b="b" l="l" r="r" t="t"/>
              <a:pathLst>
                <a:path extrusionOk="0" h="3136" w="9408">
                  <a:moveTo>
                    <a:pt x="1802" y="0"/>
                  </a:moveTo>
                  <a:cubicBezTo>
                    <a:pt x="801" y="0"/>
                    <a:pt x="1" y="767"/>
                    <a:pt x="1" y="1802"/>
                  </a:cubicBezTo>
                  <a:lnTo>
                    <a:pt x="1" y="3136"/>
                  </a:lnTo>
                  <a:lnTo>
                    <a:pt x="9408" y="3136"/>
                  </a:lnTo>
                  <a:lnTo>
                    <a:pt x="9408" y="1802"/>
                  </a:lnTo>
                  <a:cubicBezTo>
                    <a:pt x="9408" y="801"/>
                    <a:pt x="8640" y="0"/>
                    <a:pt x="76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7732329" y="3917253"/>
              <a:ext cx="260443" cy="51996"/>
            </a:xfrm>
            <a:custGeom>
              <a:rect b="b" l="l" r="r" t="t"/>
              <a:pathLst>
                <a:path extrusionOk="0" h="3137" w="15713">
                  <a:moveTo>
                    <a:pt x="1802" y="1"/>
                  </a:moveTo>
                  <a:cubicBezTo>
                    <a:pt x="802" y="1"/>
                    <a:pt x="1" y="801"/>
                    <a:pt x="1" y="1802"/>
                  </a:cubicBezTo>
                  <a:lnTo>
                    <a:pt x="1" y="3136"/>
                  </a:lnTo>
                  <a:lnTo>
                    <a:pt x="15712" y="3136"/>
                  </a:lnTo>
                  <a:lnTo>
                    <a:pt x="15712" y="1802"/>
                  </a:lnTo>
                  <a:cubicBezTo>
                    <a:pt x="15712" y="801"/>
                    <a:pt x="14912" y="1"/>
                    <a:pt x="139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7814724" y="2777191"/>
              <a:ext cx="96765" cy="96765"/>
            </a:xfrm>
            <a:custGeom>
              <a:rect b="b" l="l" r="r" t="t"/>
              <a:pathLst>
                <a:path extrusionOk="0" h="5838" w="5838">
                  <a:moveTo>
                    <a:pt x="2902" y="0"/>
                  </a:moveTo>
                  <a:cubicBezTo>
                    <a:pt x="1268" y="0"/>
                    <a:pt x="0" y="1301"/>
                    <a:pt x="0" y="2902"/>
                  </a:cubicBezTo>
                  <a:cubicBezTo>
                    <a:pt x="0" y="4537"/>
                    <a:pt x="1334" y="5838"/>
                    <a:pt x="2902" y="5838"/>
                  </a:cubicBezTo>
                  <a:cubicBezTo>
                    <a:pt x="4537" y="5838"/>
                    <a:pt x="5838" y="4503"/>
                    <a:pt x="5838" y="2902"/>
                  </a:cubicBezTo>
                  <a:cubicBezTo>
                    <a:pt x="5838" y="1268"/>
                    <a:pt x="4503" y="0"/>
                    <a:pt x="29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5966396" y="2831922"/>
              <a:ext cx="32636" cy="145429"/>
            </a:xfrm>
            <a:custGeom>
              <a:rect b="b" l="l" r="r" t="t"/>
              <a:pathLst>
                <a:path extrusionOk="0" h="8774" w="1969">
                  <a:moveTo>
                    <a:pt x="0" y="1"/>
                  </a:moveTo>
                  <a:lnTo>
                    <a:pt x="0" y="8774"/>
                  </a:lnTo>
                  <a:lnTo>
                    <a:pt x="1968" y="8774"/>
                  </a:lnTo>
                  <a:lnTo>
                    <a:pt x="1968" y="1"/>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5954777" y="2891078"/>
              <a:ext cx="57515" cy="1015699"/>
            </a:xfrm>
            <a:custGeom>
              <a:rect b="b" l="l" r="r" t="t"/>
              <a:pathLst>
                <a:path extrusionOk="0" h="61279" w="3470">
                  <a:moveTo>
                    <a:pt x="835" y="1"/>
                  </a:moveTo>
                  <a:cubicBezTo>
                    <a:pt x="368" y="1"/>
                    <a:pt x="1" y="368"/>
                    <a:pt x="1" y="835"/>
                  </a:cubicBezTo>
                  <a:lnTo>
                    <a:pt x="1" y="60444"/>
                  </a:lnTo>
                  <a:cubicBezTo>
                    <a:pt x="1" y="60911"/>
                    <a:pt x="368" y="61278"/>
                    <a:pt x="835" y="61278"/>
                  </a:cubicBezTo>
                  <a:lnTo>
                    <a:pt x="2636" y="61278"/>
                  </a:lnTo>
                  <a:cubicBezTo>
                    <a:pt x="3070" y="61278"/>
                    <a:pt x="3470" y="60911"/>
                    <a:pt x="3470" y="60444"/>
                  </a:cubicBezTo>
                  <a:lnTo>
                    <a:pt x="3470" y="835"/>
                  </a:lnTo>
                  <a:cubicBezTo>
                    <a:pt x="3470" y="368"/>
                    <a:pt x="3070" y="1"/>
                    <a:pt x="2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5905018" y="3880771"/>
              <a:ext cx="155938" cy="51979"/>
            </a:xfrm>
            <a:custGeom>
              <a:rect b="b" l="l" r="r" t="t"/>
              <a:pathLst>
                <a:path extrusionOk="0" h="3136" w="9408">
                  <a:moveTo>
                    <a:pt x="1802" y="0"/>
                  </a:moveTo>
                  <a:cubicBezTo>
                    <a:pt x="801" y="0"/>
                    <a:pt x="1" y="767"/>
                    <a:pt x="1" y="1802"/>
                  </a:cubicBezTo>
                  <a:lnTo>
                    <a:pt x="1" y="3136"/>
                  </a:lnTo>
                  <a:lnTo>
                    <a:pt x="9407" y="3136"/>
                  </a:lnTo>
                  <a:lnTo>
                    <a:pt x="9407" y="1802"/>
                  </a:lnTo>
                  <a:cubicBezTo>
                    <a:pt x="9407" y="801"/>
                    <a:pt x="8640" y="0"/>
                    <a:pt x="76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5853056" y="3917253"/>
              <a:ext cx="259863" cy="51996"/>
            </a:xfrm>
            <a:custGeom>
              <a:rect b="b" l="l" r="r" t="t"/>
              <a:pathLst>
                <a:path extrusionOk="0" h="3137" w="15678">
                  <a:moveTo>
                    <a:pt x="1801" y="1"/>
                  </a:moveTo>
                  <a:cubicBezTo>
                    <a:pt x="801" y="1"/>
                    <a:pt x="0" y="801"/>
                    <a:pt x="0" y="1802"/>
                  </a:cubicBezTo>
                  <a:lnTo>
                    <a:pt x="0" y="3136"/>
                  </a:lnTo>
                  <a:lnTo>
                    <a:pt x="15678" y="3136"/>
                  </a:lnTo>
                  <a:lnTo>
                    <a:pt x="15678" y="1802"/>
                  </a:lnTo>
                  <a:cubicBezTo>
                    <a:pt x="15678" y="801"/>
                    <a:pt x="14877" y="1"/>
                    <a:pt x="138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5934870" y="2777191"/>
              <a:ext cx="96781" cy="96765"/>
            </a:xfrm>
            <a:custGeom>
              <a:rect b="b" l="l" r="r" t="t"/>
              <a:pathLst>
                <a:path extrusionOk="0" h="5838" w="5839">
                  <a:moveTo>
                    <a:pt x="2903" y="0"/>
                  </a:moveTo>
                  <a:cubicBezTo>
                    <a:pt x="1268" y="0"/>
                    <a:pt x="1" y="1301"/>
                    <a:pt x="1" y="2902"/>
                  </a:cubicBezTo>
                  <a:cubicBezTo>
                    <a:pt x="1" y="4537"/>
                    <a:pt x="1335" y="5838"/>
                    <a:pt x="2903" y="5838"/>
                  </a:cubicBezTo>
                  <a:cubicBezTo>
                    <a:pt x="4537" y="5838"/>
                    <a:pt x="5838" y="4503"/>
                    <a:pt x="5838" y="2902"/>
                  </a:cubicBezTo>
                  <a:cubicBezTo>
                    <a:pt x="5838" y="1268"/>
                    <a:pt x="4504" y="0"/>
                    <a:pt x="29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5" name="Google Shape;6885;p56"/>
          <p:cNvSpPr txBox="1"/>
          <p:nvPr>
            <p:ph type="title"/>
          </p:nvPr>
        </p:nvSpPr>
        <p:spPr>
          <a:xfrm>
            <a:off x="744674" y="626084"/>
            <a:ext cx="5216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a:t>
            </a:r>
            <a:r>
              <a:rPr lang="en"/>
              <a:t>here is </a:t>
            </a:r>
            <a:r>
              <a:rPr lang="en">
                <a:solidFill>
                  <a:schemeClr val="accent2"/>
                </a:solidFill>
              </a:rPr>
              <a:t>celebrated?</a:t>
            </a:r>
            <a:endParaRPr>
              <a:solidFill>
                <a:schemeClr val="accent2"/>
              </a:solidFill>
            </a:endParaRPr>
          </a:p>
        </p:txBody>
      </p:sp>
      <p:sp>
        <p:nvSpPr>
          <p:cNvPr id="6886" name="Google Shape;6886;p56"/>
          <p:cNvSpPr txBox="1"/>
          <p:nvPr>
            <p:ph idx="1" type="subTitle"/>
          </p:nvPr>
        </p:nvSpPr>
        <p:spPr>
          <a:xfrm>
            <a:off x="725632" y="1554809"/>
            <a:ext cx="1990200" cy="45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887" name="Google Shape;6887;p56"/>
          <p:cNvSpPr txBox="1"/>
          <p:nvPr>
            <p:ph idx="2" type="subTitle"/>
          </p:nvPr>
        </p:nvSpPr>
        <p:spPr>
          <a:xfrm>
            <a:off x="730539" y="1966160"/>
            <a:ext cx="19902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6888" name="Google Shape;6888;p56"/>
          <p:cNvSpPr txBox="1"/>
          <p:nvPr>
            <p:ph idx="3" type="subTitle"/>
          </p:nvPr>
        </p:nvSpPr>
        <p:spPr>
          <a:xfrm>
            <a:off x="3144515" y="1554809"/>
            <a:ext cx="1988400" cy="45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6889" name="Google Shape;6889;p56"/>
          <p:cNvSpPr txBox="1"/>
          <p:nvPr>
            <p:ph idx="4" type="subTitle"/>
          </p:nvPr>
        </p:nvSpPr>
        <p:spPr>
          <a:xfrm>
            <a:off x="3149418" y="1966160"/>
            <a:ext cx="19884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6890" name="Google Shape;6890;p56"/>
          <p:cNvSpPr txBox="1"/>
          <p:nvPr>
            <p:ph idx="5" type="subTitle"/>
          </p:nvPr>
        </p:nvSpPr>
        <p:spPr>
          <a:xfrm>
            <a:off x="731857" y="2868954"/>
            <a:ext cx="1988400" cy="45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891" name="Google Shape;6891;p56"/>
          <p:cNvSpPr txBox="1"/>
          <p:nvPr>
            <p:ph idx="6" type="subTitle"/>
          </p:nvPr>
        </p:nvSpPr>
        <p:spPr>
          <a:xfrm>
            <a:off x="736759" y="3279343"/>
            <a:ext cx="19884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6892" name="Google Shape;6892;p56"/>
          <p:cNvSpPr txBox="1"/>
          <p:nvPr>
            <p:ph idx="7" type="subTitle"/>
          </p:nvPr>
        </p:nvSpPr>
        <p:spPr>
          <a:xfrm>
            <a:off x="3150740" y="2868954"/>
            <a:ext cx="1988400" cy="45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6893" name="Google Shape;6893;p56"/>
          <p:cNvSpPr txBox="1"/>
          <p:nvPr>
            <p:ph idx="8" type="subTitle"/>
          </p:nvPr>
        </p:nvSpPr>
        <p:spPr>
          <a:xfrm>
            <a:off x="3155643" y="3279343"/>
            <a:ext cx="19884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composed of hydrogen and helium</a:t>
            </a:r>
            <a:endParaRPr/>
          </a:p>
        </p:txBody>
      </p:sp>
      <p:grpSp>
        <p:nvGrpSpPr>
          <p:cNvPr id="6894" name="Google Shape;6894;p56"/>
          <p:cNvGrpSpPr/>
          <p:nvPr/>
        </p:nvGrpSpPr>
        <p:grpSpPr>
          <a:xfrm>
            <a:off x="5432846" y="1589112"/>
            <a:ext cx="2980119" cy="2921675"/>
            <a:chOff x="5432846" y="1589112"/>
            <a:chExt cx="2980119" cy="2921675"/>
          </a:xfrm>
        </p:grpSpPr>
        <p:sp>
          <p:nvSpPr>
            <p:cNvPr id="6895" name="Google Shape;6895;p56"/>
            <p:cNvSpPr/>
            <p:nvPr/>
          </p:nvSpPr>
          <p:spPr>
            <a:xfrm>
              <a:off x="7801447" y="4176568"/>
              <a:ext cx="611518" cy="276454"/>
            </a:xfrm>
            <a:custGeom>
              <a:rect b="b" l="l" r="r" t="t"/>
              <a:pathLst>
                <a:path extrusionOk="0" h="16679" w="36894">
                  <a:moveTo>
                    <a:pt x="18414" y="0"/>
                  </a:moveTo>
                  <a:lnTo>
                    <a:pt x="14044" y="3570"/>
                  </a:lnTo>
                  <a:lnTo>
                    <a:pt x="1635" y="3636"/>
                  </a:lnTo>
                  <a:lnTo>
                    <a:pt x="8373" y="7906"/>
                  </a:lnTo>
                  <a:lnTo>
                    <a:pt x="1" y="16679"/>
                  </a:lnTo>
                  <a:lnTo>
                    <a:pt x="18414" y="13010"/>
                  </a:lnTo>
                  <a:lnTo>
                    <a:pt x="36894" y="16679"/>
                  </a:lnTo>
                  <a:lnTo>
                    <a:pt x="28521" y="7906"/>
                  </a:lnTo>
                  <a:lnTo>
                    <a:pt x="35259" y="3636"/>
                  </a:lnTo>
                  <a:lnTo>
                    <a:pt x="22850" y="3570"/>
                  </a:lnTo>
                  <a:lnTo>
                    <a:pt x="184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7924185" y="4235725"/>
              <a:ext cx="461697" cy="192983"/>
            </a:xfrm>
            <a:custGeom>
              <a:rect b="b" l="l" r="r" t="t"/>
              <a:pathLst>
                <a:path extrusionOk="0" h="11643" w="27855">
                  <a:moveTo>
                    <a:pt x="22284" y="1"/>
                  </a:moveTo>
                  <a:lnTo>
                    <a:pt x="1" y="11642"/>
                  </a:lnTo>
                  <a:lnTo>
                    <a:pt x="11009" y="9441"/>
                  </a:lnTo>
                  <a:lnTo>
                    <a:pt x="14945" y="10175"/>
                  </a:lnTo>
                  <a:lnTo>
                    <a:pt x="22784" y="6105"/>
                  </a:lnTo>
                  <a:lnTo>
                    <a:pt x="21116" y="4337"/>
                  </a:lnTo>
                  <a:lnTo>
                    <a:pt x="27854" y="67"/>
                  </a:lnTo>
                  <a:lnTo>
                    <a:pt x="22284" y="1"/>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7845122" y="4199790"/>
              <a:ext cx="332859" cy="207353"/>
            </a:xfrm>
            <a:custGeom>
              <a:rect b="b" l="l" r="r" t="t"/>
              <a:pathLst>
                <a:path extrusionOk="0" h="12510" w="20082">
                  <a:moveTo>
                    <a:pt x="17513" y="0"/>
                  </a:moveTo>
                  <a:lnTo>
                    <a:pt x="5405" y="6305"/>
                  </a:lnTo>
                  <a:lnTo>
                    <a:pt x="5738" y="6505"/>
                  </a:lnTo>
                  <a:lnTo>
                    <a:pt x="1" y="12509"/>
                  </a:lnTo>
                  <a:lnTo>
                    <a:pt x="20082" y="2069"/>
                  </a:lnTo>
                  <a:lnTo>
                    <a:pt x="17513"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5432846" y="4176568"/>
              <a:ext cx="611518" cy="276454"/>
            </a:xfrm>
            <a:custGeom>
              <a:rect b="b" l="l" r="r" t="t"/>
              <a:pathLst>
                <a:path extrusionOk="0" h="16679" w="36894">
                  <a:moveTo>
                    <a:pt x="18480" y="0"/>
                  </a:moveTo>
                  <a:lnTo>
                    <a:pt x="14044" y="3570"/>
                  </a:lnTo>
                  <a:lnTo>
                    <a:pt x="1635" y="3636"/>
                  </a:lnTo>
                  <a:lnTo>
                    <a:pt x="8373" y="7906"/>
                  </a:lnTo>
                  <a:lnTo>
                    <a:pt x="1" y="16679"/>
                  </a:lnTo>
                  <a:lnTo>
                    <a:pt x="1" y="16679"/>
                  </a:lnTo>
                  <a:lnTo>
                    <a:pt x="18480" y="13010"/>
                  </a:lnTo>
                  <a:lnTo>
                    <a:pt x="36894" y="16679"/>
                  </a:lnTo>
                  <a:lnTo>
                    <a:pt x="36894" y="16679"/>
                  </a:lnTo>
                  <a:lnTo>
                    <a:pt x="28521" y="7906"/>
                  </a:lnTo>
                  <a:lnTo>
                    <a:pt x="35292" y="3636"/>
                  </a:lnTo>
                  <a:lnTo>
                    <a:pt x="22850" y="3570"/>
                  </a:lnTo>
                  <a:lnTo>
                    <a:pt x="184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5556148" y="4235725"/>
              <a:ext cx="461680" cy="192983"/>
            </a:xfrm>
            <a:custGeom>
              <a:rect b="b" l="l" r="r" t="t"/>
              <a:pathLst>
                <a:path extrusionOk="0" h="11643" w="27854">
                  <a:moveTo>
                    <a:pt x="22249" y="1"/>
                  </a:moveTo>
                  <a:lnTo>
                    <a:pt x="0" y="11642"/>
                  </a:lnTo>
                  <a:lnTo>
                    <a:pt x="0" y="11642"/>
                  </a:lnTo>
                  <a:lnTo>
                    <a:pt x="11041" y="9441"/>
                  </a:lnTo>
                  <a:lnTo>
                    <a:pt x="14911" y="10175"/>
                  </a:lnTo>
                  <a:lnTo>
                    <a:pt x="22750" y="6105"/>
                  </a:lnTo>
                  <a:lnTo>
                    <a:pt x="21082" y="4337"/>
                  </a:lnTo>
                  <a:lnTo>
                    <a:pt x="27853" y="67"/>
                  </a:lnTo>
                  <a:lnTo>
                    <a:pt x="22249" y="1"/>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5476521" y="4199790"/>
              <a:ext cx="332859" cy="207353"/>
            </a:xfrm>
            <a:custGeom>
              <a:rect b="b" l="l" r="r" t="t"/>
              <a:pathLst>
                <a:path extrusionOk="0" h="12510" w="20082">
                  <a:moveTo>
                    <a:pt x="17547" y="0"/>
                  </a:moveTo>
                  <a:lnTo>
                    <a:pt x="5405" y="6305"/>
                  </a:lnTo>
                  <a:lnTo>
                    <a:pt x="5738" y="6505"/>
                  </a:lnTo>
                  <a:lnTo>
                    <a:pt x="1" y="12509"/>
                  </a:lnTo>
                  <a:lnTo>
                    <a:pt x="20082" y="2069"/>
                  </a:lnTo>
                  <a:lnTo>
                    <a:pt x="17547"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6611064" y="1832283"/>
              <a:ext cx="643044" cy="781810"/>
            </a:xfrm>
            <a:custGeom>
              <a:rect b="b" l="l" r="r" t="t"/>
              <a:pathLst>
                <a:path extrusionOk="0" h="47168" w="38796">
                  <a:moveTo>
                    <a:pt x="12410" y="12410"/>
                  </a:moveTo>
                  <a:cubicBezTo>
                    <a:pt x="12410" y="12410"/>
                    <a:pt x="11309" y="13677"/>
                    <a:pt x="8674" y="15479"/>
                  </a:cubicBezTo>
                  <a:cubicBezTo>
                    <a:pt x="6005" y="17246"/>
                    <a:pt x="1" y="24018"/>
                    <a:pt x="2669" y="32357"/>
                  </a:cubicBezTo>
                  <a:cubicBezTo>
                    <a:pt x="5338" y="40730"/>
                    <a:pt x="13610" y="47168"/>
                    <a:pt x="24685" y="44199"/>
                  </a:cubicBezTo>
                  <a:cubicBezTo>
                    <a:pt x="35793" y="41230"/>
                    <a:pt x="37894" y="28921"/>
                    <a:pt x="36493" y="23518"/>
                  </a:cubicBezTo>
                  <a:cubicBezTo>
                    <a:pt x="35092" y="18080"/>
                    <a:pt x="34859" y="14378"/>
                    <a:pt x="36493" y="10475"/>
                  </a:cubicBezTo>
                  <a:cubicBezTo>
                    <a:pt x="38128" y="6539"/>
                    <a:pt x="38795" y="3236"/>
                    <a:pt x="38562" y="34"/>
                  </a:cubicBezTo>
                  <a:lnTo>
                    <a:pt x="16246" y="34"/>
                  </a:lnTo>
                  <a:cubicBezTo>
                    <a:pt x="16179" y="1"/>
                    <a:pt x="16412" y="8707"/>
                    <a:pt x="12410" y="1241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6874805" y="1948955"/>
              <a:ext cx="74654" cy="91792"/>
            </a:xfrm>
            <a:custGeom>
              <a:rect b="b" l="l" r="r" t="t"/>
              <a:pathLst>
                <a:path extrusionOk="0" h="5538" w="4504">
                  <a:moveTo>
                    <a:pt x="1735" y="0"/>
                  </a:moveTo>
                  <a:lnTo>
                    <a:pt x="0" y="5537"/>
                  </a:lnTo>
                  <a:cubicBezTo>
                    <a:pt x="0" y="5537"/>
                    <a:pt x="3869" y="3369"/>
                    <a:pt x="4503" y="634"/>
                  </a:cubicBezTo>
                  <a:lnTo>
                    <a:pt x="17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6"/>
            <p:cNvSpPr/>
            <p:nvPr/>
          </p:nvSpPr>
          <p:spPr>
            <a:xfrm>
              <a:off x="7052274" y="4185966"/>
              <a:ext cx="329544" cy="127379"/>
            </a:xfrm>
            <a:custGeom>
              <a:rect b="b" l="l" r="r" t="t"/>
              <a:pathLst>
                <a:path extrusionOk="0" h="7685" w="19882">
                  <a:moveTo>
                    <a:pt x="868" y="0"/>
                  </a:moveTo>
                  <a:lnTo>
                    <a:pt x="868" y="0"/>
                  </a:lnTo>
                  <a:cubicBezTo>
                    <a:pt x="868" y="1"/>
                    <a:pt x="1" y="5571"/>
                    <a:pt x="3370" y="7139"/>
                  </a:cubicBezTo>
                  <a:cubicBezTo>
                    <a:pt x="3370" y="7139"/>
                    <a:pt x="4370" y="7573"/>
                    <a:pt x="7573" y="7673"/>
                  </a:cubicBezTo>
                  <a:cubicBezTo>
                    <a:pt x="7770" y="7681"/>
                    <a:pt x="7987" y="7685"/>
                    <a:pt x="8220" y="7685"/>
                  </a:cubicBezTo>
                  <a:cubicBezTo>
                    <a:pt x="11719" y="7685"/>
                    <a:pt x="18847" y="6772"/>
                    <a:pt x="19348" y="5771"/>
                  </a:cubicBezTo>
                  <a:cubicBezTo>
                    <a:pt x="19882" y="4670"/>
                    <a:pt x="19248" y="3770"/>
                    <a:pt x="15845" y="3503"/>
                  </a:cubicBezTo>
                  <a:cubicBezTo>
                    <a:pt x="12410" y="3269"/>
                    <a:pt x="9174" y="3603"/>
                    <a:pt x="5571" y="2969"/>
                  </a:cubicBezTo>
                  <a:cubicBezTo>
                    <a:pt x="2002" y="2402"/>
                    <a:pt x="868" y="1"/>
                    <a:pt x="8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6"/>
            <p:cNvSpPr/>
            <p:nvPr/>
          </p:nvSpPr>
          <p:spPr>
            <a:xfrm>
              <a:off x="6540852" y="3433478"/>
              <a:ext cx="598241" cy="891122"/>
            </a:xfrm>
            <a:custGeom>
              <a:rect b="b" l="l" r="r" t="t"/>
              <a:pathLst>
                <a:path extrusionOk="0" h="53763" w="36093">
                  <a:moveTo>
                    <a:pt x="28187" y="0"/>
                  </a:moveTo>
                  <a:cubicBezTo>
                    <a:pt x="28187" y="0"/>
                    <a:pt x="0" y="46667"/>
                    <a:pt x="2369" y="50303"/>
                  </a:cubicBezTo>
                  <a:cubicBezTo>
                    <a:pt x="3818" y="52508"/>
                    <a:pt x="6504" y="53763"/>
                    <a:pt x="9770" y="53763"/>
                  </a:cubicBezTo>
                  <a:cubicBezTo>
                    <a:pt x="11840" y="53763"/>
                    <a:pt x="14143" y="53258"/>
                    <a:pt x="16512" y="52171"/>
                  </a:cubicBezTo>
                  <a:cubicBezTo>
                    <a:pt x="19732" y="50707"/>
                    <a:pt x="22907" y="49929"/>
                    <a:pt x="25668" y="49929"/>
                  </a:cubicBezTo>
                  <a:cubicBezTo>
                    <a:pt x="27627" y="49929"/>
                    <a:pt x="29377" y="50320"/>
                    <a:pt x="30789" y="51137"/>
                  </a:cubicBezTo>
                  <a:cubicBezTo>
                    <a:pt x="32968" y="52386"/>
                    <a:pt x="33877" y="52513"/>
                    <a:pt x="34156" y="52513"/>
                  </a:cubicBezTo>
                  <a:cubicBezTo>
                    <a:pt x="34228" y="52513"/>
                    <a:pt x="34258" y="52505"/>
                    <a:pt x="34258" y="52505"/>
                  </a:cubicBezTo>
                  <a:cubicBezTo>
                    <a:pt x="33024" y="50637"/>
                    <a:pt x="33057" y="46333"/>
                    <a:pt x="33558" y="39328"/>
                  </a:cubicBezTo>
                  <a:cubicBezTo>
                    <a:pt x="34025" y="32357"/>
                    <a:pt x="36093" y="13043"/>
                    <a:pt x="36093" y="13043"/>
                  </a:cubicBezTo>
                  <a:lnTo>
                    <a:pt x="281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6749283" y="3300779"/>
              <a:ext cx="273703" cy="768550"/>
            </a:xfrm>
            <a:custGeom>
              <a:rect b="b" l="l" r="r" t="t"/>
              <a:pathLst>
                <a:path extrusionOk="0" h="46368" w="16513">
                  <a:moveTo>
                    <a:pt x="10775" y="1"/>
                  </a:moveTo>
                  <a:lnTo>
                    <a:pt x="1" y="38295"/>
                  </a:lnTo>
                  <a:lnTo>
                    <a:pt x="3337" y="46367"/>
                  </a:lnTo>
                  <a:cubicBezTo>
                    <a:pt x="7606" y="33158"/>
                    <a:pt x="16513" y="12876"/>
                    <a:pt x="16513" y="12876"/>
                  </a:cubicBezTo>
                  <a:lnTo>
                    <a:pt x="10775" y="1"/>
                  </a:lnTo>
                  <a:close/>
                </a:path>
              </a:pathLst>
            </a:custGeom>
            <a:solidFill>
              <a:srgbClr val="EB93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7196029" y="3024888"/>
              <a:ext cx="100643" cy="144617"/>
            </a:xfrm>
            <a:custGeom>
              <a:rect b="b" l="l" r="r" t="t"/>
              <a:pathLst>
                <a:path extrusionOk="0" h="8725" w="6072">
                  <a:moveTo>
                    <a:pt x="2169" y="0"/>
                  </a:moveTo>
                  <a:cubicBezTo>
                    <a:pt x="2169" y="0"/>
                    <a:pt x="901" y="3603"/>
                    <a:pt x="468" y="5104"/>
                  </a:cubicBezTo>
                  <a:cubicBezTo>
                    <a:pt x="1" y="6605"/>
                    <a:pt x="701" y="7506"/>
                    <a:pt x="668" y="8106"/>
                  </a:cubicBezTo>
                  <a:cubicBezTo>
                    <a:pt x="649" y="8463"/>
                    <a:pt x="746" y="8724"/>
                    <a:pt x="960" y="8724"/>
                  </a:cubicBezTo>
                  <a:cubicBezTo>
                    <a:pt x="1126" y="8724"/>
                    <a:pt x="1362" y="8567"/>
                    <a:pt x="1668" y="8173"/>
                  </a:cubicBezTo>
                  <a:cubicBezTo>
                    <a:pt x="2369" y="7306"/>
                    <a:pt x="3870" y="7272"/>
                    <a:pt x="4304" y="6839"/>
                  </a:cubicBezTo>
                  <a:cubicBezTo>
                    <a:pt x="4737" y="6438"/>
                    <a:pt x="5404" y="5504"/>
                    <a:pt x="5671" y="4770"/>
                  </a:cubicBezTo>
                  <a:cubicBezTo>
                    <a:pt x="5905" y="4003"/>
                    <a:pt x="6072" y="1068"/>
                    <a:pt x="6072" y="1068"/>
                  </a:cubicBezTo>
                  <a:lnTo>
                    <a:pt x="2169" y="0"/>
                  </a:ln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7170603" y="2493560"/>
              <a:ext cx="129948" cy="635834"/>
            </a:xfrm>
            <a:custGeom>
              <a:rect b="b" l="l" r="r" t="t"/>
              <a:pathLst>
                <a:path extrusionOk="0" h="38361" w="7840">
                  <a:moveTo>
                    <a:pt x="4670" y="0"/>
                  </a:moveTo>
                  <a:cubicBezTo>
                    <a:pt x="4670" y="0"/>
                    <a:pt x="4503" y="4136"/>
                    <a:pt x="4670" y="5504"/>
                  </a:cubicBezTo>
                  <a:cubicBezTo>
                    <a:pt x="4804" y="6872"/>
                    <a:pt x="5904" y="13076"/>
                    <a:pt x="5938" y="15978"/>
                  </a:cubicBezTo>
                  <a:cubicBezTo>
                    <a:pt x="6004" y="18880"/>
                    <a:pt x="6505" y="26152"/>
                    <a:pt x="6672" y="27353"/>
                  </a:cubicBezTo>
                  <a:cubicBezTo>
                    <a:pt x="6838" y="28520"/>
                    <a:pt x="7339" y="31289"/>
                    <a:pt x="7572" y="32357"/>
                  </a:cubicBezTo>
                  <a:cubicBezTo>
                    <a:pt x="7839" y="33424"/>
                    <a:pt x="7239" y="34391"/>
                    <a:pt x="7239" y="34992"/>
                  </a:cubicBezTo>
                  <a:cubicBezTo>
                    <a:pt x="7239" y="35559"/>
                    <a:pt x="7038" y="36359"/>
                    <a:pt x="6938" y="36560"/>
                  </a:cubicBezTo>
                  <a:cubicBezTo>
                    <a:pt x="6872" y="36760"/>
                    <a:pt x="6471" y="37727"/>
                    <a:pt x="6471" y="38027"/>
                  </a:cubicBezTo>
                  <a:cubicBezTo>
                    <a:pt x="6538" y="38361"/>
                    <a:pt x="5537" y="38327"/>
                    <a:pt x="5504" y="37260"/>
                  </a:cubicBezTo>
                  <a:cubicBezTo>
                    <a:pt x="5437" y="36226"/>
                    <a:pt x="5904" y="35058"/>
                    <a:pt x="5738" y="34658"/>
                  </a:cubicBezTo>
                  <a:cubicBezTo>
                    <a:pt x="5571" y="34191"/>
                    <a:pt x="3069" y="33257"/>
                    <a:pt x="2902" y="28587"/>
                  </a:cubicBezTo>
                  <a:cubicBezTo>
                    <a:pt x="2735" y="23917"/>
                    <a:pt x="2068" y="20315"/>
                    <a:pt x="1334" y="16745"/>
                  </a:cubicBezTo>
                  <a:cubicBezTo>
                    <a:pt x="567" y="13209"/>
                    <a:pt x="601" y="9173"/>
                    <a:pt x="601" y="7305"/>
                  </a:cubicBezTo>
                  <a:cubicBezTo>
                    <a:pt x="601" y="4703"/>
                    <a:pt x="0" y="33"/>
                    <a:pt x="0" y="33"/>
                  </a:cubicBezTo>
                  <a:lnTo>
                    <a:pt x="4670" y="33"/>
                  </a:ln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6454596" y="2003138"/>
              <a:ext cx="841529" cy="742543"/>
            </a:xfrm>
            <a:custGeom>
              <a:rect b="b" l="l" r="r" t="t"/>
              <a:pathLst>
                <a:path extrusionOk="0" h="44799" w="50771">
                  <a:moveTo>
                    <a:pt x="48268" y="17946"/>
                  </a:moveTo>
                  <a:cubicBezTo>
                    <a:pt x="47935" y="16745"/>
                    <a:pt x="48769" y="12676"/>
                    <a:pt x="47968" y="10841"/>
                  </a:cubicBezTo>
                  <a:cubicBezTo>
                    <a:pt x="47201" y="9007"/>
                    <a:pt x="45200" y="8706"/>
                    <a:pt x="42764" y="8106"/>
                  </a:cubicBezTo>
                  <a:cubicBezTo>
                    <a:pt x="40363" y="7539"/>
                    <a:pt x="39562" y="6171"/>
                    <a:pt x="39462" y="5404"/>
                  </a:cubicBezTo>
                  <a:cubicBezTo>
                    <a:pt x="39395" y="4670"/>
                    <a:pt x="40563" y="0"/>
                    <a:pt x="40563" y="0"/>
                  </a:cubicBezTo>
                  <a:lnTo>
                    <a:pt x="31757" y="0"/>
                  </a:lnTo>
                  <a:lnTo>
                    <a:pt x="31757" y="4370"/>
                  </a:lnTo>
                  <a:cubicBezTo>
                    <a:pt x="31757" y="5271"/>
                    <a:pt x="26520" y="7772"/>
                    <a:pt x="23617" y="8873"/>
                  </a:cubicBezTo>
                  <a:cubicBezTo>
                    <a:pt x="20782" y="9907"/>
                    <a:pt x="19348" y="11408"/>
                    <a:pt x="17747" y="13510"/>
                  </a:cubicBezTo>
                  <a:cubicBezTo>
                    <a:pt x="16179" y="15578"/>
                    <a:pt x="8907" y="22116"/>
                    <a:pt x="6739" y="24751"/>
                  </a:cubicBezTo>
                  <a:cubicBezTo>
                    <a:pt x="4604" y="27386"/>
                    <a:pt x="1101" y="31723"/>
                    <a:pt x="534" y="32924"/>
                  </a:cubicBezTo>
                  <a:cubicBezTo>
                    <a:pt x="1" y="34125"/>
                    <a:pt x="835" y="35192"/>
                    <a:pt x="3236" y="37093"/>
                  </a:cubicBezTo>
                  <a:cubicBezTo>
                    <a:pt x="5671" y="39028"/>
                    <a:pt x="8573" y="39729"/>
                    <a:pt x="13377" y="41630"/>
                  </a:cubicBezTo>
                  <a:cubicBezTo>
                    <a:pt x="15678" y="42564"/>
                    <a:pt x="18914" y="43965"/>
                    <a:pt x="20749" y="44799"/>
                  </a:cubicBezTo>
                  <a:lnTo>
                    <a:pt x="21749" y="41230"/>
                  </a:lnTo>
                  <a:cubicBezTo>
                    <a:pt x="18881" y="39462"/>
                    <a:pt x="15378" y="36526"/>
                    <a:pt x="13844" y="34792"/>
                  </a:cubicBezTo>
                  <a:cubicBezTo>
                    <a:pt x="11709" y="32390"/>
                    <a:pt x="9207" y="31856"/>
                    <a:pt x="9207" y="31856"/>
                  </a:cubicBezTo>
                  <a:cubicBezTo>
                    <a:pt x="10608" y="30555"/>
                    <a:pt x="11776" y="29421"/>
                    <a:pt x="14845" y="27353"/>
                  </a:cubicBezTo>
                  <a:cubicBezTo>
                    <a:pt x="17847" y="25252"/>
                    <a:pt x="21749" y="22183"/>
                    <a:pt x="21749" y="22183"/>
                  </a:cubicBezTo>
                  <a:lnTo>
                    <a:pt x="22917" y="25452"/>
                  </a:lnTo>
                  <a:cubicBezTo>
                    <a:pt x="22917" y="25452"/>
                    <a:pt x="37394" y="30088"/>
                    <a:pt x="42931" y="28454"/>
                  </a:cubicBezTo>
                  <a:cubicBezTo>
                    <a:pt x="48435" y="26853"/>
                    <a:pt x="50770" y="21215"/>
                    <a:pt x="50770" y="21215"/>
                  </a:cubicBezTo>
                  <a:cubicBezTo>
                    <a:pt x="49669" y="19614"/>
                    <a:pt x="48268" y="17946"/>
                    <a:pt x="48268" y="17946"/>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7143502" y="2323815"/>
              <a:ext cx="50338" cy="129086"/>
            </a:xfrm>
            <a:custGeom>
              <a:rect b="b" l="l" r="r" t="t"/>
              <a:pathLst>
                <a:path extrusionOk="0" h="7788" w="3037">
                  <a:moveTo>
                    <a:pt x="1" y="0"/>
                  </a:moveTo>
                  <a:lnTo>
                    <a:pt x="1" y="67"/>
                  </a:lnTo>
                  <a:lnTo>
                    <a:pt x="234" y="334"/>
                  </a:lnTo>
                  <a:cubicBezTo>
                    <a:pt x="267" y="401"/>
                    <a:pt x="401" y="501"/>
                    <a:pt x="501" y="601"/>
                  </a:cubicBezTo>
                  <a:cubicBezTo>
                    <a:pt x="601" y="701"/>
                    <a:pt x="701" y="834"/>
                    <a:pt x="835" y="1001"/>
                  </a:cubicBezTo>
                  <a:cubicBezTo>
                    <a:pt x="968" y="1168"/>
                    <a:pt x="1035" y="1335"/>
                    <a:pt x="1168" y="1501"/>
                  </a:cubicBezTo>
                  <a:cubicBezTo>
                    <a:pt x="1302" y="1668"/>
                    <a:pt x="1402" y="1868"/>
                    <a:pt x="1502" y="2069"/>
                  </a:cubicBezTo>
                  <a:cubicBezTo>
                    <a:pt x="1635" y="2269"/>
                    <a:pt x="1702" y="2536"/>
                    <a:pt x="1802" y="2736"/>
                  </a:cubicBezTo>
                  <a:cubicBezTo>
                    <a:pt x="1869" y="3003"/>
                    <a:pt x="2002" y="3203"/>
                    <a:pt x="2035" y="3436"/>
                  </a:cubicBezTo>
                  <a:cubicBezTo>
                    <a:pt x="2135" y="3703"/>
                    <a:pt x="2169" y="3903"/>
                    <a:pt x="2202" y="4170"/>
                  </a:cubicBezTo>
                  <a:cubicBezTo>
                    <a:pt x="2236" y="4404"/>
                    <a:pt x="2269" y="4670"/>
                    <a:pt x="2336" y="4871"/>
                  </a:cubicBezTo>
                  <a:cubicBezTo>
                    <a:pt x="2369" y="5104"/>
                    <a:pt x="2369" y="5304"/>
                    <a:pt x="2369" y="5538"/>
                  </a:cubicBezTo>
                  <a:cubicBezTo>
                    <a:pt x="2402" y="5738"/>
                    <a:pt x="2369" y="5938"/>
                    <a:pt x="2369" y="6105"/>
                  </a:cubicBezTo>
                  <a:cubicBezTo>
                    <a:pt x="2369" y="6338"/>
                    <a:pt x="2369" y="6472"/>
                    <a:pt x="2336" y="6605"/>
                  </a:cubicBezTo>
                  <a:cubicBezTo>
                    <a:pt x="2302" y="6739"/>
                    <a:pt x="2302" y="6872"/>
                    <a:pt x="2236" y="6939"/>
                  </a:cubicBezTo>
                  <a:cubicBezTo>
                    <a:pt x="2202" y="7172"/>
                    <a:pt x="2169" y="7272"/>
                    <a:pt x="2169" y="7272"/>
                  </a:cubicBezTo>
                  <a:cubicBezTo>
                    <a:pt x="2135" y="7539"/>
                    <a:pt x="2236" y="7739"/>
                    <a:pt x="2436" y="7773"/>
                  </a:cubicBezTo>
                  <a:cubicBezTo>
                    <a:pt x="2471" y="7783"/>
                    <a:pt x="2505" y="7787"/>
                    <a:pt x="2539" y="7787"/>
                  </a:cubicBezTo>
                  <a:cubicBezTo>
                    <a:pt x="2726" y="7787"/>
                    <a:pt x="2874" y="7637"/>
                    <a:pt x="2903" y="7439"/>
                  </a:cubicBezTo>
                  <a:cubicBezTo>
                    <a:pt x="2903" y="7439"/>
                    <a:pt x="2936" y="7339"/>
                    <a:pt x="3003" y="7105"/>
                  </a:cubicBezTo>
                  <a:cubicBezTo>
                    <a:pt x="3003" y="7005"/>
                    <a:pt x="3036" y="6839"/>
                    <a:pt x="3036" y="6672"/>
                  </a:cubicBezTo>
                  <a:lnTo>
                    <a:pt x="3036" y="6105"/>
                  </a:lnTo>
                  <a:cubicBezTo>
                    <a:pt x="3036" y="5938"/>
                    <a:pt x="3036" y="5704"/>
                    <a:pt x="3003" y="5504"/>
                  </a:cubicBezTo>
                  <a:cubicBezTo>
                    <a:pt x="2936" y="5237"/>
                    <a:pt x="2903" y="5037"/>
                    <a:pt x="2869" y="4770"/>
                  </a:cubicBezTo>
                  <a:cubicBezTo>
                    <a:pt x="2836" y="4537"/>
                    <a:pt x="2769" y="4270"/>
                    <a:pt x="2703" y="4037"/>
                  </a:cubicBezTo>
                  <a:lnTo>
                    <a:pt x="2436" y="3269"/>
                  </a:lnTo>
                  <a:cubicBezTo>
                    <a:pt x="2369" y="3036"/>
                    <a:pt x="2236" y="2836"/>
                    <a:pt x="2169" y="2569"/>
                  </a:cubicBezTo>
                  <a:cubicBezTo>
                    <a:pt x="2035" y="2335"/>
                    <a:pt x="1902" y="2102"/>
                    <a:pt x="1769" y="1902"/>
                  </a:cubicBezTo>
                  <a:cubicBezTo>
                    <a:pt x="1668" y="1702"/>
                    <a:pt x="1535" y="1501"/>
                    <a:pt x="1402" y="1335"/>
                  </a:cubicBezTo>
                  <a:cubicBezTo>
                    <a:pt x="1268" y="1101"/>
                    <a:pt x="1168" y="1001"/>
                    <a:pt x="1035" y="834"/>
                  </a:cubicBezTo>
                  <a:cubicBezTo>
                    <a:pt x="901" y="667"/>
                    <a:pt x="768" y="567"/>
                    <a:pt x="668" y="434"/>
                  </a:cubicBezTo>
                  <a:cubicBezTo>
                    <a:pt x="568" y="367"/>
                    <a:pt x="434" y="267"/>
                    <a:pt x="368" y="200"/>
                  </a:cubicBezTo>
                  <a:cubicBezTo>
                    <a:pt x="167" y="67"/>
                    <a:pt x="67" y="0"/>
                    <a:pt x="67"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6981498" y="2003138"/>
              <a:ext cx="145993" cy="85709"/>
            </a:xfrm>
            <a:custGeom>
              <a:rect b="b" l="l" r="r" t="t"/>
              <a:pathLst>
                <a:path extrusionOk="0" h="5171" w="8808">
                  <a:moveTo>
                    <a:pt x="5672" y="5171"/>
                  </a:moveTo>
                  <a:lnTo>
                    <a:pt x="5672" y="5171"/>
                  </a:lnTo>
                  <a:lnTo>
                    <a:pt x="5672" y="5171"/>
                  </a:lnTo>
                  <a:cubicBezTo>
                    <a:pt x="6239" y="5171"/>
                    <a:pt x="7006" y="4870"/>
                    <a:pt x="7807" y="4503"/>
                  </a:cubicBezTo>
                  <a:cubicBezTo>
                    <a:pt x="8073" y="2902"/>
                    <a:pt x="8807" y="0"/>
                    <a:pt x="8807" y="0"/>
                  </a:cubicBezTo>
                  <a:lnTo>
                    <a:pt x="1" y="0"/>
                  </a:lnTo>
                  <a:lnTo>
                    <a:pt x="1" y="2035"/>
                  </a:lnTo>
                  <a:cubicBezTo>
                    <a:pt x="68" y="2068"/>
                    <a:pt x="101" y="2168"/>
                    <a:pt x="168" y="2202"/>
                  </a:cubicBezTo>
                  <a:cubicBezTo>
                    <a:pt x="902" y="3002"/>
                    <a:pt x="4137" y="5171"/>
                    <a:pt x="5672" y="517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7163409" y="1863809"/>
              <a:ext cx="55311" cy="105069"/>
            </a:xfrm>
            <a:custGeom>
              <a:rect b="b" l="l" r="r" t="t"/>
              <a:pathLst>
                <a:path extrusionOk="0" h="6339" w="3337">
                  <a:moveTo>
                    <a:pt x="1168" y="2068"/>
                  </a:moveTo>
                  <a:cubicBezTo>
                    <a:pt x="1168" y="2068"/>
                    <a:pt x="2169" y="0"/>
                    <a:pt x="2536" y="267"/>
                  </a:cubicBezTo>
                  <a:cubicBezTo>
                    <a:pt x="2936" y="501"/>
                    <a:pt x="3336" y="1835"/>
                    <a:pt x="3036" y="3169"/>
                  </a:cubicBezTo>
                  <a:cubicBezTo>
                    <a:pt x="2769" y="4503"/>
                    <a:pt x="1535" y="5938"/>
                    <a:pt x="1268" y="6138"/>
                  </a:cubicBezTo>
                  <a:cubicBezTo>
                    <a:pt x="968" y="6338"/>
                    <a:pt x="0" y="6305"/>
                    <a:pt x="0" y="6305"/>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6886408" y="1863809"/>
              <a:ext cx="55311" cy="105069"/>
            </a:xfrm>
            <a:custGeom>
              <a:rect b="b" l="l" r="r" t="t"/>
              <a:pathLst>
                <a:path extrusionOk="0" h="6339" w="3337">
                  <a:moveTo>
                    <a:pt x="2169" y="2068"/>
                  </a:moveTo>
                  <a:cubicBezTo>
                    <a:pt x="2169" y="2068"/>
                    <a:pt x="1168" y="0"/>
                    <a:pt x="801" y="267"/>
                  </a:cubicBezTo>
                  <a:cubicBezTo>
                    <a:pt x="401" y="501"/>
                    <a:pt x="1" y="1835"/>
                    <a:pt x="301" y="3169"/>
                  </a:cubicBezTo>
                  <a:cubicBezTo>
                    <a:pt x="568" y="4503"/>
                    <a:pt x="1802" y="5938"/>
                    <a:pt x="2069" y="6138"/>
                  </a:cubicBezTo>
                  <a:cubicBezTo>
                    <a:pt x="2369" y="6338"/>
                    <a:pt x="3336" y="6305"/>
                    <a:pt x="3336" y="6305"/>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6898574" y="1676810"/>
              <a:ext cx="306870" cy="386048"/>
            </a:xfrm>
            <a:custGeom>
              <a:rect b="b" l="l" r="r" t="t"/>
              <a:pathLst>
                <a:path extrusionOk="0" h="23291" w="18514">
                  <a:moveTo>
                    <a:pt x="8962" y="1"/>
                  </a:moveTo>
                  <a:cubicBezTo>
                    <a:pt x="7822" y="1"/>
                    <a:pt x="3862" y="218"/>
                    <a:pt x="2102" y="3143"/>
                  </a:cubicBezTo>
                  <a:cubicBezTo>
                    <a:pt x="0" y="6679"/>
                    <a:pt x="334" y="9915"/>
                    <a:pt x="1135" y="13884"/>
                  </a:cubicBezTo>
                  <a:cubicBezTo>
                    <a:pt x="1935" y="17854"/>
                    <a:pt x="2869" y="19521"/>
                    <a:pt x="3670" y="20355"/>
                  </a:cubicBezTo>
                  <a:cubicBezTo>
                    <a:pt x="4470" y="21189"/>
                    <a:pt x="7739" y="23291"/>
                    <a:pt x="9207" y="23291"/>
                  </a:cubicBezTo>
                  <a:cubicBezTo>
                    <a:pt x="10775" y="23291"/>
                    <a:pt x="13977" y="21123"/>
                    <a:pt x="14778" y="20355"/>
                  </a:cubicBezTo>
                  <a:cubicBezTo>
                    <a:pt x="15545" y="19521"/>
                    <a:pt x="16512" y="17854"/>
                    <a:pt x="17313" y="13884"/>
                  </a:cubicBezTo>
                  <a:cubicBezTo>
                    <a:pt x="18180" y="9948"/>
                    <a:pt x="18514" y="6679"/>
                    <a:pt x="16445" y="3210"/>
                  </a:cubicBezTo>
                  <a:cubicBezTo>
                    <a:pt x="14680" y="268"/>
                    <a:pt x="10820" y="32"/>
                    <a:pt x="9630" y="32"/>
                  </a:cubicBezTo>
                  <a:cubicBezTo>
                    <a:pt x="9403" y="32"/>
                    <a:pt x="9274" y="41"/>
                    <a:pt x="9274" y="41"/>
                  </a:cubicBezTo>
                  <a:lnTo>
                    <a:pt x="9274" y="7"/>
                  </a:lnTo>
                  <a:cubicBezTo>
                    <a:pt x="9274" y="7"/>
                    <a:pt x="9161" y="1"/>
                    <a:pt x="8962"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6"/>
            <p:cNvSpPr/>
            <p:nvPr/>
          </p:nvSpPr>
          <p:spPr>
            <a:xfrm>
              <a:off x="6790753" y="1589112"/>
              <a:ext cx="471095" cy="473780"/>
            </a:xfrm>
            <a:custGeom>
              <a:rect b="b" l="l" r="r" t="t"/>
              <a:pathLst>
                <a:path extrusionOk="0" h="28584" w="28422">
                  <a:moveTo>
                    <a:pt x="14062" y="0"/>
                  </a:moveTo>
                  <a:cubicBezTo>
                    <a:pt x="11543" y="0"/>
                    <a:pt x="8641" y="932"/>
                    <a:pt x="6172" y="3230"/>
                  </a:cubicBezTo>
                  <a:cubicBezTo>
                    <a:pt x="901" y="8234"/>
                    <a:pt x="2269" y="16807"/>
                    <a:pt x="2936" y="21577"/>
                  </a:cubicBezTo>
                  <a:cubicBezTo>
                    <a:pt x="3603" y="26380"/>
                    <a:pt x="1" y="28582"/>
                    <a:pt x="1" y="28582"/>
                  </a:cubicBezTo>
                  <a:cubicBezTo>
                    <a:pt x="1" y="28582"/>
                    <a:pt x="40" y="28583"/>
                    <a:pt x="114" y="28583"/>
                  </a:cubicBezTo>
                  <a:cubicBezTo>
                    <a:pt x="852" y="28583"/>
                    <a:pt x="4998" y="28445"/>
                    <a:pt x="6939" y="25413"/>
                  </a:cubicBezTo>
                  <a:cubicBezTo>
                    <a:pt x="9074" y="22077"/>
                    <a:pt x="7740" y="17741"/>
                    <a:pt x="11642" y="11570"/>
                  </a:cubicBezTo>
                  <a:cubicBezTo>
                    <a:pt x="13473" y="8692"/>
                    <a:pt x="15831" y="8194"/>
                    <a:pt x="17246" y="8194"/>
                  </a:cubicBezTo>
                  <a:cubicBezTo>
                    <a:pt x="17996" y="8194"/>
                    <a:pt x="18481" y="8334"/>
                    <a:pt x="18481" y="8334"/>
                  </a:cubicBezTo>
                  <a:cubicBezTo>
                    <a:pt x="21927" y="17267"/>
                    <a:pt x="25852" y="18042"/>
                    <a:pt x="27110" y="18042"/>
                  </a:cubicBezTo>
                  <a:cubicBezTo>
                    <a:pt x="27374" y="18042"/>
                    <a:pt x="27520" y="18008"/>
                    <a:pt x="27520" y="18008"/>
                  </a:cubicBezTo>
                  <a:cubicBezTo>
                    <a:pt x="27520" y="18008"/>
                    <a:pt x="28421" y="11770"/>
                    <a:pt x="26520" y="8134"/>
                  </a:cubicBezTo>
                  <a:cubicBezTo>
                    <a:pt x="23985" y="3230"/>
                    <a:pt x="19982" y="3030"/>
                    <a:pt x="19982" y="3030"/>
                  </a:cubicBezTo>
                  <a:cubicBezTo>
                    <a:pt x="19340" y="1229"/>
                    <a:pt x="16954" y="0"/>
                    <a:pt x="14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6825594" y="2315030"/>
              <a:ext cx="372656" cy="341644"/>
            </a:xfrm>
            <a:custGeom>
              <a:rect b="b" l="l" r="r" t="t"/>
              <a:pathLst>
                <a:path extrusionOk="0" h="20612" w="22483">
                  <a:moveTo>
                    <a:pt x="13497" y="0"/>
                  </a:moveTo>
                  <a:cubicBezTo>
                    <a:pt x="11234" y="0"/>
                    <a:pt x="9042" y="651"/>
                    <a:pt x="7039" y="2365"/>
                  </a:cubicBezTo>
                  <a:cubicBezTo>
                    <a:pt x="4503" y="4533"/>
                    <a:pt x="2569" y="5734"/>
                    <a:pt x="367" y="5968"/>
                  </a:cubicBezTo>
                  <a:cubicBezTo>
                    <a:pt x="367" y="5968"/>
                    <a:pt x="0" y="6201"/>
                    <a:pt x="234" y="6735"/>
                  </a:cubicBezTo>
                  <a:cubicBezTo>
                    <a:pt x="501" y="7269"/>
                    <a:pt x="4970" y="16709"/>
                    <a:pt x="5538" y="20611"/>
                  </a:cubicBezTo>
                  <a:cubicBezTo>
                    <a:pt x="5571" y="20611"/>
                    <a:pt x="18680" y="19477"/>
                    <a:pt x="22483" y="6868"/>
                  </a:cubicBezTo>
                  <a:cubicBezTo>
                    <a:pt x="22483" y="6868"/>
                    <a:pt x="18180" y="564"/>
                    <a:pt x="15311" y="130"/>
                  </a:cubicBezTo>
                  <a:cubicBezTo>
                    <a:pt x="14703" y="46"/>
                    <a:pt x="14097" y="0"/>
                    <a:pt x="134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6910740" y="2416154"/>
              <a:ext cx="287510" cy="239973"/>
            </a:xfrm>
            <a:custGeom>
              <a:rect b="b" l="l" r="r" t="t"/>
              <a:pathLst>
                <a:path extrusionOk="0" h="14478" w="17346">
                  <a:moveTo>
                    <a:pt x="16779" y="0"/>
                  </a:moveTo>
                  <a:cubicBezTo>
                    <a:pt x="16412" y="534"/>
                    <a:pt x="16012" y="1134"/>
                    <a:pt x="15611" y="1768"/>
                  </a:cubicBezTo>
                  <a:cubicBezTo>
                    <a:pt x="13076" y="6004"/>
                    <a:pt x="7639" y="12342"/>
                    <a:pt x="0" y="12542"/>
                  </a:cubicBezTo>
                  <a:cubicBezTo>
                    <a:pt x="200" y="13276"/>
                    <a:pt x="367" y="13943"/>
                    <a:pt x="434" y="14477"/>
                  </a:cubicBezTo>
                  <a:cubicBezTo>
                    <a:pt x="434" y="14477"/>
                    <a:pt x="436" y="14478"/>
                    <a:pt x="441" y="14478"/>
                  </a:cubicBezTo>
                  <a:cubicBezTo>
                    <a:pt x="786" y="14478"/>
                    <a:pt x="13595" y="13206"/>
                    <a:pt x="17346" y="767"/>
                  </a:cubicBezTo>
                  <a:cubicBezTo>
                    <a:pt x="17346" y="767"/>
                    <a:pt x="17112" y="467"/>
                    <a:pt x="167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6905767" y="2658862"/>
              <a:ext cx="134921" cy="430171"/>
            </a:xfrm>
            <a:custGeom>
              <a:rect b="b" l="l" r="r" t="t"/>
              <a:pathLst>
                <a:path extrusionOk="0" h="25953" w="8140">
                  <a:moveTo>
                    <a:pt x="234" y="1"/>
                  </a:moveTo>
                  <a:lnTo>
                    <a:pt x="250" y="49"/>
                  </a:lnTo>
                  <a:lnTo>
                    <a:pt x="250" y="49"/>
                  </a:lnTo>
                  <a:cubicBezTo>
                    <a:pt x="253" y="31"/>
                    <a:pt x="248" y="15"/>
                    <a:pt x="234" y="1"/>
                  </a:cubicBezTo>
                  <a:close/>
                  <a:moveTo>
                    <a:pt x="250" y="49"/>
                  </a:moveTo>
                  <a:cubicBezTo>
                    <a:pt x="241" y="114"/>
                    <a:pt x="131" y="203"/>
                    <a:pt x="0" y="334"/>
                  </a:cubicBezTo>
                  <a:cubicBezTo>
                    <a:pt x="167" y="1735"/>
                    <a:pt x="1334" y="8240"/>
                    <a:pt x="4036" y="17347"/>
                  </a:cubicBezTo>
                  <a:cubicBezTo>
                    <a:pt x="4803" y="19815"/>
                    <a:pt x="5537" y="22717"/>
                    <a:pt x="6238" y="25953"/>
                  </a:cubicBezTo>
                  <a:cubicBezTo>
                    <a:pt x="6838" y="24652"/>
                    <a:pt x="7505" y="23418"/>
                    <a:pt x="8139" y="22350"/>
                  </a:cubicBezTo>
                  <a:lnTo>
                    <a:pt x="250" y="49"/>
                  </a:lnTo>
                  <a:close/>
                </a:path>
              </a:pathLst>
            </a:custGeom>
            <a:solidFill>
              <a:srgbClr val="D1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6905204" y="2321329"/>
              <a:ext cx="423541" cy="1291855"/>
            </a:xfrm>
            <a:custGeom>
              <a:rect b="b" l="l" r="r" t="t"/>
              <a:pathLst>
                <a:path extrusionOk="0" h="77940" w="25553">
                  <a:moveTo>
                    <a:pt x="22429" y="0"/>
                  </a:moveTo>
                  <a:cubicBezTo>
                    <a:pt x="22292" y="0"/>
                    <a:pt x="22100" y="100"/>
                    <a:pt x="21783" y="417"/>
                  </a:cubicBezTo>
                  <a:cubicBezTo>
                    <a:pt x="21182" y="1018"/>
                    <a:pt x="18314" y="3019"/>
                    <a:pt x="16079" y="7589"/>
                  </a:cubicBezTo>
                  <a:cubicBezTo>
                    <a:pt x="13844" y="12126"/>
                    <a:pt x="8607" y="19231"/>
                    <a:pt x="568" y="19631"/>
                  </a:cubicBezTo>
                  <a:cubicBezTo>
                    <a:pt x="568" y="19631"/>
                    <a:pt x="1" y="19998"/>
                    <a:pt x="34" y="20465"/>
                  </a:cubicBezTo>
                  <a:cubicBezTo>
                    <a:pt x="67" y="20965"/>
                    <a:pt x="1568" y="27737"/>
                    <a:pt x="5171" y="37510"/>
                  </a:cubicBezTo>
                  <a:cubicBezTo>
                    <a:pt x="8740" y="47251"/>
                    <a:pt x="13377" y="65364"/>
                    <a:pt x="14678" y="77939"/>
                  </a:cubicBezTo>
                  <a:cubicBezTo>
                    <a:pt x="14678" y="77939"/>
                    <a:pt x="21049" y="51954"/>
                    <a:pt x="22016" y="40212"/>
                  </a:cubicBezTo>
                  <a:cubicBezTo>
                    <a:pt x="23017" y="28437"/>
                    <a:pt x="17913" y="21432"/>
                    <a:pt x="17880" y="20732"/>
                  </a:cubicBezTo>
                  <a:cubicBezTo>
                    <a:pt x="17847" y="20031"/>
                    <a:pt x="19081" y="12926"/>
                    <a:pt x="19381" y="12659"/>
                  </a:cubicBezTo>
                  <a:cubicBezTo>
                    <a:pt x="19681" y="12359"/>
                    <a:pt x="23117" y="10591"/>
                    <a:pt x="24351" y="8356"/>
                  </a:cubicBezTo>
                  <a:cubicBezTo>
                    <a:pt x="25552" y="6055"/>
                    <a:pt x="24251" y="1518"/>
                    <a:pt x="22750" y="184"/>
                  </a:cubicBezTo>
                  <a:cubicBezTo>
                    <a:pt x="22650" y="100"/>
                    <a:pt x="22567" y="0"/>
                    <a:pt x="224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6927878" y="2669918"/>
              <a:ext cx="260426" cy="426856"/>
            </a:xfrm>
            <a:custGeom>
              <a:rect b="b" l="l" r="r" t="t"/>
              <a:pathLst>
                <a:path extrusionOk="0" h="25753" w="15712">
                  <a:moveTo>
                    <a:pt x="0" y="1"/>
                  </a:moveTo>
                  <a:cubicBezTo>
                    <a:pt x="3" y="3"/>
                    <a:pt x="336" y="271"/>
                    <a:pt x="834" y="868"/>
                  </a:cubicBezTo>
                  <a:cubicBezTo>
                    <a:pt x="1368" y="1435"/>
                    <a:pt x="2102" y="2269"/>
                    <a:pt x="2936" y="3370"/>
                  </a:cubicBezTo>
                  <a:cubicBezTo>
                    <a:pt x="4670" y="5505"/>
                    <a:pt x="6839" y="8607"/>
                    <a:pt x="9007" y="12210"/>
                  </a:cubicBezTo>
                  <a:cubicBezTo>
                    <a:pt x="11108" y="15779"/>
                    <a:pt x="12843" y="19215"/>
                    <a:pt x="13944" y="21717"/>
                  </a:cubicBezTo>
                  <a:cubicBezTo>
                    <a:pt x="14110" y="22017"/>
                    <a:pt x="14244" y="22317"/>
                    <a:pt x="14377" y="22584"/>
                  </a:cubicBezTo>
                  <a:cubicBezTo>
                    <a:pt x="14511" y="22884"/>
                    <a:pt x="14577" y="23118"/>
                    <a:pt x="14711" y="23384"/>
                  </a:cubicBezTo>
                  <a:cubicBezTo>
                    <a:pt x="14911" y="23885"/>
                    <a:pt x="15078" y="24352"/>
                    <a:pt x="15245" y="24685"/>
                  </a:cubicBezTo>
                  <a:cubicBezTo>
                    <a:pt x="15545" y="25386"/>
                    <a:pt x="15712" y="25753"/>
                    <a:pt x="15712" y="25753"/>
                  </a:cubicBezTo>
                  <a:cubicBezTo>
                    <a:pt x="15712" y="25753"/>
                    <a:pt x="15578" y="25386"/>
                    <a:pt x="15278" y="24685"/>
                  </a:cubicBezTo>
                  <a:cubicBezTo>
                    <a:pt x="15178" y="24285"/>
                    <a:pt x="15011" y="23851"/>
                    <a:pt x="14844" y="23351"/>
                  </a:cubicBezTo>
                  <a:cubicBezTo>
                    <a:pt x="14744" y="23084"/>
                    <a:pt x="14677" y="22784"/>
                    <a:pt x="14544" y="22517"/>
                  </a:cubicBezTo>
                  <a:cubicBezTo>
                    <a:pt x="14411" y="22217"/>
                    <a:pt x="14277" y="21917"/>
                    <a:pt x="14177" y="21583"/>
                  </a:cubicBezTo>
                  <a:cubicBezTo>
                    <a:pt x="13176" y="19015"/>
                    <a:pt x="11542" y="15545"/>
                    <a:pt x="9407" y="11909"/>
                  </a:cubicBezTo>
                  <a:cubicBezTo>
                    <a:pt x="7239" y="8274"/>
                    <a:pt x="4937" y="5238"/>
                    <a:pt x="3103" y="3170"/>
                  </a:cubicBezTo>
                  <a:cubicBezTo>
                    <a:pt x="2202" y="2102"/>
                    <a:pt x="1401" y="1335"/>
                    <a:pt x="868" y="768"/>
                  </a:cubicBezTo>
                  <a:cubicBezTo>
                    <a:pt x="336" y="270"/>
                    <a:pt x="3" y="3"/>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6941138" y="2670481"/>
              <a:ext cx="282554" cy="132152"/>
            </a:xfrm>
            <a:custGeom>
              <a:rect b="b" l="l" r="r" t="t"/>
              <a:pathLst>
                <a:path extrusionOk="0" h="7973" w="17047">
                  <a:moveTo>
                    <a:pt x="1" y="0"/>
                  </a:moveTo>
                  <a:cubicBezTo>
                    <a:pt x="1" y="0"/>
                    <a:pt x="935" y="367"/>
                    <a:pt x="2536" y="1034"/>
                  </a:cubicBezTo>
                  <a:cubicBezTo>
                    <a:pt x="3337" y="1368"/>
                    <a:pt x="4237" y="1802"/>
                    <a:pt x="5271" y="2269"/>
                  </a:cubicBezTo>
                  <a:cubicBezTo>
                    <a:pt x="6339" y="2769"/>
                    <a:pt x="7440" y="3203"/>
                    <a:pt x="8607" y="3803"/>
                  </a:cubicBezTo>
                  <a:cubicBezTo>
                    <a:pt x="9207" y="4037"/>
                    <a:pt x="9775" y="4337"/>
                    <a:pt x="10342" y="4604"/>
                  </a:cubicBezTo>
                  <a:cubicBezTo>
                    <a:pt x="10875" y="4870"/>
                    <a:pt x="11409" y="5137"/>
                    <a:pt x="11909" y="5371"/>
                  </a:cubicBezTo>
                  <a:cubicBezTo>
                    <a:pt x="12910" y="5871"/>
                    <a:pt x="13844" y="6305"/>
                    <a:pt x="14578" y="6705"/>
                  </a:cubicBezTo>
                  <a:cubicBezTo>
                    <a:pt x="16079" y="7506"/>
                    <a:pt x="17046" y="7973"/>
                    <a:pt x="17046" y="7973"/>
                  </a:cubicBezTo>
                  <a:cubicBezTo>
                    <a:pt x="17046" y="7973"/>
                    <a:pt x="16112" y="7372"/>
                    <a:pt x="14678" y="6505"/>
                  </a:cubicBezTo>
                  <a:cubicBezTo>
                    <a:pt x="13944" y="6038"/>
                    <a:pt x="13077" y="5538"/>
                    <a:pt x="12076" y="5004"/>
                  </a:cubicBezTo>
                  <a:cubicBezTo>
                    <a:pt x="11609" y="4770"/>
                    <a:pt x="11075" y="4470"/>
                    <a:pt x="10542" y="4170"/>
                  </a:cubicBezTo>
                  <a:cubicBezTo>
                    <a:pt x="10008" y="3870"/>
                    <a:pt x="9408" y="3636"/>
                    <a:pt x="8841" y="3336"/>
                  </a:cubicBezTo>
                  <a:cubicBezTo>
                    <a:pt x="7673" y="2802"/>
                    <a:pt x="6506" y="2335"/>
                    <a:pt x="5438" y="1868"/>
                  </a:cubicBezTo>
                  <a:cubicBezTo>
                    <a:pt x="4371" y="1468"/>
                    <a:pt x="3403" y="1134"/>
                    <a:pt x="2603" y="834"/>
                  </a:cubicBezTo>
                  <a:cubicBezTo>
                    <a:pt x="1035" y="267"/>
                    <a:pt x="1"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6"/>
            <p:cNvSpPr/>
            <p:nvPr/>
          </p:nvSpPr>
          <p:spPr>
            <a:xfrm>
              <a:off x="6964360" y="2689277"/>
              <a:ext cx="278675" cy="218956"/>
            </a:xfrm>
            <a:custGeom>
              <a:rect b="b" l="l" r="r" t="t"/>
              <a:pathLst>
                <a:path extrusionOk="0" h="13210" w="16813">
                  <a:moveTo>
                    <a:pt x="1" y="0"/>
                  </a:moveTo>
                  <a:cubicBezTo>
                    <a:pt x="1" y="1"/>
                    <a:pt x="3837" y="2836"/>
                    <a:pt x="8540" y="6405"/>
                  </a:cubicBezTo>
                  <a:cubicBezTo>
                    <a:pt x="9708" y="7339"/>
                    <a:pt x="10842" y="8173"/>
                    <a:pt x="11843" y="8974"/>
                  </a:cubicBezTo>
                  <a:cubicBezTo>
                    <a:pt x="12843" y="9807"/>
                    <a:pt x="13711" y="10508"/>
                    <a:pt x="14478" y="11142"/>
                  </a:cubicBezTo>
                  <a:cubicBezTo>
                    <a:pt x="15879" y="12409"/>
                    <a:pt x="16813" y="13210"/>
                    <a:pt x="16813" y="13210"/>
                  </a:cubicBezTo>
                  <a:cubicBezTo>
                    <a:pt x="16813" y="13210"/>
                    <a:pt x="15979" y="12343"/>
                    <a:pt x="14678" y="10908"/>
                  </a:cubicBezTo>
                  <a:cubicBezTo>
                    <a:pt x="13978" y="10241"/>
                    <a:pt x="13110" y="9507"/>
                    <a:pt x="12143" y="8640"/>
                  </a:cubicBezTo>
                  <a:cubicBezTo>
                    <a:pt x="11142" y="7806"/>
                    <a:pt x="10041" y="6905"/>
                    <a:pt x="8874" y="6005"/>
                  </a:cubicBezTo>
                  <a:cubicBezTo>
                    <a:pt x="4171" y="2402"/>
                    <a:pt x="2" y="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6"/>
            <p:cNvSpPr/>
            <p:nvPr/>
          </p:nvSpPr>
          <p:spPr>
            <a:xfrm>
              <a:off x="6959387" y="2147987"/>
              <a:ext cx="112262" cy="23802"/>
            </a:xfrm>
            <a:custGeom>
              <a:rect b="b" l="l" r="r" t="t"/>
              <a:pathLst>
                <a:path extrusionOk="0" h="1436" w="6773">
                  <a:moveTo>
                    <a:pt x="1" y="1"/>
                  </a:moveTo>
                  <a:lnTo>
                    <a:pt x="1001" y="334"/>
                  </a:lnTo>
                  <a:cubicBezTo>
                    <a:pt x="1302" y="434"/>
                    <a:pt x="1669" y="501"/>
                    <a:pt x="2069" y="635"/>
                  </a:cubicBezTo>
                  <a:cubicBezTo>
                    <a:pt x="2469" y="768"/>
                    <a:pt x="2903" y="835"/>
                    <a:pt x="3303" y="935"/>
                  </a:cubicBezTo>
                  <a:lnTo>
                    <a:pt x="3937" y="1035"/>
                  </a:lnTo>
                  <a:cubicBezTo>
                    <a:pt x="4137" y="1102"/>
                    <a:pt x="4337" y="1102"/>
                    <a:pt x="4571" y="1135"/>
                  </a:cubicBezTo>
                  <a:cubicBezTo>
                    <a:pt x="4771" y="1168"/>
                    <a:pt x="4938" y="1202"/>
                    <a:pt x="5138" y="1202"/>
                  </a:cubicBezTo>
                  <a:cubicBezTo>
                    <a:pt x="5304" y="1268"/>
                    <a:pt x="5471" y="1268"/>
                    <a:pt x="5638" y="1268"/>
                  </a:cubicBezTo>
                  <a:cubicBezTo>
                    <a:pt x="5805" y="1268"/>
                    <a:pt x="5938" y="1302"/>
                    <a:pt x="6072" y="1302"/>
                  </a:cubicBezTo>
                  <a:cubicBezTo>
                    <a:pt x="6172" y="1335"/>
                    <a:pt x="6305" y="1335"/>
                    <a:pt x="6405" y="1335"/>
                  </a:cubicBezTo>
                  <a:cubicBezTo>
                    <a:pt x="6472" y="1368"/>
                    <a:pt x="6572" y="1368"/>
                    <a:pt x="6605" y="1368"/>
                  </a:cubicBezTo>
                  <a:lnTo>
                    <a:pt x="6672" y="1368"/>
                  </a:lnTo>
                  <a:cubicBezTo>
                    <a:pt x="6672" y="1360"/>
                    <a:pt x="6672" y="1353"/>
                    <a:pt x="6674" y="1350"/>
                  </a:cubicBezTo>
                  <a:lnTo>
                    <a:pt x="6674" y="1350"/>
                  </a:lnTo>
                  <a:cubicBezTo>
                    <a:pt x="6683" y="1355"/>
                    <a:pt x="6693" y="1360"/>
                    <a:pt x="6702" y="1366"/>
                  </a:cubicBezTo>
                  <a:lnTo>
                    <a:pt x="6702" y="1366"/>
                  </a:lnTo>
                  <a:cubicBezTo>
                    <a:pt x="6688" y="1354"/>
                    <a:pt x="6681" y="1348"/>
                    <a:pt x="6677" y="1348"/>
                  </a:cubicBezTo>
                  <a:cubicBezTo>
                    <a:pt x="6676" y="1348"/>
                    <a:pt x="6675" y="1349"/>
                    <a:pt x="6674" y="1350"/>
                  </a:cubicBezTo>
                  <a:lnTo>
                    <a:pt x="6674" y="1350"/>
                  </a:lnTo>
                  <a:cubicBezTo>
                    <a:pt x="6639" y="1332"/>
                    <a:pt x="6602" y="1317"/>
                    <a:pt x="6572" y="1302"/>
                  </a:cubicBezTo>
                  <a:cubicBezTo>
                    <a:pt x="6472" y="1268"/>
                    <a:pt x="6339" y="1202"/>
                    <a:pt x="6238" y="1168"/>
                  </a:cubicBezTo>
                  <a:cubicBezTo>
                    <a:pt x="6072" y="1135"/>
                    <a:pt x="5938" y="1035"/>
                    <a:pt x="5771" y="1035"/>
                  </a:cubicBezTo>
                  <a:cubicBezTo>
                    <a:pt x="5605" y="1001"/>
                    <a:pt x="5438" y="968"/>
                    <a:pt x="5238" y="968"/>
                  </a:cubicBezTo>
                  <a:cubicBezTo>
                    <a:pt x="5004" y="935"/>
                    <a:pt x="4837" y="935"/>
                    <a:pt x="4637" y="868"/>
                  </a:cubicBezTo>
                  <a:cubicBezTo>
                    <a:pt x="4437" y="835"/>
                    <a:pt x="4237" y="835"/>
                    <a:pt x="4004" y="801"/>
                  </a:cubicBezTo>
                  <a:lnTo>
                    <a:pt x="3403" y="668"/>
                  </a:lnTo>
                  <a:lnTo>
                    <a:pt x="2769" y="534"/>
                  </a:lnTo>
                  <a:lnTo>
                    <a:pt x="2136" y="434"/>
                  </a:lnTo>
                  <a:cubicBezTo>
                    <a:pt x="1735" y="334"/>
                    <a:pt x="1402" y="301"/>
                    <a:pt x="1068" y="201"/>
                  </a:cubicBezTo>
                  <a:lnTo>
                    <a:pt x="1" y="1"/>
                  </a:lnTo>
                  <a:close/>
                  <a:moveTo>
                    <a:pt x="6702" y="1366"/>
                  </a:moveTo>
                  <a:cubicBezTo>
                    <a:pt x="6717" y="1380"/>
                    <a:pt x="6739" y="1402"/>
                    <a:pt x="6772" y="1435"/>
                  </a:cubicBezTo>
                  <a:cubicBezTo>
                    <a:pt x="6758" y="1407"/>
                    <a:pt x="6732" y="1385"/>
                    <a:pt x="6702" y="1366"/>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7102032" y="2144125"/>
              <a:ext cx="43708" cy="22923"/>
            </a:xfrm>
            <a:custGeom>
              <a:rect b="b" l="l" r="r" t="t"/>
              <a:pathLst>
                <a:path extrusionOk="0" h="1383" w="2637">
                  <a:moveTo>
                    <a:pt x="2636" y="0"/>
                  </a:moveTo>
                  <a:cubicBezTo>
                    <a:pt x="2636" y="0"/>
                    <a:pt x="2569" y="0"/>
                    <a:pt x="2503" y="34"/>
                  </a:cubicBezTo>
                  <a:cubicBezTo>
                    <a:pt x="2469" y="67"/>
                    <a:pt x="2336" y="167"/>
                    <a:pt x="2202" y="200"/>
                  </a:cubicBezTo>
                  <a:lnTo>
                    <a:pt x="1302" y="634"/>
                  </a:lnTo>
                  <a:lnTo>
                    <a:pt x="1035" y="767"/>
                  </a:lnTo>
                  <a:cubicBezTo>
                    <a:pt x="1002" y="834"/>
                    <a:pt x="901" y="834"/>
                    <a:pt x="835" y="868"/>
                  </a:cubicBezTo>
                  <a:cubicBezTo>
                    <a:pt x="735" y="868"/>
                    <a:pt x="635" y="901"/>
                    <a:pt x="568" y="901"/>
                  </a:cubicBezTo>
                  <a:cubicBezTo>
                    <a:pt x="501" y="934"/>
                    <a:pt x="401" y="934"/>
                    <a:pt x="334" y="968"/>
                  </a:cubicBezTo>
                  <a:cubicBezTo>
                    <a:pt x="301" y="968"/>
                    <a:pt x="201" y="1068"/>
                    <a:pt x="168" y="1101"/>
                  </a:cubicBezTo>
                  <a:cubicBezTo>
                    <a:pt x="68" y="1168"/>
                    <a:pt x="68" y="1201"/>
                    <a:pt x="34" y="1234"/>
                  </a:cubicBezTo>
                  <a:cubicBezTo>
                    <a:pt x="1" y="1335"/>
                    <a:pt x="1" y="1368"/>
                    <a:pt x="1" y="1368"/>
                  </a:cubicBezTo>
                  <a:cubicBezTo>
                    <a:pt x="1" y="1379"/>
                    <a:pt x="5" y="1383"/>
                    <a:pt x="13" y="1383"/>
                  </a:cubicBezTo>
                  <a:cubicBezTo>
                    <a:pt x="30" y="1383"/>
                    <a:pt x="68" y="1368"/>
                    <a:pt x="134" y="1368"/>
                  </a:cubicBezTo>
                  <a:cubicBezTo>
                    <a:pt x="168" y="1335"/>
                    <a:pt x="201" y="1335"/>
                    <a:pt x="234" y="1335"/>
                  </a:cubicBezTo>
                  <a:cubicBezTo>
                    <a:pt x="268" y="1335"/>
                    <a:pt x="334" y="1268"/>
                    <a:pt x="401" y="1268"/>
                  </a:cubicBezTo>
                  <a:cubicBezTo>
                    <a:pt x="501" y="1268"/>
                    <a:pt x="535" y="1234"/>
                    <a:pt x="601" y="1234"/>
                  </a:cubicBezTo>
                  <a:cubicBezTo>
                    <a:pt x="701" y="1234"/>
                    <a:pt x="801" y="1234"/>
                    <a:pt x="868" y="1201"/>
                  </a:cubicBezTo>
                  <a:cubicBezTo>
                    <a:pt x="968" y="1168"/>
                    <a:pt x="1068" y="1101"/>
                    <a:pt x="1168" y="1068"/>
                  </a:cubicBezTo>
                  <a:lnTo>
                    <a:pt x="1402" y="934"/>
                  </a:lnTo>
                  <a:cubicBezTo>
                    <a:pt x="1802" y="734"/>
                    <a:pt x="2069" y="534"/>
                    <a:pt x="2302" y="334"/>
                  </a:cubicBezTo>
                  <a:lnTo>
                    <a:pt x="2636" y="0"/>
                  </a:ln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7206537" y="2222625"/>
              <a:ext cx="49775" cy="80190"/>
            </a:xfrm>
            <a:custGeom>
              <a:rect b="b" l="l" r="r" t="t"/>
              <a:pathLst>
                <a:path extrusionOk="0" h="4838" w="3003">
                  <a:moveTo>
                    <a:pt x="0" y="1"/>
                  </a:moveTo>
                  <a:lnTo>
                    <a:pt x="0" y="1"/>
                  </a:lnTo>
                  <a:cubicBezTo>
                    <a:pt x="968" y="2936"/>
                    <a:pt x="3002" y="4838"/>
                    <a:pt x="3002" y="4838"/>
                  </a:cubicBezTo>
                  <a:cubicBezTo>
                    <a:pt x="2846" y="4242"/>
                    <a:pt x="2836" y="3764"/>
                    <a:pt x="2836" y="3764"/>
                  </a:cubicBezTo>
                  <a:cubicBezTo>
                    <a:pt x="2836" y="3764"/>
                    <a:pt x="2836" y="3766"/>
                    <a:pt x="2836" y="3770"/>
                  </a:cubicBezTo>
                  <a:cubicBezTo>
                    <a:pt x="1201" y="2103"/>
                    <a:pt x="1" y="1"/>
                    <a:pt x="0" y="1"/>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6816743" y="2307223"/>
              <a:ext cx="75217" cy="89588"/>
            </a:xfrm>
            <a:custGeom>
              <a:rect b="b" l="l" r="r" t="t"/>
              <a:pathLst>
                <a:path extrusionOk="0" h="5405" w="4538">
                  <a:moveTo>
                    <a:pt x="4537" y="1"/>
                  </a:moveTo>
                  <a:lnTo>
                    <a:pt x="4537" y="1"/>
                  </a:lnTo>
                  <a:cubicBezTo>
                    <a:pt x="3103" y="1502"/>
                    <a:pt x="1" y="3837"/>
                    <a:pt x="1" y="3837"/>
                  </a:cubicBezTo>
                  <a:lnTo>
                    <a:pt x="568" y="5405"/>
                  </a:lnTo>
                  <a:cubicBezTo>
                    <a:pt x="2869" y="3437"/>
                    <a:pt x="4537" y="1"/>
                    <a:pt x="4537" y="1"/>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7168945" y="4202558"/>
              <a:ext cx="213420" cy="280383"/>
            </a:xfrm>
            <a:custGeom>
              <a:rect b="b" l="l" r="r" t="t"/>
              <a:pathLst>
                <a:path extrusionOk="0" h="16916" w="12876">
                  <a:moveTo>
                    <a:pt x="300" y="0"/>
                  </a:moveTo>
                  <a:cubicBezTo>
                    <a:pt x="300" y="0"/>
                    <a:pt x="0" y="2002"/>
                    <a:pt x="600" y="3303"/>
                  </a:cubicBezTo>
                  <a:cubicBezTo>
                    <a:pt x="1168" y="4603"/>
                    <a:pt x="1368" y="4937"/>
                    <a:pt x="2035" y="7305"/>
                  </a:cubicBezTo>
                  <a:cubicBezTo>
                    <a:pt x="2702" y="9674"/>
                    <a:pt x="3169" y="13343"/>
                    <a:pt x="4470" y="14611"/>
                  </a:cubicBezTo>
                  <a:cubicBezTo>
                    <a:pt x="5732" y="15873"/>
                    <a:pt x="9758" y="16915"/>
                    <a:pt x="11002" y="16915"/>
                  </a:cubicBezTo>
                  <a:cubicBezTo>
                    <a:pt x="11040" y="16915"/>
                    <a:pt x="11075" y="16914"/>
                    <a:pt x="11108" y="16912"/>
                  </a:cubicBezTo>
                  <a:cubicBezTo>
                    <a:pt x="12209" y="16812"/>
                    <a:pt x="12676" y="16112"/>
                    <a:pt x="12809" y="15445"/>
                  </a:cubicBezTo>
                  <a:cubicBezTo>
                    <a:pt x="12876" y="14777"/>
                    <a:pt x="12476" y="12643"/>
                    <a:pt x="12476" y="12643"/>
                  </a:cubicBezTo>
                  <a:lnTo>
                    <a:pt x="30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6927878" y="3053629"/>
              <a:ext cx="451171" cy="1411560"/>
            </a:xfrm>
            <a:custGeom>
              <a:rect b="b" l="l" r="r" t="t"/>
              <a:pathLst>
                <a:path extrusionOk="0" h="85162" w="27220">
                  <a:moveTo>
                    <a:pt x="6005" y="1"/>
                  </a:moveTo>
                  <a:cubicBezTo>
                    <a:pt x="6005" y="1"/>
                    <a:pt x="9874" y="12009"/>
                    <a:pt x="11909" y="24452"/>
                  </a:cubicBezTo>
                  <a:cubicBezTo>
                    <a:pt x="14010" y="36927"/>
                    <a:pt x="13543" y="37094"/>
                    <a:pt x="14144" y="41597"/>
                  </a:cubicBezTo>
                  <a:cubicBezTo>
                    <a:pt x="14711" y="46134"/>
                    <a:pt x="17413" y="60611"/>
                    <a:pt x="19714" y="65381"/>
                  </a:cubicBezTo>
                  <a:cubicBezTo>
                    <a:pt x="22016" y="70118"/>
                    <a:pt x="22550" y="71919"/>
                    <a:pt x="23617" y="74421"/>
                  </a:cubicBezTo>
                  <a:cubicBezTo>
                    <a:pt x="24718" y="76923"/>
                    <a:pt x="25252" y="79091"/>
                    <a:pt x="25919" y="79991"/>
                  </a:cubicBezTo>
                  <a:cubicBezTo>
                    <a:pt x="26586" y="80925"/>
                    <a:pt x="27220" y="81759"/>
                    <a:pt x="27086" y="82860"/>
                  </a:cubicBezTo>
                  <a:cubicBezTo>
                    <a:pt x="26953" y="83961"/>
                    <a:pt x="26486" y="85162"/>
                    <a:pt x="25418" y="85162"/>
                  </a:cubicBezTo>
                  <a:cubicBezTo>
                    <a:pt x="24384" y="85162"/>
                    <a:pt x="19014" y="84628"/>
                    <a:pt x="18180" y="81092"/>
                  </a:cubicBezTo>
                  <a:cubicBezTo>
                    <a:pt x="17313" y="77590"/>
                    <a:pt x="16345" y="73954"/>
                    <a:pt x="15912" y="72753"/>
                  </a:cubicBezTo>
                  <a:cubicBezTo>
                    <a:pt x="15511" y="71519"/>
                    <a:pt x="14978" y="71419"/>
                    <a:pt x="14811" y="69417"/>
                  </a:cubicBezTo>
                  <a:cubicBezTo>
                    <a:pt x="14677" y="67416"/>
                    <a:pt x="14577" y="64981"/>
                    <a:pt x="12209" y="59577"/>
                  </a:cubicBezTo>
                  <a:cubicBezTo>
                    <a:pt x="9841" y="54140"/>
                    <a:pt x="5704" y="46401"/>
                    <a:pt x="5204" y="40897"/>
                  </a:cubicBezTo>
                  <a:cubicBezTo>
                    <a:pt x="4670" y="35393"/>
                    <a:pt x="5004" y="32891"/>
                    <a:pt x="4370" y="31056"/>
                  </a:cubicBezTo>
                  <a:cubicBezTo>
                    <a:pt x="3703" y="29222"/>
                    <a:pt x="0" y="20282"/>
                    <a:pt x="0" y="20282"/>
                  </a:cubicBezTo>
                  <a:cubicBezTo>
                    <a:pt x="0" y="20282"/>
                    <a:pt x="801" y="9908"/>
                    <a:pt x="6005"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6"/>
            <p:cNvSpPr/>
            <p:nvPr/>
          </p:nvSpPr>
          <p:spPr>
            <a:xfrm>
              <a:off x="7159530" y="4110219"/>
              <a:ext cx="97328" cy="49443"/>
            </a:xfrm>
            <a:custGeom>
              <a:rect b="b" l="l" r="r" t="t"/>
              <a:pathLst>
                <a:path extrusionOk="0" h="2983" w="5872">
                  <a:moveTo>
                    <a:pt x="5238" y="1"/>
                  </a:moveTo>
                  <a:cubicBezTo>
                    <a:pt x="2870" y="367"/>
                    <a:pt x="935" y="1068"/>
                    <a:pt x="201" y="1402"/>
                  </a:cubicBezTo>
                  <a:cubicBezTo>
                    <a:pt x="1" y="1502"/>
                    <a:pt x="68" y="1835"/>
                    <a:pt x="435" y="2903"/>
                  </a:cubicBezTo>
                  <a:cubicBezTo>
                    <a:pt x="435" y="2951"/>
                    <a:pt x="506" y="2982"/>
                    <a:pt x="558" y="2982"/>
                  </a:cubicBezTo>
                  <a:cubicBezTo>
                    <a:pt x="576" y="2982"/>
                    <a:pt x="592" y="2978"/>
                    <a:pt x="601" y="2969"/>
                  </a:cubicBezTo>
                  <a:cubicBezTo>
                    <a:pt x="935" y="2803"/>
                    <a:pt x="3170" y="1835"/>
                    <a:pt x="5772" y="1468"/>
                  </a:cubicBezTo>
                  <a:cubicBezTo>
                    <a:pt x="5838" y="1468"/>
                    <a:pt x="5872" y="1368"/>
                    <a:pt x="5772" y="1201"/>
                  </a:cubicBezTo>
                  <a:cubicBezTo>
                    <a:pt x="5772" y="1201"/>
                    <a:pt x="5371" y="1"/>
                    <a:pt x="52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7231416" y="4390585"/>
              <a:ext cx="143772" cy="35354"/>
            </a:xfrm>
            <a:custGeom>
              <a:rect b="b" l="l" r="r" t="t"/>
              <a:pathLst>
                <a:path extrusionOk="0" h="2133" w="8674">
                  <a:moveTo>
                    <a:pt x="6430" y="0"/>
                  </a:moveTo>
                  <a:cubicBezTo>
                    <a:pt x="2490" y="0"/>
                    <a:pt x="88" y="1407"/>
                    <a:pt x="0" y="1465"/>
                  </a:cubicBezTo>
                  <a:lnTo>
                    <a:pt x="401" y="2132"/>
                  </a:lnTo>
                  <a:cubicBezTo>
                    <a:pt x="401" y="2132"/>
                    <a:pt x="2706" y="788"/>
                    <a:pt x="6461" y="788"/>
                  </a:cubicBezTo>
                  <a:cubicBezTo>
                    <a:pt x="7132" y="788"/>
                    <a:pt x="7848" y="831"/>
                    <a:pt x="8607" y="932"/>
                  </a:cubicBezTo>
                  <a:cubicBezTo>
                    <a:pt x="8607" y="932"/>
                    <a:pt x="8673" y="798"/>
                    <a:pt x="8673" y="765"/>
                  </a:cubicBezTo>
                  <a:cubicBezTo>
                    <a:pt x="8673" y="731"/>
                    <a:pt x="8440" y="398"/>
                    <a:pt x="8373" y="231"/>
                  </a:cubicBezTo>
                  <a:cubicBezTo>
                    <a:pt x="8340" y="131"/>
                    <a:pt x="8273" y="98"/>
                    <a:pt x="8240" y="98"/>
                  </a:cubicBezTo>
                  <a:cubicBezTo>
                    <a:pt x="7606" y="30"/>
                    <a:pt x="7002" y="0"/>
                    <a:pt x="64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7238610" y="4277195"/>
              <a:ext cx="86820" cy="143208"/>
            </a:xfrm>
            <a:custGeom>
              <a:rect b="b" l="l" r="r" t="t"/>
              <a:pathLst>
                <a:path extrusionOk="0" h="8640" w="5238">
                  <a:moveTo>
                    <a:pt x="4637" y="0"/>
                  </a:moveTo>
                  <a:cubicBezTo>
                    <a:pt x="4637" y="67"/>
                    <a:pt x="4236" y="3570"/>
                    <a:pt x="0" y="8106"/>
                  </a:cubicBezTo>
                  <a:lnTo>
                    <a:pt x="600" y="8640"/>
                  </a:lnTo>
                  <a:cubicBezTo>
                    <a:pt x="3669" y="5304"/>
                    <a:pt x="4803" y="2502"/>
                    <a:pt x="5237" y="1101"/>
                  </a:cubicBezTo>
                  <a:cubicBezTo>
                    <a:pt x="4970" y="334"/>
                    <a:pt x="4637" y="0"/>
                    <a:pt x="46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6927315" y="3053629"/>
              <a:ext cx="100096" cy="388153"/>
            </a:xfrm>
            <a:custGeom>
              <a:rect b="b" l="l" r="r" t="t"/>
              <a:pathLst>
                <a:path extrusionOk="0" h="23418" w="6039">
                  <a:moveTo>
                    <a:pt x="6039" y="1"/>
                  </a:moveTo>
                  <a:lnTo>
                    <a:pt x="6039" y="1"/>
                  </a:lnTo>
                  <a:cubicBezTo>
                    <a:pt x="835" y="9908"/>
                    <a:pt x="1" y="20349"/>
                    <a:pt x="1" y="20349"/>
                  </a:cubicBezTo>
                  <a:cubicBezTo>
                    <a:pt x="1" y="20349"/>
                    <a:pt x="568" y="21683"/>
                    <a:pt x="1269" y="23418"/>
                  </a:cubicBezTo>
                  <a:cubicBezTo>
                    <a:pt x="2669" y="11043"/>
                    <a:pt x="6038" y="2"/>
                    <a:pt x="6039" y="1"/>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6845500" y="1711816"/>
              <a:ext cx="216188" cy="352152"/>
            </a:xfrm>
            <a:custGeom>
              <a:rect b="b" l="l" r="r" t="t"/>
              <a:pathLst>
                <a:path extrusionOk="0" h="21246" w="13043">
                  <a:moveTo>
                    <a:pt x="12573" y="1"/>
                  </a:moveTo>
                  <a:cubicBezTo>
                    <a:pt x="12420" y="1"/>
                    <a:pt x="12231" y="8"/>
                    <a:pt x="12009" y="30"/>
                  </a:cubicBezTo>
                  <a:cubicBezTo>
                    <a:pt x="11842" y="30"/>
                    <a:pt x="11675" y="97"/>
                    <a:pt x="11475" y="130"/>
                  </a:cubicBezTo>
                  <a:cubicBezTo>
                    <a:pt x="11275" y="197"/>
                    <a:pt x="11041" y="264"/>
                    <a:pt x="10808" y="330"/>
                  </a:cubicBezTo>
                  <a:cubicBezTo>
                    <a:pt x="10374" y="531"/>
                    <a:pt x="9840" y="764"/>
                    <a:pt x="9340" y="1098"/>
                  </a:cubicBezTo>
                  <a:cubicBezTo>
                    <a:pt x="8806" y="1365"/>
                    <a:pt x="8306" y="1832"/>
                    <a:pt x="7772" y="2299"/>
                  </a:cubicBezTo>
                  <a:cubicBezTo>
                    <a:pt x="7272" y="2832"/>
                    <a:pt x="6772" y="3433"/>
                    <a:pt x="6338" y="4133"/>
                  </a:cubicBezTo>
                  <a:cubicBezTo>
                    <a:pt x="5938" y="4834"/>
                    <a:pt x="5604" y="5601"/>
                    <a:pt x="5271" y="6435"/>
                  </a:cubicBezTo>
                  <a:cubicBezTo>
                    <a:pt x="4970" y="7235"/>
                    <a:pt x="4670" y="8103"/>
                    <a:pt x="4470" y="9003"/>
                  </a:cubicBezTo>
                  <a:cubicBezTo>
                    <a:pt x="4003" y="10805"/>
                    <a:pt x="3769" y="12573"/>
                    <a:pt x="3503" y="14140"/>
                  </a:cubicBezTo>
                  <a:cubicBezTo>
                    <a:pt x="3269" y="15742"/>
                    <a:pt x="2769" y="17076"/>
                    <a:pt x="2268" y="18143"/>
                  </a:cubicBezTo>
                  <a:cubicBezTo>
                    <a:pt x="1768" y="19177"/>
                    <a:pt x="1201" y="20011"/>
                    <a:pt x="767" y="20512"/>
                  </a:cubicBezTo>
                  <a:cubicBezTo>
                    <a:pt x="577" y="20730"/>
                    <a:pt x="408" y="20881"/>
                    <a:pt x="280" y="21002"/>
                  </a:cubicBezTo>
                  <a:lnTo>
                    <a:pt x="280" y="21002"/>
                  </a:lnTo>
                  <a:cubicBezTo>
                    <a:pt x="406" y="20904"/>
                    <a:pt x="562" y="20774"/>
                    <a:pt x="701" y="20612"/>
                  </a:cubicBezTo>
                  <a:cubicBezTo>
                    <a:pt x="1268" y="20145"/>
                    <a:pt x="1835" y="19344"/>
                    <a:pt x="2435" y="18277"/>
                  </a:cubicBezTo>
                  <a:cubicBezTo>
                    <a:pt x="3002" y="17176"/>
                    <a:pt x="3536" y="15808"/>
                    <a:pt x="3870" y="14207"/>
                  </a:cubicBezTo>
                  <a:cubicBezTo>
                    <a:pt x="4203" y="12639"/>
                    <a:pt x="4470" y="10938"/>
                    <a:pt x="4937" y="9137"/>
                  </a:cubicBezTo>
                  <a:cubicBezTo>
                    <a:pt x="5137" y="8270"/>
                    <a:pt x="5371" y="7402"/>
                    <a:pt x="5671" y="6602"/>
                  </a:cubicBezTo>
                  <a:cubicBezTo>
                    <a:pt x="5971" y="5801"/>
                    <a:pt x="6305" y="5001"/>
                    <a:pt x="6672" y="4333"/>
                  </a:cubicBezTo>
                  <a:cubicBezTo>
                    <a:pt x="7038" y="3633"/>
                    <a:pt x="7505" y="3032"/>
                    <a:pt x="7972" y="2532"/>
                  </a:cubicBezTo>
                  <a:cubicBezTo>
                    <a:pt x="8506" y="2098"/>
                    <a:pt x="8973" y="1631"/>
                    <a:pt x="9474" y="1298"/>
                  </a:cubicBezTo>
                  <a:cubicBezTo>
                    <a:pt x="9941" y="964"/>
                    <a:pt x="10441" y="697"/>
                    <a:pt x="10841" y="497"/>
                  </a:cubicBezTo>
                  <a:lnTo>
                    <a:pt x="11475" y="264"/>
                  </a:lnTo>
                  <a:cubicBezTo>
                    <a:pt x="11675" y="197"/>
                    <a:pt x="11842" y="164"/>
                    <a:pt x="12009" y="130"/>
                  </a:cubicBezTo>
                  <a:cubicBezTo>
                    <a:pt x="12453" y="41"/>
                    <a:pt x="12765" y="27"/>
                    <a:pt x="12923" y="27"/>
                  </a:cubicBezTo>
                  <a:cubicBezTo>
                    <a:pt x="13002" y="27"/>
                    <a:pt x="13043" y="30"/>
                    <a:pt x="13043" y="30"/>
                  </a:cubicBezTo>
                  <a:cubicBezTo>
                    <a:pt x="13043" y="30"/>
                    <a:pt x="12880" y="1"/>
                    <a:pt x="12573" y="1"/>
                  </a:cubicBezTo>
                  <a:close/>
                  <a:moveTo>
                    <a:pt x="280" y="21002"/>
                  </a:moveTo>
                  <a:cubicBezTo>
                    <a:pt x="224" y="21045"/>
                    <a:pt x="174" y="21081"/>
                    <a:pt x="134" y="21112"/>
                  </a:cubicBezTo>
                  <a:cubicBezTo>
                    <a:pt x="33" y="21145"/>
                    <a:pt x="0" y="21245"/>
                    <a:pt x="0" y="21245"/>
                  </a:cubicBezTo>
                  <a:cubicBezTo>
                    <a:pt x="0" y="21245"/>
                    <a:pt x="100" y="21179"/>
                    <a:pt x="200" y="21079"/>
                  </a:cubicBezTo>
                  <a:cubicBezTo>
                    <a:pt x="225" y="21054"/>
                    <a:pt x="251" y="21029"/>
                    <a:pt x="280" y="2100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7166177" y="1760414"/>
              <a:ext cx="55294" cy="194640"/>
            </a:xfrm>
            <a:custGeom>
              <a:rect b="b" l="l" r="r" t="t"/>
              <a:pathLst>
                <a:path extrusionOk="0" h="11743" w="3336">
                  <a:moveTo>
                    <a:pt x="0" y="0"/>
                  </a:moveTo>
                  <a:lnTo>
                    <a:pt x="0" y="0"/>
                  </a:lnTo>
                  <a:cubicBezTo>
                    <a:pt x="0" y="1"/>
                    <a:pt x="1168" y="2502"/>
                    <a:pt x="2168" y="5704"/>
                  </a:cubicBezTo>
                  <a:cubicBezTo>
                    <a:pt x="2669" y="7339"/>
                    <a:pt x="2969" y="8840"/>
                    <a:pt x="3102" y="9907"/>
                  </a:cubicBezTo>
                  <a:cubicBezTo>
                    <a:pt x="3136" y="10208"/>
                    <a:pt x="3169" y="10441"/>
                    <a:pt x="3169" y="10675"/>
                  </a:cubicBezTo>
                  <a:lnTo>
                    <a:pt x="3169" y="11242"/>
                  </a:lnTo>
                  <a:lnTo>
                    <a:pt x="3169" y="11742"/>
                  </a:lnTo>
                  <a:cubicBezTo>
                    <a:pt x="3169" y="11742"/>
                    <a:pt x="3203" y="11575"/>
                    <a:pt x="3203" y="11242"/>
                  </a:cubicBezTo>
                  <a:cubicBezTo>
                    <a:pt x="3269" y="11075"/>
                    <a:pt x="3269" y="10875"/>
                    <a:pt x="3303" y="10675"/>
                  </a:cubicBezTo>
                  <a:cubicBezTo>
                    <a:pt x="3336" y="10475"/>
                    <a:pt x="3336" y="10208"/>
                    <a:pt x="3336" y="9907"/>
                  </a:cubicBezTo>
                  <a:cubicBezTo>
                    <a:pt x="3336" y="8807"/>
                    <a:pt x="3169" y="7206"/>
                    <a:pt x="2669" y="5571"/>
                  </a:cubicBezTo>
                  <a:cubicBezTo>
                    <a:pt x="2168" y="3903"/>
                    <a:pt x="1501" y="2502"/>
                    <a:pt x="968" y="1535"/>
                  </a:cubicBezTo>
                  <a:cubicBezTo>
                    <a:pt x="434" y="534"/>
                    <a:pt x="0" y="1"/>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6017264" y="2659973"/>
              <a:ext cx="1024517" cy="1850814"/>
            </a:xfrm>
            <a:custGeom>
              <a:rect b="b" l="l" r="r" t="t"/>
              <a:pathLst>
                <a:path extrusionOk="0" h="111663" w="61811">
                  <a:moveTo>
                    <a:pt x="53905" y="1"/>
                  </a:moveTo>
                  <a:cubicBezTo>
                    <a:pt x="53905" y="1"/>
                    <a:pt x="47501" y="6338"/>
                    <a:pt x="46834" y="14478"/>
                  </a:cubicBezTo>
                  <a:cubicBezTo>
                    <a:pt x="46133" y="22617"/>
                    <a:pt x="50103" y="32257"/>
                    <a:pt x="50103" y="32257"/>
                  </a:cubicBezTo>
                  <a:cubicBezTo>
                    <a:pt x="50103" y="32257"/>
                    <a:pt x="48401" y="47835"/>
                    <a:pt x="38461" y="66715"/>
                  </a:cubicBezTo>
                  <a:cubicBezTo>
                    <a:pt x="28520" y="85629"/>
                    <a:pt x="11842" y="96703"/>
                    <a:pt x="7906" y="99138"/>
                  </a:cubicBezTo>
                  <a:cubicBezTo>
                    <a:pt x="3970" y="101540"/>
                    <a:pt x="0" y="102841"/>
                    <a:pt x="1001" y="104842"/>
                  </a:cubicBezTo>
                  <a:cubicBezTo>
                    <a:pt x="2002" y="106877"/>
                    <a:pt x="5671" y="107477"/>
                    <a:pt x="9941" y="107477"/>
                  </a:cubicBezTo>
                  <a:cubicBezTo>
                    <a:pt x="11852" y="107477"/>
                    <a:pt x="13557" y="107377"/>
                    <a:pt x="14934" y="107377"/>
                  </a:cubicBezTo>
                  <a:cubicBezTo>
                    <a:pt x="16633" y="107377"/>
                    <a:pt x="17834" y="107530"/>
                    <a:pt x="18313" y="108211"/>
                  </a:cubicBezTo>
                  <a:cubicBezTo>
                    <a:pt x="19147" y="109479"/>
                    <a:pt x="18347" y="111380"/>
                    <a:pt x="26019" y="111380"/>
                  </a:cubicBezTo>
                  <a:cubicBezTo>
                    <a:pt x="33724" y="111380"/>
                    <a:pt x="35159" y="110146"/>
                    <a:pt x="36626" y="109646"/>
                  </a:cubicBezTo>
                  <a:cubicBezTo>
                    <a:pt x="37176" y="109433"/>
                    <a:pt x="37787" y="109319"/>
                    <a:pt x="38369" y="109319"/>
                  </a:cubicBezTo>
                  <a:cubicBezTo>
                    <a:pt x="39341" y="109319"/>
                    <a:pt x="40233" y="109637"/>
                    <a:pt x="40629" y="110346"/>
                  </a:cubicBezTo>
                  <a:cubicBezTo>
                    <a:pt x="41083" y="111159"/>
                    <a:pt x="41623" y="111663"/>
                    <a:pt x="43903" y="111663"/>
                  </a:cubicBezTo>
                  <a:cubicBezTo>
                    <a:pt x="44806" y="111663"/>
                    <a:pt x="45982" y="111584"/>
                    <a:pt x="47534" y="111414"/>
                  </a:cubicBezTo>
                  <a:cubicBezTo>
                    <a:pt x="53038" y="110847"/>
                    <a:pt x="59009" y="108011"/>
                    <a:pt x="59176" y="106677"/>
                  </a:cubicBezTo>
                  <a:cubicBezTo>
                    <a:pt x="59376" y="105309"/>
                    <a:pt x="54672" y="88197"/>
                    <a:pt x="53805" y="67816"/>
                  </a:cubicBezTo>
                  <a:cubicBezTo>
                    <a:pt x="52938" y="47434"/>
                    <a:pt x="56540" y="30923"/>
                    <a:pt x="61811" y="22317"/>
                  </a:cubicBezTo>
                  <a:lnTo>
                    <a:pt x="5390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6786891" y="2679332"/>
              <a:ext cx="241630" cy="186883"/>
            </a:xfrm>
            <a:custGeom>
              <a:rect b="b" l="l" r="r" t="t"/>
              <a:pathLst>
                <a:path extrusionOk="0" h="11275" w="14578">
                  <a:moveTo>
                    <a:pt x="3369" y="5170"/>
                  </a:moveTo>
                  <a:cubicBezTo>
                    <a:pt x="3369" y="5170"/>
                    <a:pt x="4637" y="6505"/>
                    <a:pt x="6305" y="6805"/>
                  </a:cubicBezTo>
                  <a:cubicBezTo>
                    <a:pt x="7973" y="7105"/>
                    <a:pt x="11575" y="6838"/>
                    <a:pt x="11842" y="6938"/>
                  </a:cubicBezTo>
                  <a:cubicBezTo>
                    <a:pt x="12076" y="7005"/>
                    <a:pt x="12609" y="7972"/>
                    <a:pt x="12943" y="8439"/>
                  </a:cubicBezTo>
                  <a:cubicBezTo>
                    <a:pt x="13310" y="8906"/>
                    <a:pt x="13043" y="9073"/>
                    <a:pt x="13210" y="10007"/>
                  </a:cubicBezTo>
                  <a:cubicBezTo>
                    <a:pt x="13376" y="11008"/>
                    <a:pt x="13910" y="11275"/>
                    <a:pt x="13977" y="10774"/>
                  </a:cubicBezTo>
                  <a:cubicBezTo>
                    <a:pt x="14010" y="10307"/>
                    <a:pt x="14411" y="9607"/>
                    <a:pt x="14411" y="8940"/>
                  </a:cubicBezTo>
                  <a:cubicBezTo>
                    <a:pt x="14411" y="8273"/>
                    <a:pt x="14577" y="6738"/>
                    <a:pt x="14577" y="6405"/>
                  </a:cubicBezTo>
                  <a:cubicBezTo>
                    <a:pt x="14577" y="6004"/>
                    <a:pt x="13477" y="3436"/>
                    <a:pt x="13310" y="3169"/>
                  </a:cubicBezTo>
                  <a:cubicBezTo>
                    <a:pt x="13076" y="2935"/>
                    <a:pt x="11375" y="1468"/>
                    <a:pt x="10841" y="1268"/>
                  </a:cubicBezTo>
                  <a:cubicBezTo>
                    <a:pt x="10308" y="1067"/>
                    <a:pt x="4737" y="1601"/>
                    <a:pt x="4737" y="1601"/>
                  </a:cubicBezTo>
                  <a:cubicBezTo>
                    <a:pt x="3670" y="1301"/>
                    <a:pt x="2469" y="734"/>
                    <a:pt x="1234" y="0"/>
                  </a:cubicBezTo>
                  <a:lnTo>
                    <a:pt x="0" y="3569"/>
                  </a:lnTo>
                  <a:cubicBezTo>
                    <a:pt x="1968" y="4503"/>
                    <a:pt x="3369" y="5170"/>
                    <a:pt x="3369" y="5170"/>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6841622" y="3194616"/>
              <a:ext cx="37609" cy="79096"/>
            </a:xfrm>
            <a:custGeom>
              <a:rect b="b" l="l" r="r" t="t"/>
              <a:pathLst>
                <a:path extrusionOk="0" h="4772" w="2269">
                  <a:moveTo>
                    <a:pt x="334" y="1"/>
                  </a:moveTo>
                  <a:lnTo>
                    <a:pt x="1" y="2169"/>
                  </a:lnTo>
                  <a:lnTo>
                    <a:pt x="2269" y="4771"/>
                  </a:lnTo>
                  <a:lnTo>
                    <a:pt x="3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6664700" y="3521939"/>
              <a:ext cx="196298" cy="900122"/>
            </a:xfrm>
            <a:custGeom>
              <a:rect b="b" l="l" r="r" t="t"/>
              <a:pathLst>
                <a:path extrusionOk="0" h="54306" w="11843">
                  <a:moveTo>
                    <a:pt x="11842" y="0"/>
                  </a:moveTo>
                  <a:lnTo>
                    <a:pt x="11842" y="0"/>
                  </a:lnTo>
                  <a:cubicBezTo>
                    <a:pt x="11842" y="1"/>
                    <a:pt x="11675" y="768"/>
                    <a:pt x="11408" y="2135"/>
                  </a:cubicBezTo>
                  <a:cubicBezTo>
                    <a:pt x="11108" y="3503"/>
                    <a:pt x="10741" y="5504"/>
                    <a:pt x="10241" y="7973"/>
                  </a:cubicBezTo>
                  <a:cubicBezTo>
                    <a:pt x="9741" y="10475"/>
                    <a:pt x="9174" y="13377"/>
                    <a:pt x="8506" y="16646"/>
                  </a:cubicBezTo>
                  <a:cubicBezTo>
                    <a:pt x="7806" y="19881"/>
                    <a:pt x="7072" y="23484"/>
                    <a:pt x="6271" y="27220"/>
                  </a:cubicBezTo>
                  <a:cubicBezTo>
                    <a:pt x="4670" y="34692"/>
                    <a:pt x="3103" y="41497"/>
                    <a:pt x="1935" y="46367"/>
                  </a:cubicBezTo>
                  <a:cubicBezTo>
                    <a:pt x="734" y="51304"/>
                    <a:pt x="0" y="54306"/>
                    <a:pt x="0" y="54306"/>
                  </a:cubicBezTo>
                  <a:cubicBezTo>
                    <a:pt x="0" y="54306"/>
                    <a:pt x="834" y="51304"/>
                    <a:pt x="2235" y="46467"/>
                  </a:cubicBezTo>
                  <a:cubicBezTo>
                    <a:pt x="3536" y="41630"/>
                    <a:pt x="5204" y="34859"/>
                    <a:pt x="6805" y="27353"/>
                  </a:cubicBezTo>
                  <a:cubicBezTo>
                    <a:pt x="7239" y="25485"/>
                    <a:pt x="7572" y="23617"/>
                    <a:pt x="7939" y="21849"/>
                  </a:cubicBezTo>
                  <a:cubicBezTo>
                    <a:pt x="8273" y="20048"/>
                    <a:pt x="8640" y="18347"/>
                    <a:pt x="8940" y="16712"/>
                  </a:cubicBezTo>
                  <a:cubicBezTo>
                    <a:pt x="9574" y="13477"/>
                    <a:pt x="10108" y="10541"/>
                    <a:pt x="10541" y="8040"/>
                  </a:cubicBezTo>
                  <a:cubicBezTo>
                    <a:pt x="10941" y="5604"/>
                    <a:pt x="11275" y="3536"/>
                    <a:pt x="11509" y="2169"/>
                  </a:cubicBezTo>
                  <a:cubicBezTo>
                    <a:pt x="11709" y="768"/>
                    <a:pt x="11842" y="1"/>
                    <a:pt x="118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6325775" y="3586068"/>
              <a:ext cx="478819" cy="802827"/>
            </a:xfrm>
            <a:custGeom>
              <a:rect b="b" l="l" r="r" t="t"/>
              <a:pathLst>
                <a:path extrusionOk="0" h="48436" w="28888">
                  <a:moveTo>
                    <a:pt x="28888" y="1"/>
                  </a:moveTo>
                  <a:cubicBezTo>
                    <a:pt x="28887" y="2"/>
                    <a:pt x="28120" y="3138"/>
                    <a:pt x="26286" y="7973"/>
                  </a:cubicBezTo>
                  <a:cubicBezTo>
                    <a:pt x="24451" y="12810"/>
                    <a:pt x="21549" y="19348"/>
                    <a:pt x="17613" y="26153"/>
                  </a:cubicBezTo>
                  <a:cubicBezTo>
                    <a:pt x="15612" y="29522"/>
                    <a:pt x="13510" y="32658"/>
                    <a:pt x="11509" y="35426"/>
                  </a:cubicBezTo>
                  <a:cubicBezTo>
                    <a:pt x="9507" y="38162"/>
                    <a:pt x="7539" y="40530"/>
                    <a:pt x="5838" y="42465"/>
                  </a:cubicBezTo>
                  <a:cubicBezTo>
                    <a:pt x="4137" y="44366"/>
                    <a:pt x="2669" y="45867"/>
                    <a:pt x="1635" y="46868"/>
                  </a:cubicBezTo>
                  <a:cubicBezTo>
                    <a:pt x="601" y="47868"/>
                    <a:pt x="0" y="48436"/>
                    <a:pt x="0" y="48436"/>
                  </a:cubicBezTo>
                  <a:cubicBezTo>
                    <a:pt x="0" y="48436"/>
                    <a:pt x="601" y="47868"/>
                    <a:pt x="1702" y="46968"/>
                  </a:cubicBezTo>
                  <a:cubicBezTo>
                    <a:pt x="2769" y="45967"/>
                    <a:pt x="4270" y="44499"/>
                    <a:pt x="6038" y="42631"/>
                  </a:cubicBezTo>
                  <a:cubicBezTo>
                    <a:pt x="7806" y="40730"/>
                    <a:pt x="9807" y="38428"/>
                    <a:pt x="11876" y="35660"/>
                  </a:cubicBezTo>
                  <a:cubicBezTo>
                    <a:pt x="13944" y="32958"/>
                    <a:pt x="16045" y="29822"/>
                    <a:pt x="18047" y="26420"/>
                  </a:cubicBezTo>
                  <a:cubicBezTo>
                    <a:pt x="22049" y="19615"/>
                    <a:pt x="24818" y="12943"/>
                    <a:pt x="26519" y="8073"/>
                  </a:cubicBezTo>
                  <a:cubicBezTo>
                    <a:pt x="28220" y="3138"/>
                    <a:pt x="28887" y="2"/>
                    <a:pt x="288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56"/>
          <p:cNvGrpSpPr/>
          <p:nvPr/>
        </p:nvGrpSpPr>
        <p:grpSpPr>
          <a:xfrm>
            <a:off x="-417858" y="-823150"/>
            <a:ext cx="9978772" cy="7065516"/>
            <a:chOff x="-417858" y="-823150"/>
            <a:chExt cx="9978772" cy="7065516"/>
          </a:xfrm>
        </p:grpSpPr>
        <p:grpSp>
          <p:nvGrpSpPr>
            <p:cNvPr id="6940" name="Google Shape;6940;p56"/>
            <p:cNvGrpSpPr/>
            <p:nvPr/>
          </p:nvGrpSpPr>
          <p:grpSpPr>
            <a:xfrm>
              <a:off x="50" y="-132175"/>
              <a:ext cx="832143" cy="5305618"/>
              <a:chOff x="1440600" y="197825"/>
              <a:chExt cx="990175" cy="3797050"/>
            </a:xfrm>
          </p:grpSpPr>
          <p:sp>
            <p:nvSpPr>
              <p:cNvPr id="6941" name="Google Shape;6941;p5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56"/>
            <p:cNvGrpSpPr/>
            <p:nvPr/>
          </p:nvGrpSpPr>
          <p:grpSpPr>
            <a:xfrm flipH="1">
              <a:off x="8319293" y="-132175"/>
              <a:ext cx="832143" cy="5305618"/>
              <a:chOff x="1440600" y="197825"/>
              <a:chExt cx="990175" cy="3797050"/>
            </a:xfrm>
          </p:grpSpPr>
          <p:sp>
            <p:nvSpPr>
              <p:cNvPr id="6951" name="Google Shape;6951;p56"/>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56"/>
            <p:cNvGrpSpPr/>
            <p:nvPr/>
          </p:nvGrpSpPr>
          <p:grpSpPr>
            <a:xfrm>
              <a:off x="-417858" y="-823150"/>
              <a:ext cx="9978772" cy="1382075"/>
              <a:chOff x="193475" y="-693375"/>
              <a:chExt cx="7221575" cy="1382075"/>
            </a:xfrm>
          </p:grpSpPr>
          <p:sp>
            <p:nvSpPr>
              <p:cNvPr id="6961" name="Google Shape;6961;p56"/>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56"/>
            <p:cNvGrpSpPr/>
            <p:nvPr/>
          </p:nvGrpSpPr>
          <p:grpSpPr>
            <a:xfrm>
              <a:off x="-20" y="4613271"/>
              <a:ext cx="9143683" cy="1629094"/>
              <a:chOff x="429225" y="4417075"/>
              <a:chExt cx="6749600" cy="1202550"/>
            </a:xfrm>
          </p:grpSpPr>
          <p:sp>
            <p:nvSpPr>
              <p:cNvPr id="6999" name="Google Shape;6999;p56"/>
              <p:cNvSpPr/>
              <p:nvPr/>
            </p:nvSpPr>
            <p:spPr>
              <a:xfrm>
                <a:off x="1901275" y="5022325"/>
                <a:ext cx="3806000" cy="502300"/>
              </a:xfrm>
              <a:custGeom>
                <a:rect b="b" l="l" r="r" t="t"/>
                <a:pathLst>
                  <a:path extrusionOk="0" h="20092" w="152240">
                    <a:moveTo>
                      <a:pt x="0" y="0"/>
                    </a:moveTo>
                    <a:lnTo>
                      <a:pt x="0" y="20092"/>
                    </a:lnTo>
                    <a:lnTo>
                      <a:pt x="152239" y="20092"/>
                    </a:lnTo>
                    <a:lnTo>
                      <a:pt x="152239" y="0"/>
                    </a:lnTo>
                    <a:close/>
                  </a:path>
                </a:pathLst>
              </a:custGeom>
              <a:solidFill>
                <a:srgbClr val="C3C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429225" y="4417075"/>
                <a:ext cx="650000" cy="553050"/>
              </a:xfrm>
              <a:custGeom>
                <a:rect b="b" l="l" r="r" t="t"/>
                <a:pathLst>
                  <a:path extrusionOk="0" h="22122" w="26000">
                    <a:moveTo>
                      <a:pt x="6465" y="1"/>
                    </a:moveTo>
                    <a:cubicBezTo>
                      <a:pt x="2884" y="1"/>
                      <a:pt x="0" y="2905"/>
                      <a:pt x="0" y="6466"/>
                    </a:cubicBezTo>
                    <a:lnTo>
                      <a:pt x="0" y="22121"/>
                    </a:lnTo>
                    <a:lnTo>
                      <a:pt x="26000" y="22121"/>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4297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2"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944925" y="4650825"/>
                <a:ext cx="134300" cy="319300"/>
              </a:xfrm>
              <a:custGeom>
                <a:rect b="b" l="l" r="r" t="t"/>
                <a:pathLst>
                  <a:path extrusionOk="0" h="12772" w="5372">
                    <a:moveTo>
                      <a:pt x="5372" y="0"/>
                    </a:moveTo>
                    <a:cubicBezTo>
                      <a:pt x="5089" y="1009"/>
                      <a:pt x="4907" y="1390"/>
                      <a:pt x="4548" y="1390"/>
                    </a:cubicBezTo>
                    <a:cubicBezTo>
                      <a:pt x="4376" y="1390"/>
                      <a:pt x="4164"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429700" y="4488200"/>
                <a:ext cx="612225" cy="481925"/>
              </a:xfrm>
              <a:custGeom>
                <a:rect b="b" l="l" r="r" t="t"/>
                <a:pathLst>
                  <a:path extrusionOk="0" h="19277" w="24489">
                    <a:moveTo>
                      <a:pt x="2010" y="0"/>
                    </a:moveTo>
                    <a:cubicBezTo>
                      <a:pt x="777" y="1134"/>
                      <a:pt x="1" y="2706"/>
                      <a:pt x="1" y="4536"/>
                    </a:cubicBezTo>
                    <a:lnTo>
                      <a:pt x="1" y="19276"/>
                    </a:lnTo>
                    <a:lnTo>
                      <a:pt x="24489" y="19276"/>
                    </a:lnTo>
                    <a:lnTo>
                      <a:pt x="24489" y="7659"/>
                    </a:lnTo>
                    <a:cubicBezTo>
                      <a:pt x="20033" y="5709"/>
                      <a:pt x="14881"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430200" y="4449400"/>
                <a:ext cx="612225" cy="520725"/>
              </a:xfrm>
              <a:custGeom>
                <a:rect b="b" l="l" r="r" t="t"/>
                <a:pathLst>
                  <a:path extrusionOk="0" h="20829" w="24489">
                    <a:moveTo>
                      <a:pt x="6068" y="1"/>
                    </a:moveTo>
                    <a:cubicBezTo>
                      <a:pt x="2706" y="1"/>
                      <a:pt x="1" y="2726"/>
                      <a:pt x="1" y="6088"/>
                    </a:cubicBezTo>
                    <a:lnTo>
                      <a:pt x="1" y="6207"/>
                    </a:lnTo>
                    <a:cubicBezTo>
                      <a:pt x="1" y="2885"/>
                      <a:pt x="2706" y="160"/>
                      <a:pt x="6028" y="160"/>
                    </a:cubicBezTo>
                    <a:lnTo>
                      <a:pt x="18262" y="160"/>
                    </a:lnTo>
                    <a:cubicBezTo>
                      <a:pt x="21584" y="160"/>
                      <a:pt x="24270" y="2885"/>
                      <a:pt x="24270" y="6207"/>
                    </a:cubicBezTo>
                    <a:lnTo>
                      <a:pt x="24270" y="20828"/>
                    </a:lnTo>
                    <a:lnTo>
                      <a:pt x="24489" y="20828"/>
                    </a:lnTo>
                    <a:lnTo>
                      <a:pt x="24489" y="6088"/>
                    </a:lnTo>
                    <a:cubicBezTo>
                      <a:pt x="24469" y="2726"/>
                      <a:pt x="21763" y="1"/>
                      <a:pt x="18402"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1191600" y="4417075"/>
                <a:ext cx="650525" cy="553050"/>
              </a:xfrm>
              <a:custGeom>
                <a:rect b="b" l="l" r="r" t="t"/>
                <a:pathLst>
                  <a:path extrusionOk="0" h="22122" w="26021">
                    <a:moveTo>
                      <a:pt x="6466" y="1"/>
                    </a:moveTo>
                    <a:cubicBezTo>
                      <a:pt x="2885" y="1"/>
                      <a:pt x="1" y="2905"/>
                      <a:pt x="1" y="6466"/>
                    </a:cubicBezTo>
                    <a:lnTo>
                      <a:pt x="1" y="22121"/>
                    </a:lnTo>
                    <a:lnTo>
                      <a:pt x="26020" y="22121"/>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1192600" y="4449400"/>
                <a:ext cx="612725" cy="520725"/>
              </a:xfrm>
              <a:custGeom>
                <a:rect b="b" l="l" r="r" t="t"/>
                <a:pathLst>
                  <a:path extrusionOk="0" h="20829" w="24509">
                    <a:moveTo>
                      <a:pt x="6087"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1707825" y="4650825"/>
                <a:ext cx="134300" cy="319300"/>
              </a:xfrm>
              <a:custGeom>
                <a:rect b="b" l="l" r="r" t="t"/>
                <a:pathLst>
                  <a:path extrusionOk="0" h="12772" w="5372">
                    <a:moveTo>
                      <a:pt x="5371" y="0"/>
                    </a:moveTo>
                    <a:cubicBezTo>
                      <a:pt x="5089" y="1009"/>
                      <a:pt x="4906" y="1390"/>
                      <a:pt x="4548" y="1390"/>
                    </a:cubicBezTo>
                    <a:cubicBezTo>
                      <a:pt x="4376"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1192600" y="4488200"/>
                <a:ext cx="612225" cy="481925"/>
              </a:xfrm>
              <a:custGeom>
                <a:rect b="b" l="l" r="r" t="t"/>
                <a:pathLst>
                  <a:path extrusionOk="0" h="19277" w="24489">
                    <a:moveTo>
                      <a:pt x="2009" y="0"/>
                    </a:moveTo>
                    <a:cubicBezTo>
                      <a:pt x="756" y="1134"/>
                      <a:pt x="0" y="2706"/>
                      <a:pt x="0" y="4536"/>
                    </a:cubicBezTo>
                    <a:lnTo>
                      <a:pt x="0" y="19276"/>
                    </a:lnTo>
                    <a:lnTo>
                      <a:pt x="24488" y="19276"/>
                    </a:lnTo>
                    <a:lnTo>
                      <a:pt x="24488" y="7659"/>
                    </a:lnTo>
                    <a:cubicBezTo>
                      <a:pt x="20032" y="5709"/>
                      <a:pt x="14860" y="5570"/>
                      <a:pt x="10165" y="4158"/>
                    </a:cubicBezTo>
                    <a:cubicBezTo>
                      <a:pt x="7221" y="3263"/>
                      <a:pt x="4476" y="1850"/>
                      <a:pt x="200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1192600" y="4449400"/>
                <a:ext cx="612225" cy="520725"/>
              </a:xfrm>
              <a:custGeom>
                <a:rect b="b" l="l" r="r" t="t"/>
                <a:pathLst>
                  <a:path extrusionOk="0" h="20829" w="24489">
                    <a:moveTo>
                      <a:pt x="6068" y="1"/>
                    </a:moveTo>
                    <a:cubicBezTo>
                      <a:pt x="2706" y="1"/>
                      <a:pt x="0" y="2726"/>
                      <a:pt x="0" y="6088"/>
                    </a:cubicBezTo>
                    <a:lnTo>
                      <a:pt x="0" y="6207"/>
                    </a:lnTo>
                    <a:cubicBezTo>
                      <a:pt x="0" y="2885"/>
                      <a:pt x="2706" y="160"/>
                      <a:pt x="6008" y="160"/>
                    </a:cubicBezTo>
                    <a:lnTo>
                      <a:pt x="18242" y="160"/>
                    </a:lnTo>
                    <a:cubicBezTo>
                      <a:pt x="21584" y="160"/>
                      <a:pt x="24269" y="2885"/>
                      <a:pt x="24269" y="6207"/>
                    </a:cubicBezTo>
                    <a:lnTo>
                      <a:pt x="24269" y="20828"/>
                    </a:lnTo>
                    <a:lnTo>
                      <a:pt x="24488" y="20828"/>
                    </a:lnTo>
                    <a:lnTo>
                      <a:pt x="24488" y="6088"/>
                    </a:lnTo>
                    <a:cubicBezTo>
                      <a:pt x="24488" y="2726"/>
                      <a:pt x="2174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1954475" y="4417075"/>
                <a:ext cx="650525" cy="553050"/>
              </a:xfrm>
              <a:custGeom>
                <a:rect b="b" l="l" r="r" t="t"/>
                <a:pathLst>
                  <a:path extrusionOk="0" h="22122" w="26021">
                    <a:moveTo>
                      <a:pt x="6466" y="1"/>
                    </a:moveTo>
                    <a:cubicBezTo>
                      <a:pt x="2885" y="1"/>
                      <a:pt x="1" y="2905"/>
                      <a:pt x="1" y="6466"/>
                    </a:cubicBezTo>
                    <a:lnTo>
                      <a:pt x="1" y="22121"/>
                    </a:lnTo>
                    <a:lnTo>
                      <a:pt x="26021" y="22121"/>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1954475"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78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2470200" y="4650825"/>
                <a:ext cx="134300" cy="319300"/>
              </a:xfrm>
              <a:custGeom>
                <a:rect b="b" l="l" r="r" t="t"/>
                <a:pathLst>
                  <a:path extrusionOk="0" h="12772" w="5372">
                    <a:moveTo>
                      <a:pt x="5372" y="0"/>
                    </a:moveTo>
                    <a:cubicBezTo>
                      <a:pt x="5076" y="1009"/>
                      <a:pt x="4889" y="1390"/>
                      <a:pt x="4535" y="1390"/>
                    </a:cubicBezTo>
                    <a:cubicBezTo>
                      <a:pt x="4365" y="1390"/>
                      <a:pt x="4157"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1954475" y="4488200"/>
                <a:ext cx="612725" cy="481925"/>
              </a:xfrm>
              <a:custGeom>
                <a:rect b="b" l="l" r="r" t="t"/>
                <a:pathLst>
                  <a:path extrusionOk="0" h="19277" w="24509">
                    <a:moveTo>
                      <a:pt x="2010" y="0"/>
                    </a:moveTo>
                    <a:cubicBezTo>
                      <a:pt x="777" y="1134"/>
                      <a:pt x="1" y="2706"/>
                      <a:pt x="1" y="4536"/>
                    </a:cubicBezTo>
                    <a:lnTo>
                      <a:pt x="1" y="19276"/>
                    </a:lnTo>
                    <a:lnTo>
                      <a:pt x="24509" y="19276"/>
                    </a:lnTo>
                    <a:lnTo>
                      <a:pt x="24509" y="7659"/>
                    </a:lnTo>
                    <a:cubicBezTo>
                      <a:pt x="20053" y="5709"/>
                      <a:pt x="14881" y="5570"/>
                      <a:pt x="10166" y="4158"/>
                    </a:cubicBezTo>
                    <a:cubicBezTo>
                      <a:pt x="7242" y="3263"/>
                      <a:pt x="4477"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1954475"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2716875" y="4417075"/>
                <a:ext cx="650025" cy="553050"/>
              </a:xfrm>
              <a:custGeom>
                <a:rect b="b" l="l" r="r" t="t"/>
                <a:pathLst>
                  <a:path extrusionOk="0" h="22122" w="26001">
                    <a:moveTo>
                      <a:pt x="6466" y="1"/>
                    </a:moveTo>
                    <a:cubicBezTo>
                      <a:pt x="2885" y="1"/>
                      <a:pt x="0" y="2905"/>
                      <a:pt x="0" y="6466"/>
                    </a:cubicBezTo>
                    <a:lnTo>
                      <a:pt x="0" y="22121"/>
                    </a:lnTo>
                    <a:lnTo>
                      <a:pt x="26000" y="22121"/>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2716875"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3232600" y="4650825"/>
                <a:ext cx="134300" cy="319300"/>
              </a:xfrm>
              <a:custGeom>
                <a:rect b="b" l="l" r="r" t="t"/>
                <a:pathLst>
                  <a:path extrusionOk="0" h="12772" w="5372">
                    <a:moveTo>
                      <a:pt x="5371" y="0"/>
                    </a:moveTo>
                    <a:cubicBezTo>
                      <a:pt x="5089" y="1009"/>
                      <a:pt x="4906" y="1390"/>
                      <a:pt x="4548" y="1390"/>
                    </a:cubicBezTo>
                    <a:cubicBezTo>
                      <a:pt x="4375" y="1390"/>
                      <a:pt x="4163" y="1302"/>
                      <a:pt x="3879" y="1154"/>
                    </a:cubicBezTo>
                    <a:lnTo>
                      <a:pt x="0" y="12771"/>
                    </a:lnTo>
                    <a:lnTo>
                      <a:pt x="5371" y="12771"/>
                    </a:lnTo>
                    <a:lnTo>
                      <a:pt x="537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2716875" y="4488200"/>
                <a:ext cx="612225" cy="481925"/>
              </a:xfrm>
              <a:custGeom>
                <a:rect b="b" l="l" r="r" t="t"/>
                <a:pathLst>
                  <a:path extrusionOk="0" h="19277" w="24489">
                    <a:moveTo>
                      <a:pt x="2010" y="0"/>
                    </a:moveTo>
                    <a:cubicBezTo>
                      <a:pt x="776" y="1134"/>
                      <a:pt x="0" y="2706"/>
                      <a:pt x="0" y="4536"/>
                    </a:cubicBezTo>
                    <a:lnTo>
                      <a:pt x="0" y="19276"/>
                    </a:lnTo>
                    <a:lnTo>
                      <a:pt x="24488" y="19276"/>
                    </a:lnTo>
                    <a:lnTo>
                      <a:pt x="24488" y="7659"/>
                    </a:lnTo>
                    <a:cubicBezTo>
                      <a:pt x="20032" y="5709"/>
                      <a:pt x="14860" y="5570"/>
                      <a:pt x="10166" y="4158"/>
                    </a:cubicBezTo>
                    <a:cubicBezTo>
                      <a:pt x="7221" y="3263"/>
                      <a:pt x="4476" y="1850"/>
                      <a:pt x="201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2717375" y="4449400"/>
                <a:ext cx="612225" cy="520725"/>
              </a:xfrm>
              <a:custGeom>
                <a:rect b="b" l="l" r="r" t="t"/>
                <a:pathLst>
                  <a:path extrusionOk="0" h="20829" w="24489">
                    <a:moveTo>
                      <a:pt x="6068" y="1"/>
                    </a:moveTo>
                    <a:cubicBezTo>
                      <a:pt x="2706" y="1"/>
                      <a:pt x="0" y="2726"/>
                      <a:pt x="0" y="6088"/>
                    </a:cubicBezTo>
                    <a:lnTo>
                      <a:pt x="0" y="6207"/>
                    </a:lnTo>
                    <a:cubicBezTo>
                      <a:pt x="0" y="2885"/>
                      <a:pt x="2706" y="160"/>
                      <a:pt x="6028" y="160"/>
                    </a:cubicBezTo>
                    <a:lnTo>
                      <a:pt x="18262" y="160"/>
                    </a:lnTo>
                    <a:cubicBezTo>
                      <a:pt x="21584" y="160"/>
                      <a:pt x="24269" y="2885"/>
                      <a:pt x="24269" y="6207"/>
                    </a:cubicBezTo>
                    <a:lnTo>
                      <a:pt x="24269" y="20828"/>
                    </a:lnTo>
                    <a:lnTo>
                      <a:pt x="24488" y="20828"/>
                    </a:lnTo>
                    <a:lnTo>
                      <a:pt x="24488" y="6088"/>
                    </a:lnTo>
                    <a:cubicBezTo>
                      <a:pt x="24468" y="2726"/>
                      <a:pt x="21763" y="1"/>
                      <a:pt x="1840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3479750" y="4417075"/>
                <a:ext cx="650025" cy="553050"/>
              </a:xfrm>
              <a:custGeom>
                <a:rect b="b" l="l" r="r" t="t"/>
                <a:pathLst>
                  <a:path extrusionOk="0" h="22122" w="26001">
                    <a:moveTo>
                      <a:pt x="6446" y="1"/>
                    </a:moveTo>
                    <a:cubicBezTo>
                      <a:pt x="2885" y="1"/>
                      <a:pt x="1" y="2905"/>
                      <a:pt x="1" y="6466"/>
                    </a:cubicBezTo>
                    <a:lnTo>
                      <a:pt x="1" y="22121"/>
                    </a:lnTo>
                    <a:lnTo>
                      <a:pt x="26001" y="22121"/>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3479250" y="4449400"/>
                <a:ext cx="613225" cy="520725"/>
              </a:xfrm>
              <a:custGeom>
                <a:rect b="b" l="l" r="r" t="t"/>
                <a:pathLst>
                  <a:path extrusionOk="0" h="20829" w="24529">
                    <a:moveTo>
                      <a:pt x="6108" y="1"/>
                    </a:moveTo>
                    <a:cubicBezTo>
                      <a:pt x="2746" y="1"/>
                      <a:pt x="1" y="2726"/>
                      <a:pt x="1" y="6088"/>
                    </a:cubicBezTo>
                    <a:lnTo>
                      <a:pt x="1" y="20828"/>
                    </a:lnTo>
                    <a:lnTo>
                      <a:pt x="24529" y="20828"/>
                    </a:lnTo>
                    <a:lnTo>
                      <a:pt x="24529" y="6088"/>
                    </a:lnTo>
                    <a:cubicBezTo>
                      <a:pt x="24529" y="2726"/>
                      <a:pt x="21803" y="1"/>
                      <a:pt x="1844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3994975" y="4650825"/>
                <a:ext cx="134300" cy="319300"/>
              </a:xfrm>
              <a:custGeom>
                <a:rect b="b" l="l" r="r" t="t"/>
                <a:pathLst>
                  <a:path extrusionOk="0" h="12772" w="5372">
                    <a:moveTo>
                      <a:pt x="5372" y="0"/>
                    </a:moveTo>
                    <a:cubicBezTo>
                      <a:pt x="5089" y="1009"/>
                      <a:pt x="4907" y="1390"/>
                      <a:pt x="4548" y="1390"/>
                    </a:cubicBezTo>
                    <a:cubicBezTo>
                      <a:pt x="4376" y="1390"/>
                      <a:pt x="4163" y="1302"/>
                      <a:pt x="3880" y="1154"/>
                    </a:cubicBezTo>
                    <a:lnTo>
                      <a:pt x="1" y="12771"/>
                    </a:lnTo>
                    <a:lnTo>
                      <a:pt x="5372" y="12771"/>
                    </a:lnTo>
                    <a:lnTo>
                      <a:pt x="5372"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3479250" y="4488200"/>
                <a:ext cx="612725" cy="481925"/>
              </a:xfrm>
              <a:custGeom>
                <a:rect b="b" l="l" r="r" t="t"/>
                <a:pathLst>
                  <a:path extrusionOk="0" h="19277" w="24509">
                    <a:moveTo>
                      <a:pt x="2030" y="0"/>
                    </a:moveTo>
                    <a:cubicBezTo>
                      <a:pt x="777" y="1134"/>
                      <a:pt x="1" y="2706"/>
                      <a:pt x="1" y="4536"/>
                    </a:cubicBezTo>
                    <a:lnTo>
                      <a:pt x="1" y="19276"/>
                    </a:lnTo>
                    <a:lnTo>
                      <a:pt x="24509" y="19276"/>
                    </a:lnTo>
                    <a:lnTo>
                      <a:pt x="24509" y="7659"/>
                    </a:lnTo>
                    <a:cubicBezTo>
                      <a:pt x="20053" y="5709"/>
                      <a:pt x="14881" y="5570"/>
                      <a:pt x="10186" y="4158"/>
                    </a:cubicBezTo>
                    <a:cubicBezTo>
                      <a:pt x="7242" y="3263"/>
                      <a:pt x="4477" y="1850"/>
                      <a:pt x="203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3479250" y="4449400"/>
                <a:ext cx="612725" cy="520725"/>
              </a:xfrm>
              <a:custGeom>
                <a:rect b="b" l="l" r="r" t="t"/>
                <a:pathLst>
                  <a:path extrusionOk="0" h="20829" w="24509">
                    <a:moveTo>
                      <a:pt x="6068" y="1"/>
                    </a:moveTo>
                    <a:cubicBezTo>
                      <a:pt x="2726" y="1"/>
                      <a:pt x="1" y="2726"/>
                      <a:pt x="1" y="6088"/>
                    </a:cubicBezTo>
                    <a:lnTo>
                      <a:pt x="1" y="6207"/>
                    </a:lnTo>
                    <a:cubicBezTo>
                      <a:pt x="1" y="2885"/>
                      <a:pt x="2726" y="160"/>
                      <a:pt x="6028" y="160"/>
                    </a:cubicBezTo>
                    <a:lnTo>
                      <a:pt x="18262" y="160"/>
                    </a:lnTo>
                    <a:cubicBezTo>
                      <a:pt x="21584" y="160"/>
                      <a:pt x="24270" y="2885"/>
                      <a:pt x="24270" y="6207"/>
                    </a:cubicBezTo>
                    <a:lnTo>
                      <a:pt x="24270" y="20828"/>
                    </a:lnTo>
                    <a:lnTo>
                      <a:pt x="24509" y="20828"/>
                    </a:lnTo>
                    <a:lnTo>
                      <a:pt x="24509" y="6088"/>
                    </a:lnTo>
                    <a:cubicBezTo>
                      <a:pt x="24509" y="2726"/>
                      <a:pt x="21763" y="1"/>
                      <a:pt x="18402"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6528800"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6566100"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6528800"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6566600" y="4488200"/>
                <a:ext cx="612225" cy="481925"/>
              </a:xfrm>
              <a:custGeom>
                <a:rect b="b" l="l" r="r" t="t"/>
                <a:pathLst>
                  <a:path extrusionOk="0" h="19277" w="24489">
                    <a:moveTo>
                      <a:pt x="22479" y="0"/>
                    </a:moveTo>
                    <a:cubicBezTo>
                      <a:pt x="20013" y="1850"/>
                      <a:pt x="17268" y="3263"/>
                      <a:pt x="14323" y="4158"/>
                    </a:cubicBezTo>
                    <a:cubicBezTo>
                      <a:pt x="9629" y="5570"/>
                      <a:pt x="4457" y="5709"/>
                      <a:pt x="1" y="7659"/>
                    </a:cubicBezTo>
                    <a:lnTo>
                      <a:pt x="1" y="19276"/>
                    </a:lnTo>
                    <a:lnTo>
                      <a:pt x="24489" y="19276"/>
                    </a:lnTo>
                    <a:lnTo>
                      <a:pt x="24489" y="4536"/>
                    </a:lnTo>
                    <a:cubicBezTo>
                      <a:pt x="24489" y="2706"/>
                      <a:pt x="23733" y="1134"/>
                      <a:pt x="22479"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6566600" y="4449400"/>
                <a:ext cx="611725" cy="520725"/>
              </a:xfrm>
              <a:custGeom>
                <a:rect b="b" l="l" r="r" t="t"/>
                <a:pathLst>
                  <a:path extrusionOk="0" h="20829" w="24469">
                    <a:moveTo>
                      <a:pt x="6068" y="1"/>
                    </a:moveTo>
                    <a:cubicBezTo>
                      <a:pt x="2706" y="1"/>
                      <a:pt x="1" y="2726"/>
                      <a:pt x="1" y="6088"/>
                    </a:cubicBezTo>
                    <a:lnTo>
                      <a:pt x="1" y="20828"/>
                    </a:lnTo>
                    <a:lnTo>
                      <a:pt x="200" y="20828"/>
                    </a:lnTo>
                    <a:lnTo>
                      <a:pt x="200" y="6207"/>
                    </a:lnTo>
                    <a:cubicBezTo>
                      <a:pt x="200" y="2885"/>
                      <a:pt x="2885" y="160"/>
                      <a:pt x="6207" y="160"/>
                    </a:cubicBezTo>
                    <a:lnTo>
                      <a:pt x="18461" y="160"/>
                    </a:lnTo>
                    <a:cubicBezTo>
                      <a:pt x="21763" y="160"/>
                      <a:pt x="24469" y="2885"/>
                      <a:pt x="24469" y="6207"/>
                    </a:cubicBezTo>
                    <a:lnTo>
                      <a:pt x="24469" y="6088"/>
                    </a:lnTo>
                    <a:cubicBezTo>
                      <a:pt x="24469" y="2726"/>
                      <a:pt x="21763" y="1"/>
                      <a:pt x="18401"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5766425" y="4417075"/>
                <a:ext cx="650500" cy="553050"/>
              </a:xfrm>
              <a:custGeom>
                <a:rect b="b" l="l" r="r" t="t"/>
                <a:pathLst>
                  <a:path extrusionOk="0" h="22122" w="26020">
                    <a:moveTo>
                      <a:pt x="6465" y="1"/>
                    </a:moveTo>
                    <a:cubicBezTo>
                      <a:pt x="292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5803225" y="4449400"/>
                <a:ext cx="613225" cy="520725"/>
              </a:xfrm>
              <a:custGeom>
                <a:rect b="b" l="l" r="r" t="t"/>
                <a:pathLst>
                  <a:path extrusionOk="0" h="20829" w="24529">
                    <a:moveTo>
                      <a:pt x="6088" y="1"/>
                    </a:moveTo>
                    <a:cubicBezTo>
                      <a:pt x="2726" y="1"/>
                      <a:pt x="0" y="2726"/>
                      <a:pt x="0" y="6088"/>
                    </a:cubicBezTo>
                    <a:lnTo>
                      <a:pt x="0" y="20828"/>
                    </a:lnTo>
                    <a:lnTo>
                      <a:pt x="24528" y="20828"/>
                    </a:lnTo>
                    <a:lnTo>
                      <a:pt x="24528" y="6088"/>
                    </a:lnTo>
                    <a:cubicBezTo>
                      <a:pt x="2452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5766425" y="4650825"/>
                <a:ext cx="134300" cy="319300"/>
              </a:xfrm>
              <a:custGeom>
                <a:rect b="b" l="l" r="r" t="t"/>
                <a:pathLst>
                  <a:path extrusionOk="0" h="12772" w="5372">
                    <a:moveTo>
                      <a:pt x="0" y="0"/>
                    </a:moveTo>
                    <a:lnTo>
                      <a:pt x="0" y="12771"/>
                    </a:lnTo>
                    <a:lnTo>
                      <a:pt x="5371" y="12771"/>
                    </a:lnTo>
                    <a:lnTo>
                      <a:pt x="1492" y="1154"/>
                    </a:lnTo>
                    <a:cubicBezTo>
                      <a:pt x="1209" y="1302"/>
                      <a:pt x="998" y="1390"/>
                      <a:pt x="828" y="1390"/>
                    </a:cubicBezTo>
                    <a:cubicBezTo>
                      <a:pt x="474" y="1390"/>
                      <a:pt x="296"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5803725" y="4488200"/>
                <a:ext cx="612725" cy="481925"/>
              </a:xfrm>
              <a:custGeom>
                <a:rect b="b" l="l" r="r" t="t"/>
                <a:pathLst>
                  <a:path extrusionOk="0" h="19277" w="24509">
                    <a:moveTo>
                      <a:pt x="22479" y="0"/>
                    </a:moveTo>
                    <a:cubicBezTo>
                      <a:pt x="20032" y="1850"/>
                      <a:pt x="17267" y="3263"/>
                      <a:pt x="14323" y="4158"/>
                    </a:cubicBezTo>
                    <a:cubicBezTo>
                      <a:pt x="9628" y="5570"/>
                      <a:pt x="4456" y="5709"/>
                      <a:pt x="0" y="7659"/>
                    </a:cubicBezTo>
                    <a:lnTo>
                      <a:pt x="0" y="19276"/>
                    </a:lnTo>
                    <a:lnTo>
                      <a:pt x="24508" y="19276"/>
                    </a:lnTo>
                    <a:lnTo>
                      <a:pt x="24508" y="4536"/>
                    </a:lnTo>
                    <a:cubicBezTo>
                      <a:pt x="2450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5803725" y="4449400"/>
                <a:ext cx="612725" cy="520725"/>
              </a:xfrm>
              <a:custGeom>
                <a:rect b="b" l="l" r="r" t="t"/>
                <a:pathLst>
                  <a:path extrusionOk="0" h="20829" w="24509">
                    <a:moveTo>
                      <a:pt x="6087" y="1"/>
                    </a:moveTo>
                    <a:cubicBezTo>
                      <a:pt x="2745" y="1"/>
                      <a:pt x="0" y="2726"/>
                      <a:pt x="0" y="6088"/>
                    </a:cubicBezTo>
                    <a:lnTo>
                      <a:pt x="0" y="20828"/>
                    </a:lnTo>
                    <a:lnTo>
                      <a:pt x="219" y="20828"/>
                    </a:lnTo>
                    <a:lnTo>
                      <a:pt x="219" y="6207"/>
                    </a:lnTo>
                    <a:cubicBezTo>
                      <a:pt x="219" y="2885"/>
                      <a:pt x="2905" y="160"/>
                      <a:pt x="6247" y="160"/>
                    </a:cubicBezTo>
                    <a:lnTo>
                      <a:pt x="18481" y="160"/>
                    </a:lnTo>
                    <a:cubicBezTo>
                      <a:pt x="21783" y="160"/>
                      <a:pt x="24508" y="2885"/>
                      <a:pt x="24508" y="6207"/>
                    </a:cubicBezTo>
                    <a:lnTo>
                      <a:pt x="24508" y="6088"/>
                    </a:lnTo>
                    <a:cubicBezTo>
                      <a:pt x="24508" y="2726"/>
                      <a:pt x="21783" y="1"/>
                      <a:pt x="1844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5004025" y="4417075"/>
                <a:ext cx="650025" cy="553050"/>
              </a:xfrm>
              <a:custGeom>
                <a:rect b="b" l="l" r="r" t="t"/>
                <a:pathLst>
                  <a:path extrusionOk="0" h="22122" w="26001">
                    <a:moveTo>
                      <a:pt x="6466" y="1"/>
                    </a:moveTo>
                    <a:cubicBezTo>
                      <a:pt x="2905" y="1"/>
                      <a:pt x="1" y="2885"/>
                      <a:pt x="1" y="6466"/>
                    </a:cubicBezTo>
                    <a:lnTo>
                      <a:pt x="1" y="22121"/>
                    </a:lnTo>
                    <a:lnTo>
                      <a:pt x="26001" y="22121"/>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5041325" y="4449400"/>
                <a:ext cx="612725" cy="520725"/>
              </a:xfrm>
              <a:custGeom>
                <a:rect b="b" l="l" r="r" t="t"/>
                <a:pathLst>
                  <a:path extrusionOk="0" h="20829" w="24509">
                    <a:moveTo>
                      <a:pt x="6088" y="1"/>
                    </a:moveTo>
                    <a:cubicBezTo>
                      <a:pt x="2726" y="1"/>
                      <a:pt x="1" y="2726"/>
                      <a:pt x="1" y="6088"/>
                    </a:cubicBezTo>
                    <a:lnTo>
                      <a:pt x="1" y="20828"/>
                    </a:lnTo>
                    <a:lnTo>
                      <a:pt x="24509" y="20828"/>
                    </a:lnTo>
                    <a:lnTo>
                      <a:pt x="24509" y="6088"/>
                    </a:lnTo>
                    <a:cubicBezTo>
                      <a:pt x="24509"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5004025" y="4650825"/>
                <a:ext cx="134300" cy="319300"/>
              </a:xfrm>
              <a:custGeom>
                <a:rect b="b" l="l" r="r" t="t"/>
                <a:pathLst>
                  <a:path extrusionOk="0" h="12772" w="5372">
                    <a:moveTo>
                      <a:pt x="1" y="0"/>
                    </a:moveTo>
                    <a:lnTo>
                      <a:pt x="1" y="12771"/>
                    </a:lnTo>
                    <a:lnTo>
                      <a:pt x="5372" y="12771"/>
                    </a:lnTo>
                    <a:lnTo>
                      <a:pt x="1493" y="1154"/>
                    </a:lnTo>
                    <a:cubicBezTo>
                      <a:pt x="1209" y="1302"/>
                      <a:pt x="996" y="1390"/>
                      <a:pt x="824" y="1390"/>
                    </a:cubicBezTo>
                    <a:cubicBezTo>
                      <a:pt x="466" y="1390"/>
                      <a:pt x="283" y="1009"/>
                      <a:pt x="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5041825" y="4488200"/>
                <a:ext cx="612225" cy="481925"/>
              </a:xfrm>
              <a:custGeom>
                <a:rect b="b" l="l" r="r" t="t"/>
                <a:pathLst>
                  <a:path extrusionOk="0" h="19277" w="24489">
                    <a:moveTo>
                      <a:pt x="22479" y="0"/>
                    </a:moveTo>
                    <a:cubicBezTo>
                      <a:pt x="20013" y="1850"/>
                      <a:pt x="17248" y="3263"/>
                      <a:pt x="14323" y="4158"/>
                    </a:cubicBezTo>
                    <a:cubicBezTo>
                      <a:pt x="9629" y="5570"/>
                      <a:pt x="4457" y="5709"/>
                      <a:pt x="1" y="7659"/>
                    </a:cubicBezTo>
                    <a:lnTo>
                      <a:pt x="1" y="19276"/>
                    </a:lnTo>
                    <a:lnTo>
                      <a:pt x="24489" y="19276"/>
                    </a:lnTo>
                    <a:lnTo>
                      <a:pt x="24489" y="4536"/>
                    </a:lnTo>
                    <a:cubicBezTo>
                      <a:pt x="24489" y="2706"/>
                      <a:pt x="23713"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5041325" y="4449400"/>
                <a:ext cx="612225" cy="520725"/>
              </a:xfrm>
              <a:custGeom>
                <a:rect b="b" l="l" r="r" t="t"/>
                <a:pathLst>
                  <a:path extrusionOk="0" h="20829" w="24489">
                    <a:moveTo>
                      <a:pt x="6088" y="1"/>
                    </a:moveTo>
                    <a:cubicBezTo>
                      <a:pt x="2726" y="1"/>
                      <a:pt x="21" y="2726"/>
                      <a:pt x="1" y="6088"/>
                    </a:cubicBezTo>
                    <a:lnTo>
                      <a:pt x="1" y="20828"/>
                    </a:lnTo>
                    <a:lnTo>
                      <a:pt x="220" y="20828"/>
                    </a:lnTo>
                    <a:lnTo>
                      <a:pt x="220" y="6207"/>
                    </a:lnTo>
                    <a:cubicBezTo>
                      <a:pt x="220" y="2885"/>
                      <a:pt x="2905" y="160"/>
                      <a:pt x="6227" y="160"/>
                    </a:cubicBezTo>
                    <a:lnTo>
                      <a:pt x="18461" y="160"/>
                    </a:lnTo>
                    <a:cubicBezTo>
                      <a:pt x="21783" y="160"/>
                      <a:pt x="24489" y="2885"/>
                      <a:pt x="24489" y="6207"/>
                    </a:cubicBezTo>
                    <a:lnTo>
                      <a:pt x="24489" y="6088"/>
                    </a:lnTo>
                    <a:cubicBezTo>
                      <a:pt x="24489"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4241650" y="4417075"/>
                <a:ext cx="650500" cy="553050"/>
              </a:xfrm>
              <a:custGeom>
                <a:rect b="b" l="l" r="r" t="t"/>
                <a:pathLst>
                  <a:path extrusionOk="0" h="22122" w="26020">
                    <a:moveTo>
                      <a:pt x="6465" y="1"/>
                    </a:moveTo>
                    <a:cubicBezTo>
                      <a:pt x="2905" y="1"/>
                      <a:pt x="0" y="2885"/>
                      <a:pt x="0" y="6466"/>
                    </a:cubicBezTo>
                    <a:lnTo>
                      <a:pt x="0" y="22121"/>
                    </a:lnTo>
                    <a:lnTo>
                      <a:pt x="26020" y="22121"/>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4278450" y="4449400"/>
                <a:ext cx="612725" cy="520725"/>
              </a:xfrm>
              <a:custGeom>
                <a:rect b="b" l="l" r="r" t="t"/>
                <a:pathLst>
                  <a:path extrusionOk="0" h="20829" w="24509">
                    <a:moveTo>
                      <a:pt x="6088" y="1"/>
                    </a:moveTo>
                    <a:cubicBezTo>
                      <a:pt x="2726" y="1"/>
                      <a:pt x="0" y="2726"/>
                      <a:pt x="0" y="6088"/>
                    </a:cubicBezTo>
                    <a:lnTo>
                      <a:pt x="0" y="20828"/>
                    </a:lnTo>
                    <a:lnTo>
                      <a:pt x="24508" y="20828"/>
                    </a:lnTo>
                    <a:lnTo>
                      <a:pt x="24508" y="6088"/>
                    </a:lnTo>
                    <a:cubicBezTo>
                      <a:pt x="24508" y="2726"/>
                      <a:pt x="21783" y="1"/>
                      <a:pt x="1842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4241650" y="4650825"/>
                <a:ext cx="134300" cy="319300"/>
              </a:xfrm>
              <a:custGeom>
                <a:rect b="b" l="l" r="r" t="t"/>
                <a:pathLst>
                  <a:path extrusionOk="0" h="12772" w="5372">
                    <a:moveTo>
                      <a:pt x="0" y="0"/>
                    </a:moveTo>
                    <a:lnTo>
                      <a:pt x="0" y="12771"/>
                    </a:lnTo>
                    <a:lnTo>
                      <a:pt x="5371" y="12771"/>
                    </a:lnTo>
                    <a:lnTo>
                      <a:pt x="1492" y="1154"/>
                    </a:lnTo>
                    <a:cubicBezTo>
                      <a:pt x="1209" y="1302"/>
                      <a:pt x="996" y="1390"/>
                      <a:pt x="824" y="1390"/>
                    </a:cubicBezTo>
                    <a:cubicBezTo>
                      <a:pt x="465" y="1390"/>
                      <a:pt x="283" y="100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4278950" y="4488200"/>
                <a:ext cx="612225" cy="481925"/>
              </a:xfrm>
              <a:custGeom>
                <a:rect b="b" l="l" r="r" t="t"/>
                <a:pathLst>
                  <a:path extrusionOk="0" h="19277" w="24489">
                    <a:moveTo>
                      <a:pt x="22479" y="0"/>
                    </a:moveTo>
                    <a:cubicBezTo>
                      <a:pt x="20012" y="1850"/>
                      <a:pt x="17267" y="3263"/>
                      <a:pt x="14323" y="4158"/>
                    </a:cubicBezTo>
                    <a:cubicBezTo>
                      <a:pt x="9628" y="5570"/>
                      <a:pt x="4456" y="5709"/>
                      <a:pt x="0" y="7659"/>
                    </a:cubicBezTo>
                    <a:lnTo>
                      <a:pt x="0" y="19276"/>
                    </a:lnTo>
                    <a:lnTo>
                      <a:pt x="24488" y="19276"/>
                    </a:lnTo>
                    <a:lnTo>
                      <a:pt x="24488" y="4536"/>
                    </a:lnTo>
                    <a:cubicBezTo>
                      <a:pt x="24488" y="2706"/>
                      <a:pt x="23732" y="1134"/>
                      <a:pt x="22479"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4278950" y="4449400"/>
                <a:ext cx="612225" cy="520725"/>
              </a:xfrm>
              <a:custGeom>
                <a:rect b="b" l="l" r="r" t="t"/>
                <a:pathLst>
                  <a:path extrusionOk="0" h="20829" w="24489">
                    <a:moveTo>
                      <a:pt x="6087" y="1"/>
                    </a:moveTo>
                    <a:cubicBezTo>
                      <a:pt x="2746" y="1"/>
                      <a:pt x="0" y="2726"/>
                      <a:pt x="0" y="6088"/>
                    </a:cubicBezTo>
                    <a:lnTo>
                      <a:pt x="0" y="20828"/>
                    </a:lnTo>
                    <a:lnTo>
                      <a:pt x="219" y="20828"/>
                    </a:lnTo>
                    <a:lnTo>
                      <a:pt x="219" y="6207"/>
                    </a:lnTo>
                    <a:cubicBezTo>
                      <a:pt x="219" y="2885"/>
                      <a:pt x="2905" y="160"/>
                      <a:pt x="6247" y="160"/>
                    </a:cubicBezTo>
                    <a:lnTo>
                      <a:pt x="18481" y="160"/>
                    </a:lnTo>
                    <a:cubicBezTo>
                      <a:pt x="21783" y="160"/>
                      <a:pt x="24488" y="2885"/>
                      <a:pt x="24488" y="6207"/>
                    </a:cubicBezTo>
                    <a:lnTo>
                      <a:pt x="24488" y="6088"/>
                    </a:lnTo>
                    <a:cubicBezTo>
                      <a:pt x="24488" y="2726"/>
                      <a:pt x="21783" y="1"/>
                      <a:pt x="18421" y="1"/>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810650" y="4622475"/>
                <a:ext cx="650525" cy="553525"/>
              </a:xfrm>
              <a:custGeom>
                <a:rect b="b" l="l" r="r" t="t"/>
                <a:pathLst>
                  <a:path extrusionOk="0" h="22141" w="26021">
                    <a:moveTo>
                      <a:pt x="6466" y="0"/>
                    </a:moveTo>
                    <a:cubicBezTo>
                      <a:pt x="2885" y="0"/>
                      <a:pt x="1" y="2925"/>
                      <a:pt x="1" y="6465"/>
                    </a:cubicBezTo>
                    <a:lnTo>
                      <a:pt x="1" y="22141"/>
                    </a:lnTo>
                    <a:lnTo>
                      <a:pt x="26020" y="2214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810650" y="4654800"/>
                <a:ext cx="613225" cy="521200"/>
              </a:xfrm>
              <a:custGeom>
                <a:rect b="b" l="l" r="r" t="t"/>
                <a:pathLst>
                  <a:path extrusionOk="0" h="20848" w="24529">
                    <a:moveTo>
                      <a:pt x="6088" y="0"/>
                    </a:moveTo>
                    <a:cubicBezTo>
                      <a:pt x="2746" y="0"/>
                      <a:pt x="1" y="2746"/>
                      <a:pt x="1" y="6107"/>
                    </a:cubicBezTo>
                    <a:lnTo>
                      <a:pt x="1"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1326875" y="4856200"/>
                <a:ext cx="134300" cy="319800"/>
              </a:xfrm>
              <a:custGeom>
                <a:rect b="b" l="l" r="r" t="t"/>
                <a:pathLst>
                  <a:path extrusionOk="0" h="12792" w="5372">
                    <a:moveTo>
                      <a:pt x="5371" y="1"/>
                    </a:moveTo>
                    <a:cubicBezTo>
                      <a:pt x="5073" y="1017"/>
                      <a:pt x="4886" y="1406"/>
                      <a:pt x="4527" y="1406"/>
                    </a:cubicBezTo>
                    <a:cubicBezTo>
                      <a:pt x="4358" y="1406"/>
                      <a:pt x="4152"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810650" y="4729400"/>
                <a:ext cx="612225" cy="481925"/>
              </a:xfrm>
              <a:custGeom>
                <a:rect b="b" l="l" r="r" t="t"/>
                <a:pathLst>
                  <a:path extrusionOk="0" h="19277" w="24489">
                    <a:moveTo>
                      <a:pt x="2010" y="0"/>
                    </a:moveTo>
                    <a:cubicBezTo>
                      <a:pt x="777" y="1114"/>
                      <a:pt x="1" y="2706"/>
                      <a:pt x="1" y="4536"/>
                    </a:cubicBezTo>
                    <a:lnTo>
                      <a:pt x="1" y="19276"/>
                    </a:lnTo>
                    <a:lnTo>
                      <a:pt x="24489" y="19276"/>
                    </a:lnTo>
                    <a:lnTo>
                      <a:pt x="24489" y="7659"/>
                    </a:lnTo>
                    <a:cubicBezTo>
                      <a:pt x="20053" y="5709"/>
                      <a:pt x="14880" y="5570"/>
                      <a:pt x="10166" y="4158"/>
                    </a:cubicBezTo>
                    <a:cubicBezTo>
                      <a:pt x="7242" y="3263"/>
                      <a:pt x="4477" y="185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811150" y="4654800"/>
                <a:ext cx="612725" cy="521200"/>
              </a:xfrm>
              <a:custGeom>
                <a:rect b="b" l="l" r="r" t="t"/>
                <a:pathLst>
                  <a:path extrusionOk="0" h="20848" w="24509">
                    <a:moveTo>
                      <a:pt x="6068" y="0"/>
                    </a:moveTo>
                    <a:cubicBezTo>
                      <a:pt x="2726" y="0"/>
                      <a:pt x="1" y="2746"/>
                      <a:pt x="1" y="6107"/>
                    </a:cubicBezTo>
                    <a:lnTo>
                      <a:pt x="1" y="6227"/>
                    </a:lnTo>
                    <a:cubicBezTo>
                      <a:pt x="1" y="2885"/>
                      <a:pt x="2726" y="179"/>
                      <a:pt x="6028" y="179"/>
                    </a:cubicBezTo>
                    <a:lnTo>
                      <a:pt x="18262" y="179"/>
                    </a:lnTo>
                    <a:cubicBezTo>
                      <a:pt x="21584" y="179"/>
                      <a:pt x="24270" y="2885"/>
                      <a:pt x="24270" y="6227"/>
                    </a:cubicBezTo>
                    <a:lnTo>
                      <a:pt x="24270" y="20848"/>
                    </a:lnTo>
                    <a:lnTo>
                      <a:pt x="24508" y="20848"/>
                    </a:lnTo>
                    <a:lnTo>
                      <a:pt x="24508" y="6107"/>
                    </a:lnTo>
                    <a:cubicBezTo>
                      <a:pt x="24469" y="2726"/>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1573050" y="4622475"/>
                <a:ext cx="650000" cy="553525"/>
              </a:xfrm>
              <a:custGeom>
                <a:rect b="b" l="l" r="r" t="t"/>
                <a:pathLst>
                  <a:path extrusionOk="0" h="22141" w="26000">
                    <a:moveTo>
                      <a:pt x="6465" y="0"/>
                    </a:moveTo>
                    <a:cubicBezTo>
                      <a:pt x="2885" y="0"/>
                      <a:pt x="0" y="2925"/>
                      <a:pt x="0" y="6465"/>
                    </a:cubicBezTo>
                    <a:lnTo>
                      <a:pt x="0"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1573550" y="4654800"/>
                <a:ext cx="613200" cy="521200"/>
              </a:xfrm>
              <a:custGeom>
                <a:rect b="b" l="l" r="r" t="t"/>
                <a:pathLst>
                  <a:path extrusionOk="0" h="20848" w="24528">
                    <a:moveTo>
                      <a:pt x="6087" y="0"/>
                    </a:moveTo>
                    <a:cubicBezTo>
                      <a:pt x="272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2088750" y="4856200"/>
                <a:ext cx="134300" cy="319800"/>
              </a:xfrm>
              <a:custGeom>
                <a:rect b="b" l="l" r="r" t="t"/>
                <a:pathLst>
                  <a:path extrusionOk="0" h="12792" w="5372">
                    <a:moveTo>
                      <a:pt x="5372" y="1"/>
                    </a:moveTo>
                    <a:cubicBezTo>
                      <a:pt x="5087" y="1017"/>
                      <a:pt x="4904" y="1406"/>
                      <a:pt x="4540" y="1406"/>
                    </a:cubicBezTo>
                    <a:cubicBezTo>
                      <a:pt x="4369" y="1406"/>
                      <a:pt x="4159"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1573550" y="4693575"/>
                <a:ext cx="612200" cy="481925"/>
              </a:xfrm>
              <a:custGeom>
                <a:rect b="b" l="l" r="r" t="t"/>
                <a:pathLst>
                  <a:path extrusionOk="0" h="19277" w="24488">
                    <a:moveTo>
                      <a:pt x="2009" y="1"/>
                    </a:moveTo>
                    <a:cubicBezTo>
                      <a:pt x="776" y="1115"/>
                      <a:pt x="0" y="2706"/>
                      <a:pt x="0" y="4517"/>
                    </a:cubicBezTo>
                    <a:lnTo>
                      <a:pt x="0" y="19277"/>
                    </a:lnTo>
                    <a:lnTo>
                      <a:pt x="24488" y="19277"/>
                    </a:lnTo>
                    <a:lnTo>
                      <a:pt x="24488" y="7660"/>
                    </a:lnTo>
                    <a:cubicBezTo>
                      <a:pt x="20032" y="5690"/>
                      <a:pt x="14860" y="5571"/>
                      <a:pt x="10165" y="4159"/>
                    </a:cubicBezTo>
                    <a:cubicBezTo>
                      <a:pt x="7241" y="326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1573550" y="4654800"/>
                <a:ext cx="612200" cy="521200"/>
              </a:xfrm>
              <a:custGeom>
                <a:rect b="b" l="l" r="r" t="t"/>
                <a:pathLst>
                  <a:path extrusionOk="0" h="20848" w="24488">
                    <a:moveTo>
                      <a:pt x="6067" y="0"/>
                    </a:moveTo>
                    <a:cubicBezTo>
                      <a:pt x="2706" y="0"/>
                      <a:pt x="0" y="2746"/>
                      <a:pt x="0" y="6107"/>
                    </a:cubicBezTo>
                    <a:lnTo>
                      <a:pt x="0" y="6227"/>
                    </a:lnTo>
                    <a:cubicBezTo>
                      <a:pt x="0" y="2885"/>
                      <a:pt x="2706" y="179"/>
                      <a:pt x="6008" y="179"/>
                    </a:cubicBezTo>
                    <a:lnTo>
                      <a:pt x="18262" y="179"/>
                    </a:lnTo>
                    <a:cubicBezTo>
                      <a:pt x="21584" y="179"/>
                      <a:pt x="24269" y="2885"/>
                      <a:pt x="24269" y="6227"/>
                    </a:cubicBezTo>
                    <a:lnTo>
                      <a:pt x="24269" y="20848"/>
                    </a:lnTo>
                    <a:lnTo>
                      <a:pt x="24488" y="20848"/>
                    </a:lnTo>
                    <a:lnTo>
                      <a:pt x="24488" y="6107"/>
                    </a:lnTo>
                    <a:cubicBezTo>
                      <a:pt x="2448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2335925" y="4622475"/>
                <a:ext cx="650025" cy="553525"/>
              </a:xfrm>
              <a:custGeom>
                <a:rect b="b" l="l" r="r" t="t"/>
                <a:pathLst>
                  <a:path extrusionOk="0" h="22141" w="26001">
                    <a:moveTo>
                      <a:pt x="6466" y="0"/>
                    </a:moveTo>
                    <a:cubicBezTo>
                      <a:pt x="2885" y="0"/>
                      <a:pt x="1" y="2925"/>
                      <a:pt x="1" y="6465"/>
                    </a:cubicBezTo>
                    <a:lnTo>
                      <a:pt x="1" y="22141"/>
                    </a:lnTo>
                    <a:lnTo>
                      <a:pt x="26000" y="2214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233592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2851650" y="4856200"/>
                <a:ext cx="134300" cy="319800"/>
              </a:xfrm>
              <a:custGeom>
                <a:rect b="b" l="l" r="r" t="t"/>
                <a:pathLst>
                  <a:path extrusionOk="0" h="12792" w="5372">
                    <a:moveTo>
                      <a:pt x="5371" y="1"/>
                    </a:moveTo>
                    <a:cubicBezTo>
                      <a:pt x="5087" y="1017"/>
                      <a:pt x="4904" y="1406"/>
                      <a:pt x="4539" y="1406"/>
                    </a:cubicBezTo>
                    <a:cubicBezTo>
                      <a:pt x="4369" y="1406"/>
                      <a:pt x="4159" y="1320"/>
                      <a:pt x="3879" y="1175"/>
                    </a:cubicBezTo>
                    <a:lnTo>
                      <a:pt x="0" y="12792"/>
                    </a:lnTo>
                    <a:lnTo>
                      <a:pt x="5371" y="12792"/>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2335925" y="4693575"/>
                <a:ext cx="612225" cy="481925"/>
              </a:xfrm>
              <a:custGeom>
                <a:rect b="b" l="l" r="r" t="t"/>
                <a:pathLst>
                  <a:path extrusionOk="0" h="19277" w="24489">
                    <a:moveTo>
                      <a:pt x="2010" y="1"/>
                    </a:moveTo>
                    <a:cubicBezTo>
                      <a:pt x="757" y="1115"/>
                      <a:pt x="1" y="2706"/>
                      <a:pt x="1" y="4517"/>
                    </a:cubicBezTo>
                    <a:lnTo>
                      <a:pt x="1" y="19277"/>
                    </a:lnTo>
                    <a:lnTo>
                      <a:pt x="24488" y="19277"/>
                    </a:lnTo>
                    <a:lnTo>
                      <a:pt x="24488" y="7660"/>
                    </a:lnTo>
                    <a:cubicBezTo>
                      <a:pt x="20033" y="5690"/>
                      <a:pt x="14860" y="5571"/>
                      <a:pt x="10166" y="4159"/>
                    </a:cubicBezTo>
                    <a:cubicBezTo>
                      <a:pt x="7222" y="326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2335925" y="4654800"/>
                <a:ext cx="612225" cy="521200"/>
              </a:xfrm>
              <a:custGeom>
                <a:rect b="b" l="l" r="r" t="t"/>
                <a:pathLst>
                  <a:path extrusionOk="0" h="20848" w="24489">
                    <a:moveTo>
                      <a:pt x="6068" y="0"/>
                    </a:moveTo>
                    <a:cubicBezTo>
                      <a:pt x="2706" y="0"/>
                      <a:pt x="1" y="2746"/>
                      <a:pt x="1" y="6107"/>
                    </a:cubicBezTo>
                    <a:lnTo>
                      <a:pt x="1" y="6227"/>
                    </a:lnTo>
                    <a:cubicBezTo>
                      <a:pt x="1" y="2885"/>
                      <a:pt x="2706" y="179"/>
                      <a:pt x="6008" y="179"/>
                    </a:cubicBezTo>
                    <a:lnTo>
                      <a:pt x="18242" y="179"/>
                    </a:lnTo>
                    <a:cubicBezTo>
                      <a:pt x="21584" y="179"/>
                      <a:pt x="24270" y="2885"/>
                      <a:pt x="24270" y="6227"/>
                    </a:cubicBezTo>
                    <a:lnTo>
                      <a:pt x="24270" y="20848"/>
                    </a:lnTo>
                    <a:lnTo>
                      <a:pt x="24488" y="20848"/>
                    </a:lnTo>
                    <a:lnTo>
                      <a:pt x="24488" y="6107"/>
                    </a:lnTo>
                    <a:cubicBezTo>
                      <a:pt x="24488" y="272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3097825" y="4622475"/>
                <a:ext cx="650500" cy="553525"/>
              </a:xfrm>
              <a:custGeom>
                <a:rect b="b" l="l" r="r" t="t"/>
                <a:pathLst>
                  <a:path extrusionOk="0" h="22141" w="26020">
                    <a:moveTo>
                      <a:pt x="6465" y="0"/>
                    </a:moveTo>
                    <a:cubicBezTo>
                      <a:pt x="2885" y="0"/>
                      <a:pt x="0" y="2925"/>
                      <a:pt x="0" y="6465"/>
                    </a:cubicBezTo>
                    <a:lnTo>
                      <a:pt x="0" y="22141"/>
                    </a:lnTo>
                    <a:lnTo>
                      <a:pt x="26020" y="2214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3097825"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3614025" y="4856200"/>
                <a:ext cx="134300" cy="319800"/>
              </a:xfrm>
              <a:custGeom>
                <a:rect b="b" l="l" r="r" t="t"/>
                <a:pathLst>
                  <a:path extrusionOk="0" h="12792" w="5372">
                    <a:moveTo>
                      <a:pt x="5372" y="1"/>
                    </a:moveTo>
                    <a:cubicBezTo>
                      <a:pt x="5074" y="1017"/>
                      <a:pt x="4886" y="1406"/>
                      <a:pt x="4527" y="1406"/>
                    </a:cubicBezTo>
                    <a:cubicBezTo>
                      <a:pt x="4359" y="1406"/>
                      <a:pt x="4153" y="1320"/>
                      <a:pt x="3880" y="1175"/>
                    </a:cubicBezTo>
                    <a:lnTo>
                      <a:pt x="1" y="12792"/>
                    </a:lnTo>
                    <a:lnTo>
                      <a:pt x="5372" y="1279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3098325" y="4693575"/>
                <a:ext cx="612700" cy="481925"/>
              </a:xfrm>
              <a:custGeom>
                <a:rect b="b" l="l" r="r" t="t"/>
                <a:pathLst>
                  <a:path extrusionOk="0" h="19277" w="24508">
                    <a:moveTo>
                      <a:pt x="2029" y="1"/>
                    </a:moveTo>
                    <a:cubicBezTo>
                      <a:pt x="776" y="1115"/>
                      <a:pt x="0" y="2706"/>
                      <a:pt x="0" y="4517"/>
                    </a:cubicBezTo>
                    <a:lnTo>
                      <a:pt x="0" y="19277"/>
                    </a:lnTo>
                    <a:lnTo>
                      <a:pt x="24508" y="19277"/>
                    </a:lnTo>
                    <a:lnTo>
                      <a:pt x="24508" y="7660"/>
                    </a:lnTo>
                    <a:cubicBezTo>
                      <a:pt x="20052" y="5690"/>
                      <a:pt x="14880" y="5571"/>
                      <a:pt x="10185" y="4159"/>
                    </a:cubicBezTo>
                    <a:cubicBezTo>
                      <a:pt x="7241" y="3263"/>
                      <a:pt x="4476" y="183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3098325" y="4654800"/>
                <a:ext cx="612700" cy="521200"/>
              </a:xfrm>
              <a:custGeom>
                <a:rect b="b" l="l" r="r" t="t"/>
                <a:pathLst>
                  <a:path extrusionOk="0" h="20848" w="24508">
                    <a:moveTo>
                      <a:pt x="6067" y="0"/>
                    </a:moveTo>
                    <a:cubicBezTo>
                      <a:pt x="2725" y="0"/>
                      <a:pt x="0" y="2746"/>
                      <a:pt x="0" y="6107"/>
                    </a:cubicBezTo>
                    <a:lnTo>
                      <a:pt x="0" y="6227"/>
                    </a:lnTo>
                    <a:cubicBezTo>
                      <a:pt x="0" y="2885"/>
                      <a:pt x="2725" y="179"/>
                      <a:pt x="6028" y="179"/>
                    </a:cubicBezTo>
                    <a:lnTo>
                      <a:pt x="18262" y="179"/>
                    </a:lnTo>
                    <a:cubicBezTo>
                      <a:pt x="21584" y="179"/>
                      <a:pt x="24269" y="2885"/>
                      <a:pt x="24269" y="6227"/>
                    </a:cubicBezTo>
                    <a:lnTo>
                      <a:pt x="24269" y="20848"/>
                    </a:lnTo>
                    <a:lnTo>
                      <a:pt x="24488" y="20848"/>
                    </a:lnTo>
                    <a:lnTo>
                      <a:pt x="24488" y="6107"/>
                    </a:lnTo>
                    <a:cubicBezTo>
                      <a:pt x="24508" y="272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6147875" y="4622475"/>
                <a:ext cx="650000" cy="553525"/>
              </a:xfrm>
              <a:custGeom>
                <a:rect b="b" l="l" r="r" t="t"/>
                <a:pathLst>
                  <a:path extrusionOk="0" h="22141" w="26000">
                    <a:moveTo>
                      <a:pt x="6465" y="0"/>
                    </a:moveTo>
                    <a:cubicBezTo>
                      <a:pt x="2904" y="0"/>
                      <a:pt x="0" y="2885"/>
                      <a:pt x="0" y="6465"/>
                    </a:cubicBezTo>
                    <a:lnTo>
                      <a:pt x="0" y="22141"/>
                    </a:lnTo>
                    <a:lnTo>
                      <a:pt x="26000" y="22141"/>
                    </a:lnTo>
                    <a:lnTo>
                      <a:pt x="26000" y="6465"/>
                    </a:lnTo>
                    <a:cubicBezTo>
                      <a:pt x="26000" y="2925"/>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6184175" y="4654800"/>
                <a:ext cx="613200" cy="521200"/>
              </a:xfrm>
              <a:custGeom>
                <a:rect b="b" l="l" r="r" t="t"/>
                <a:pathLst>
                  <a:path extrusionOk="0" h="20848" w="24528">
                    <a:moveTo>
                      <a:pt x="610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6147875" y="4856200"/>
                <a:ext cx="134300" cy="319800"/>
              </a:xfrm>
              <a:custGeom>
                <a:rect b="b" l="l" r="r" t="t"/>
                <a:pathLst>
                  <a:path extrusionOk="0" h="12792" w="5372">
                    <a:moveTo>
                      <a:pt x="0" y="1"/>
                    </a:moveTo>
                    <a:lnTo>
                      <a:pt x="0" y="12792"/>
                    </a:lnTo>
                    <a:lnTo>
                      <a:pt x="5371" y="12792"/>
                    </a:lnTo>
                    <a:lnTo>
                      <a:pt x="1492" y="1175"/>
                    </a:lnTo>
                    <a:cubicBezTo>
                      <a:pt x="1213" y="1320"/>
                      <a:pt x="1002" y="1406"/>
                      <a:pt x="832" y="1406"/>
                    </a:cubicBezTo>
                    <a:cubicBezTo>
                      <a:pt x="468" y="1406"/>
                      <a:pt x="285"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6185150" y="4729400"/>
                <a:ext cx="612225" cy="481925"/>
              </a:xfrm>
              <a:custGeom>
                <a:rect b="b" l="l" r="r" t="t"/>
                <a:pathLst>
                  <a:path extrusionOk="0" h="19277" w="24489">
                    <a:moveTo>
                      <a:pt x="22480" y="0"/>
                    </a:moveTo>
                    <a:cubicBezTo>
                      <a:pt x="20013" y="1850"/>
                      <a:pt x="17248" y="3263"/>
                      <a:pt x="14324" y="4158"/>
                    </a:cubicBezTo>
                    <a:cubicBezTo>
                      <a:pt x="9609" y="5570"/>
                      <a:pt x="4437" y="5709"/>
                      <a:pt x="1" y="7659"/>
                    </a:cubicBezTo>
                    <a:lnTo>
                      <a:pt x="1" y="19276"/>
                    </a:lnTo>
                    <a:lnTo>
                      <a:pt x="24489" y="19276"/>
                    </a:lnTo>
                    <a:lnTo>
                      <a:pt x="24489" y="4536"/>
                    </a:lnTo>
                    <a:cubicBezTo>
                      <a:pt x="24489" y="2706"/>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6184675" y="4654800"/>
                <a:ext cx="612700" cy="521200"/>
              </a:xfrm>
              <a:custGeom>
                <a:rect b="b" l="l" r="r" t="t"/>
                <a:pathLst>
                  <a:path extrusionOk="0" h="20848" w="24508">
                    <a:moveTo>
                      <a:pt x="6107" y="0"/>
                    </a:moveTo>
                    <a:cubicBezTo>
                      <a:pt x="2745" y="0"/>
                      <a:pt x="20" y="2726"/>
                      <a:pt x="0" y="6107"/>
                    </a:cubicBezTo>
                    <a:lnTo>
                      <a:pt x="0" y="20848"/>
                    </a:lnTo>
                    <a:lnTo>
                      <a:pt x="239" y="20848"/>
                    </a:lnTo>
                    <a:lnTo>
                      <a:pt x="239" y="6227"/>
                    </a:lnTo>
                    <a:cubicBezTo>
                      <a:pt x="239" y="2885"/>
                      <a:pt x="2924" y="179"/>
                      <a:pt x="6246" y="179"/>
                    </a:cubicBezTo>
                    <a:lnTo>
                      <a:pt x="18480" y="179"/>
                    </a:lnTo>
                    <a:cubicBezTo>
                      <a:pt x="21802" y="179"/>
                      <a:pt x="24508" y="2885"/>
                      <a:pt x="24508" y="6227"/>
                    </a:cubicBezTo>
                    <a:lnTo>
                      <a:pt x="24508" y="6107"/>
                    </a:lnTo>
                    <a:cubicBezTo>
                      <a:pt x="24508" y="2746"/>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5385475" y="4622475"/>
                <a:ext cx="650525" cy="553525"/>
              </a:xfrm>
              <a:custGeom>
                <a:rect b="b" l="l" r="r" t="t"/>
                <a:pathLst>
                  <a:path extrusionOk="0" h="22141" w="26021">
                    <a:moveTo>
                      <a:pt x="6466" y="0"/>
                    </a:moveTo>
                    <a:cubicBezTo>
                      <a:pt x="2905" y="0"/>
                      <a:pt x="1" y="2885"/>
                      <a:pt x="1" y="6465"/>
                    </a:cubicBezTo>
                    <a:lnTo>
                      <a:pt x="1" y="22141"/>
                    </a:lnTo>
                    <a:lnTo>
                      <a:pt x="26020" y="22141"/>
                    </a:lnTo>
                    <a:lnTo>
                      <a:pt x="26020" y="6465"/>
                    </a:lnTo>
                    <a:cubicBezTo>
                      <a:pt x="26020" y="2925"/>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5422275" y="4654800"/>
                <a:ext cx="612725" cy="521200"/>
              </a:xfrm>
              <a:custGeom>
                <a:rect b="b" l="l" r="r" t="t"/>
                <a:pathLst>
                  <a:path extrusionOk="0" h="20848" w="24509">
                    <a:moveTo>
                      <a:pt x="6088" y="0"/>
                    </a:moveTo>
                    <a:cubicBezTo>
                      <a:pt x="2726" y="0"/>
                      <a:pt x="1" y="2746"/>
                      <a:pt x="1" y="6107"/>
                    </a:cubicBezTo>
                    <a:lnTo>
                      <a:pt x="1" y="20848"/>
                    </a:lnTo>
                    <a:lnTo>
                      <a:pt x="24508" y="20848"/>
                    </a:lnTo>
                    <a:lnTo>
                      <a:pt x="24508" y="6107"/>
                    </a:lnTo>
                    <a:cubicBezTo>
                      <a:pt x="24508" y="2746"/>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5385475" y="4856200"/>
                <a:ext cx="134300" cy="319800"/>
              </a:xfrm>
              <a:custGeom>
                <a:rect b="b" l="l" r="r" t="t"/>
                <a:pathLst>
                  <a:path extrusionOk="0" h="12792" w="5372">
                    <a:moveTo>
                      <a:pt x="1" y="1"/>
                    </a:moveTo>
                    <a:lnTo>
                      <a:pt x="1" y="12792"/>
                    </a:lnTo>
                    <a:lnTo>
                      <a:pt x="5372" y="12792"/>
                    </a:lnTo>
                    <a:lnTo>
                      <a:pt x="1492"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5422775" y="4693575"/>
                <a:ext cx="612225" cy="481925"/>
              </a:xfrm>
              <a:custGeom>
                <a:rect b="b" l="l" r="r" t="t"/>
                <a:pathLst>
                  <a:path extrusionOk="0" h="19277" w="24489">
                    <a:moveTo>
                      <a:pt x="22479" y="1"/>
                    </a:moveTo>
                    <a:cubicBezTo>
                      <a:pt x="20013" y="1831"/>
                      <a:pt x="17267" y="3263"/>
                      <a:pt x="14323" y="4159"/>
                    </a:cubicBezTo>
                    <a:cubicBezTo>
                      <a:pt x="9629" y="5571"/>
                      <a:pt x="4456" y="5690"/>
                      <a:pt x="0" y="7660"/>
                    </a:cubicBezTo>
                    <a:lnTo>
                      <a:pt x="0" y="19277"/>
                    </a:lnTo>
                    <a:lnTo>
                      <a:pt x="24488" y="19277"/>
                    </a:lnTo>
                    <a:lnTo>
                      <a:pt x="24488" y="4517"/>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5422775" y="4654800"/>
                <a:ext cx="611725" cy="521200"/>
              </a:xfrm>
              <a:custGeom>
                <a:rect b="b" l="l" r="r" t="t"/>
                <a:pathLst>
                  <a:path extrusionOk="0" h="20848" w="24469">
                    <a:moveTo>
                      <a:pt x="6068" y="0"/>
                    </a:moveTo>
                    <a:cubicBezTo>
                      <a:pt x="2706" y="0"/>
                      <a:pt x="0" y="2726"/>
                      <a:pt x="0" y="6107"/>
                    </a:cubicBezTo>
                    <a:lnTo>
                      <a:pt x="0" y="20848"/>
                    </a:lnTo>
                    <a:lnTo>
                      <a:pt x="199" y="20848"/>
                    </a:lnTo>
                    <a:lnTo>
                      <a:pt x="199" y="6227"/>
                    </a:lnTo>
                    <a:cubicBezTo>
                      <a:pt x="199" y="2885"/>
                      <a:pt x="2885" y="179"/>
                      <a:pt x="6207" y="179"/>
                    </a:cubicBezTo>
                    <a:lnTo>
                      <a:pt x="18441" y="179"/>
                    </a:lnTo>
                    <a:cubicBezTo>
                      <a:pt x="21763" y="179"/>
                      <a:pt x="24468" y="2885"/>
                      <a:pt x="24468" y="6227"/>
                    </a:cubicBezTo>
                    <a:lnTo>
                      <a:pt x="24468" y="6107"/>
                    </a:lnTo>
                    <a:cubicBezTo>
                      <a:pt x="24468" y="2746"/>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4622600" y="4622475"/>
                <a:ext cx="650500" cy="553525"/>
              </a:xfrm>
              <a:custGeom>
                <a:rect b="b" l="l" r="r" t="t"/>
                <a:pathLst>
                  <a:path extrusionOk="0" h="22141" w="26020">
                    <a:moveTo>
                      <a:pt x="6465" y="0"/>
                    </a:moveTo>
                    <a:cubicBezTo>
                      <a:pt x="2904" y="0"/>
                      <a:pt x="0" y="2885"/>
                      <a:pt x="0" y="6465"/>
                    </a:cubicBezTo>
                    <a:lnTo>
                      <a:pt x="0" y="22141"/>
                    </a:lnTo>
                    <a:lnTo>
                      <a:pt x="26020" y="22141"/>
                    </a:lnTo>
                    <a:lnTo>
                      <a:pt x="26020" y="6465"/>
                    </a:lnTo>
                    <a:cubicBezTo>
                      <a:pt x="26020" y="2925"/>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4659900" y="4654800"/>
                <a:ext cx="613200" cy="521200"/>
              </a:xfrm>
              <a:custGeom>
                <a:rect b="b" l="l" r="r" t="t"/>
                <a:pathLst>
                  <a:path extrusionOk="0" h="20848" w="24528">
                    <a:moveTo>
                      <a:pt x="6087" y="0"/>
                    </a:moveTo>
                    <a:cubicBezTo>
                      <a:pt x="2745" y="0"/>
                      <a:pt x="0" y="2746"/>
                      <a:pt x="0" y="6107"/>
                    </a:cubicBezTo>
                    <a:lnTo>
                      <a:pt x="0" y="20848"/>
                    </a:lnTo>
                    <a:lnTo>
                      <a:pt x="24528" y="20848"/>
                    </a:lnTo>
                    <a:lnTo>
                      <a:pt x="24528" y="6107"/>
                    </a:lnTo>
                    <a:cubicBezTo>
                      <a:pt x="24528" y="2746"/>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4622600" y="4856200"/>
                <a:ext cx="134300" cy="319800"/>
              </a:xfrm>
              <a:custGeom>
                <a:rect b="b" l="l" r="r" t="t"/>
                <a:pathLst>
                  <a:path extrusionOk="0" h="12792" w="5372">
                    <a:moveTo>
                      <a:pt x="0" y="1"/>
                    </a:moveTo>
                    <a:lnTo>
                      <a:pt x="0" y="12792"/>
                    </a:lnTo>
                    <a:lnTo>
                      <a:pt x="5371" y="12792"/>
                    </a:lnTo>
                    <a:lnTo>
                      <a:pt x="1492" y="1175"/>
                    </a:lnTo>
                    <a:cubicBezTo>
                      <a:pt x="1219" y="1320"/>
                      <a:pt x="1013" y="1406"/>
                      <a:pt x="845" y="1406"/>
                    </a:cubicBezTo>
                    <a:cubicBezTo>
                      <a:pt x="486" y="1406"/>
                      <a:pt x="298" y="1017"/>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4660875" y="4693575"/>
                <a:ext cx="612225" cy="481925"/>
              </a:xfrm>
              <a:custGeom>
                <a:rect b="b" l="l" r="r" t="t"/>
                <a:pathLst>
                  <a:path extrusionOk="0" h="19277" w="24489">
                    <a:moveTo>
                      <a:pt x="22460" y="1"/>
                    </a:moveTo>
                    <a:cubicBezTo>
                      <a:pt x="20013" y="1831"/>
                      <a:pt x="17248" y="3263"/>
                      <a:pt x="14324" y="4159"/>
                    </a:cubicBezTo>
                    <a:cubicBezTo>
                      <a:pt x="9609" y="5571"/>
                      <a:pt x="4437" y="5690"/>
                      <a:pt x="1" y="7660"/>
                    </a:cubicBezTo>
                    <a:lnTo>
                      <a:pt x="1" y="19277"/>
                    </a:lnTo>
                    <a:lnTo>
                      <a:pt x="24489" y="19277"/>
                    </a:lnTo>
                    <a:lnTo>
                      <a:pt x="24489" y="4517"/>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4659900" y="4654800"/>
                <a:ext cx="612700" cy="521200"/>
              </a:xfrm>
              <a:custGeom>
                <a:rect b="b" l="l" r="r" t="t"/>
                <a:pathLst>
                  <a:path extrusionOk="0" h="20848" w="24508">
                    <a:moveTo>
                      <a:pt x="6107" y="0"/>
                    </a:moveTo>
                    <a:cubicBezTo>
                      <a:pt x="2745" y="0"/>
                      <a:pt x="40" y="2726"/>
                      <a:pt x="0" y="6107"/>
                    </a:cubicBezTo>
                    <a:lnTo>
                      <a:pt x="0" y="20848"/>
                    </a:lnTo>
                    <a:lnTo>
                      <a:pt x="239" y="20848"/>
                    </a:lnTo>
                    <a:lnTo>
                      <a:pt x="239" y="6227"/>
                    </a:lnTo>
                    <a:cubicBezTo>
                      <a:pt x="239" y="2885"/>
                      <a:pt x="2924" y="179"/>
                      <a:pt x="6246" y="179"/>
                    </a:cubicBezTo>
                    <a:lnTo>
                      <a:pt x="18480" y="179"/>
                    </a:lnTo>
                    <a:cubicBezTo>
                      <a:pt x="21783" y="179"/>
                      <a:pt x="24508" y="2885"/>
                      <a:pt x="24508" y="6227"/>
                    </a:cubicBezTo>
                    <a:lnTo>
                      <a:pt x="24508" y="6107"/>
                    </a:lnTo>
                    <a:cubicBezTo>
                      <a:pt x="24508" y="2746"/>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3860700" y="4622475"/>
                <a:ext cx="650025" cy="553525"/>
              </a:xfrm>
              <a:custGeom>
                <a:rect b="b" l="l" r="r" t="t"/>
                <a:pathLst>
                  <a:path extrusionOk="0" h="22141" w="26001">
                    <a:moveTo>
                      <a:pt x="6466" y="0"/>
                    </a:moveTo>
                    <a:cubicBezTo>
                      <a:pt x="2905" y="0"/>
                      <a:pt x="1" y="2885"/>
                      <a:pt x="1" y="6465"/>
                    </a:cubicBezTo>
                    <a:lnTo>
                      <a:pt x="1" y="22141"/>
                    </a:lnTo>
                    <a:lnTo>
                      <a:pt x="26000" y="22141"/>
                    </a:lnTo>
                    <a:lnTo>
                      <a:pt x="26000" y="6465"/>
                    </a:lnTo>
                    <a:cubicBezTo>
                      <a:pt x="26000" y="2925"/>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3897000" y="4654800"/>
                <a:ext cx="613225" cy="521200"/>
              </a:xfrm>
              <a:custGeom>
                <a:rect b="b" l="l" r="r" t="t"/>
                <a:pathLst>
                  <a:path extrusionOk="0" h="20848" w="24529">
                    <a:moveTo>
                      <a:pt x="6108" y="0"/>
                    </a:moveTo>
                    <a:cubicBezTo>
                      <a:pt x="2746" y="0"/>
                      <a:pt x="1" y="2746"/>
                      <a:pt x="1" y="6107"/>
                    </a:cubicBezTo>
                    <a:lnTo>
                      <a:pt x="1" y="20848"/>
                    </a:lnTo>
                    <a:lnTo>
                      <a:pt x="24528" y="20848"/>
                    </a:lnTo>
                    <a:lnTo>
                      <a:pt x="24528" y="6107"/>
                    </a:lnTo>
                    <a:cubicBezTo>
                      <a:pt x="24528" y="2746"/>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3860700" y="4856200"/>
                <a:ext cx="134300" cy="319800"/>
              </a:xfrm>
              <a:custGeom>
                <a:rect b="b" l="l" r="r" t="t"/>
                <a:pathLst>
                  <a:path extrusionOk="0" h="12792" w="5372">
                    <a:moveTo>
                      <a:pt x="1" y="1"/>
                    </a:moveTo>
                    <a:lnTo>
                      <a:pt x="1" y="12792"/>
                    </a:lnTo>
                    <a:lnTo>
                      <a:pt x="5372" y="12792"/>
                    </a:lnTo>
                    <a:lnTo>
                      <a:pt x="1493" y="1175"/>
                    </a:lnTo>
                    <a:cubicBezTo>
                      <a:pt x="1213" y="1320"/>
                      <a:pt x="1003" y="1406"/>
                      <a:pt x="832" y="1406"/>
                    </a:cubicBezTo>
                    <a:cubicBezTo>
                      <a:pt x="468" y="1406"/>
                      <a:pt x="285" y="1017"/>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3898000" y="4693575"/>
                <a:ext cx="612225" cy="481925"/>
              </a:xfrm>
              <a:custGeom>
                <a:rect b="b" l="l" r="r" t="t"/>
                <a:pathLst>
                  <a:path extrusionOk="0" h="19277" w="24489">
                    <a:moveTo>
                      <a:pt x="22479" y="1"/>
                    </a:moveTo>
                    <a:cubicBezTo>
                      <a:pt x="20013" y="1831"/>
                      <a:pt x="17247" y="3263"/>
                      <a:pt x="14323" y="4159"/>
                    </a:cubicBezTo>
                    <a:cubicBezTo>
                      <a:pt x="9629" y="5571"/>
                      <a:pt x="4456" y="5690"/>
                      <a:pt x="1" y="7660"/>
                    </a:cubicBezTo>
                    <a:lnTo>
                      <a:pt x="1" y="19277"/>
                    </a:lnTo>
                    <a:lnTo>
                      <a:pt x="24488" y="19277"/>
                    </a:lnTo>
                    <a:lnTo>
                      <a:pt x="24488" y="4517"/>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3898000" y="4654800"/>
                <a:ext cx="612225" cy="521200"/>
              </a:xfrm>
              <a:custGeom>
                <a:rect b="b" l="l" r="r" t="t"/>
                <a:pathLst>
                  <a:path extrusionOk="0" h="20848" w="24489">
                    <a:moveTo>
                      <a:pt x="6088" y="0"/>
                    </a:moveTo>
                    <a:cubicBezTo>
                      <a:pt x="2726" y="0"/>
                      <a:pt x="1" y="2726"/>
                      <a:pt x="1" y="6107"/>
                    </a:cubicBezTo>
                    <a:lnTo>
                      <a:pt x="1" y="20848"/>
                    </a:lnTo>
                    <a:lnTo>
                      <a:pt x="219" y="20848"/>
                    </a:lnTo>
                    <a:lnTo>
                      <a:pt x="219" y="6227"/>
                    </a:lnTo>
                    <a:cubicBezTo>
                      <a:pt x="219" y="2885"/>
                      <a:pt x="2905" y="179"/>
                      <a:pt x="6247" y="179"/>
                    </a:cubicBezTo>
                    <a:lnTo>
                      <a:pt x="18481" y="179"/>
                    </a:lnTo>
                    <a:cubicBezTo>
                      <a:pt x="21783" y="179"/>
                      <a:pt x="24488" y="2885"/>
                      <a:pt x="24488" y="6227"/>
                    </a:cubicBezTo>
                    <a:lnTo>
                      <a:pt x="24488" y="6107"/>
                    </a:lnTo>
                    <a:cubicBezTo>
                      <a:pt x="24488" y="2746"/>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429225" y="4827850"/>
                <a:ext cx="650000" cy="758450"/>
              </a:xfrm>
              <a:custGeom>
                <a:rect b="b" l="l" r="r" t="t"/>
                <a:pathLst>
                  <a:path extrusionOk="0" h="30338" w="26000">
                    <a:moveTo>
                      <a:pt x="6465" y="1"/>
                    </a:moveTo>
                    <a:cubicBezTo>
                      <a:pt x="2884" y="1"/>
                      <a:pt x="0" y="2905"/>
                      <a:pt x="0" y="6466"/>
                    </a:cubicBezTo>
                    <a:lnTo>
                      <a:pt x="0" y="30337"/>
                    </a:lnTo>
                    <a:lnTo>
                      <a:pt x="26000" y="30337"/>
                    </a:lnTo>
                    <a:lnTo>
                      <a:pt x="26000" y="6466"/>
                    </a:lnTo>
                    <a:cubicBezTo>
                      <a:pt x="26000" y="2885"/>
                      <a:pt x="23095"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4297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2"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944925" y="5061100"/>
                <a:ext cx="134300" cy="525200"/>
              </a:xfrm>
              <a:custGeom>
                <a:rect b="b" l="l" r="r" t="t"/>
                <a:pathLst>
                  <a:path extrusionOk="0" h="21008" w="5372">
                    <a:moveTo>
                      <a:pt x="5372" y="1"/>
                    </a:moveTo>
                    <a:cubicBezTo>
                      <a:pt x="5089" y="1009"/>
                      <a:pt x="4907" y="1390"/>
                      <a:pt x="4548" y="1390"/>
                    </a:cubicBezTo>
                    <a:cubicBezTo>
                      <a:pt x="4376" y="1390"/>
                      <a:pt x="4164"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429700" y="4899475"/>
                <a:ext cx="612225" cy="687325"/>
              </a:xfrm>
              <a:custGeom>
                <a:rect b="b" l="l" r="r" t="t"/>
                <a:pathLst>
                  <a:path extrusionOk="0" h="27493" w="24489">
                    <a:moveTo>
                      <a:pt x="2010" y="1"/>
                    </a:moveTo>
                    <a:cubicBezTo>
                      <a:pt x="777" y="1115"/>
                      <a:pt x="1" y="2706"/>
                      <a:pt x="1" y="4516"/>
                    </a:cubicBezTo>
                    <a:lnTo>
                      <a:pt x="1" y="27492"/>
                    </a:lnTo>
                    <a:lnTo>
                      <a:pt x="24489" y="27492"/>
                    </a:lnTo>
                    <a:lnTo>
                      <a:pt x="24489" y="7659"/>
                    </a:lnTo>
                    <a:cubicBezTo>
                      <a:pt x="20033" y="5690"/>
                      <a:pt x="14881" y="5571"/>
                      <a:pt x="10166" y="4138"/>
                    </a:cubicBezTo>
                    <a:cubicBezTo>
                      <a:pt x="7242" y="3243"/>
                      <a:pt x="4477" y="1831"/>
                      <a:pt x="2010"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430200" y="4860200"/>
                <a:ext cx="612225" cy="726100"/>
              </a:xfrm>
              <a:custGeom>
                <a:rect b="b" l="l" r="r" t="t"/>
                <a:pathLst>
                  <a:path extrusionOk="0" h="29044" w="24489">
                    <a:moveTo>
                      <a:pt x="6068" y="0"/>
                    </a:moveTo>
                    <a:cubicBezTo>
                      <a:pt x="2706" y="0"/>
                      <a:pt x="1" y="2725"/>
                      <a:pt x="1" y="6087"/>
                    </a:cubicBezTo>
                    <a:lnTo>
                      <a:pt x="1" y="6207"/>
                    </a:lnTo>
                    <a:cubicBezTo>
                      <a:pt x="1" y="2884"/>
                      <a:pt x="2706" y="179"/>
                      <a:pt x="6028" y="179"/>
                    </a:cubicBezTo>
                    <a:lnTo>
                      <a:pt x="18262" y="179"/>
                    </a:lnTo>
                    <a:cubicBezTo>
                      <a:pt x="21584" y="179"/>
                      <a:pt x="24270" y="2884"/>
                      <a:pt x="24270" y="6207"/>
                    </a:cubicBezTo>
                    <a:lnTo>
                      <a:pt x="24270" y="29043"/>
                    </a:lnTo>
                    <a:lnTo>
                      <a:pt x="24489" y="29043"/>
                    </a:lnTo>
                    <a:lnTo>
                      <a:pt x="24489" y="6087"/>
                    </a:lnTo>
                    <a:cubicBezTo>
                      <a:pt x="24469" y="2725"/>
                      <a:pt x="21763" y="0"/>
                      <a:pt x="18402"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1191600" y="4827850"/>
                <a:ext cx="650525" cy="758450"/>
              </a:xfrm>
              <a:custGeom>
                <a:rect b="b" l="l" r="r" t="t"/>
                <a:pathLst>
                  <a:path extrusionOk="0" h="30338" w="26021">
                    <a:moveTo>
                      <a:pt x="6466" y="1"/>
                    </a:moveTo>
                    <a:cubicBezTo>
                      <a:pt x="2885" y="1"/>
                      <a:pt x="1" y="2905"/>
                      <a:pt x="1" y="6466"/>
                    </a:cubicBezTo>
                    <a:lnTo>
                      <a:pt x="1" y="30337"/>
                    </a:lnTo>
                    <a:lnTo>
                      <a:pt x="26020" y="30337"/>
                    </a:lnTo>
                    <a:lnTo>
                      <a:pt x="26020" y="6466"/>
                    </a:lnTo>
                    <a:cubicBezTo>
                      <a:pt x="26020"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1192600" y="4860200"/>
                <a:ext cx="612725" cy="726100"/>
              </a:xfrm>
              <a:custGeom>
                <a:rect b="b" l="l" r="r" t="t"/>
                <a:pathLst>
                  <a:path extrusionOk="0" h="29044" w="24509">
                    <a:moveTo>
                      <a:pt x="6087"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1707825" y="5061100"/>
                <a:ext cx="134300" cy="525200"/>
              </a:xfrm>
              <a:custGeom>
                <a:rect b="b" l="l" r="r" t="t"/>
                <a:pathLst>
                  <a:path extrusionOk="0" h="21008" w="5372">
                    <a:moveTo>
                      <a:pt x="5371" y="1"/>
                    </a:moveTo>
                    <a:cubicBezTo>
                      <a:pt x="5089" y="1009"/>
                      <a:pt x="4906" y="1390"/>
                      <a:pt x="4548" y="1390"/>
                    </a:cubicBezTo>
                    <a:cubicBezTo>
                      <a:pt x="4376"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1192600" y="4899475"/>
                <a:ext cx="612225" cy="687325"/>
              </a:xfrm>
              <a:custGeom>
                <a:rect b="b" l="l" r="r" t="t"/>
                <a:pathLst>
                  <a:path extrusionOk="0" h="27493" w="24489">
                    <a:moveTo>
                      <a:pt x="2009" y="1"/>
                    </a:moveTo>
                    <a:cubicBezTo>
                      <a:pt x="756" y="1115"/>
                      <a:pt x="0" y="2706"/>
                      <a:pt x="0" y="4516"/>
                    </a:cubicBezTo>
                    <a:lnTo>
                      <a:pt x="0" y="27492"/>
                    </a:lnTo>
                    <a:lnTo>
                      <a:pt x="24488" y="27492"/>
                    </a:lnTo>
                    <a:lnTo>
                      <a:pt x="24488" y="7659"/>
                    </a:lnTo>
                    <a:cubicBezTo>
                      <a:pt x="20032" y="5690"/>
                      <a:pt x="14860" y="5571"/>
                      <a:pt x="10165" y="4138"/>
                    </a:cubicBezTo>
                    <a:cubicBezTo>
                      <a:pt x="7221" y="3243"/>
                      <a:pt x="4476" y="183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1192600" y="4860200"/>
                <a:ext cx="612225" cy="726100"/>
              </a:xfrm>
              <a:custGeom>
                <a:rect b="b" l="l" r="r" t="t"/>
                <a:pathLst>
                  <a:path extrusionOk="0" h="29044" w="24489">
                    <a:moveTo>
                      <a:pt x="6068" y="0"/>
                    </a:moveTo>
                    <a:cubicBezTo>
                      <a:pt x="2706" y="0"/>
                      <a:pt x="0" y="2725"/>
                      <a:pt x="0" y="6087"/>
                    </a:cubicBezTo>
                    <a:lnTo>
                      <a:pt x="0" y="6207"/>
                    </a:lnTo>
                    <a:cubicBezTo>
                      <a:pt x="0" y="2884"/>
                      <a:pt x="2706" y="179"/>
                      <a:pt x="6008" y="179"/>
                    </a:cubicBezTo>
                    <a:lnTo>
                      <a:pt x="18242" y="179"/>
                    </a:lnTo>
                    <a:cubicBezTo>
                      <a:pt x="21584" y="179"/>
                      <a:pt x="24269" y="2884"/>
                      <a:pt x="24269" y="6207"/>
                    </a:cubicBezTo>
                    <a:lnTo>
                      <a:pt x="24269" y="29043"/>
                    </a:lnTo>
                    <a:lnTo>
                      <a:pt x="24488" y="29043"/>
                    </a:lnTo>
                    <a:lnTo>
                      <a:pt x="24488" y="6087"/>
                    </a:lnTo>
                    <a:cubicBezTo>
                      <a:pt x="24488" y="2725"/>
                      <a:pt x="2174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1954475" y="4827850"/>
                <a:ext cx="650525" cy="758450"/>
              </a:xfrm>
              <a:custGeom>
                <a:rect b="b" l="l" r="r" t="t"/>
                <a:pathLst>
                  <a:path extrusionOk="0" h="30338" w="26021">
                    <a:moveTo>
                      <a:pt x="6466" y="1"/>
                    </a:moveTo>
                    <a:cubicBezTo>
                      <a:pt x="2885" y="1"/>
                      <a:pt x="1" y="2905"/>
                      <a:pt x="1" y="6466"/>
                    </a:cubicBezTo>
                    <a:lnTo>
                      <a:pt x="1" y="30337"/>
                    </a:lnTo>
                    <a:lnTo>
                      <a:pt x="26021" y="30337"/>
                    </a:lnTo>
                    <a:lnTo>
                      <a:pt x="26021" y="6466"/>
                    </a:lnTo>
                    <a:cubicBezTo>
                      <a:pt x="26021" y="2885"/>
                      <a:pt x="2311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1954475"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2470200" y="5061100"/>
                <a:ext cx="134300" cy="525200"/>
              </a:xfrm>
              <a:custGeom>
                <a:rect b="b" l="l" r="r" t="t"/>
                <a:pathLst>
                  <a:path extrusionOk="0" h="21008" w="5372">
                    <a:moveTo>
                      <a:pt x="5372" y="1"/>
                    </a:moveTo>
                    <a:cubicBezTo>
                      <a:pt x="5076" y="1009"/>
                      <a:pt x="4889" y="1390"/>
                      <a:pt x="4535" y="1390"/>
                    </a:cubicBezTo>
                    <a:cubicBezTo>
                      <a:pt x="4365" y="1390"/>
                      <a:pt x="4157"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1954475" y="4899475"/>
                <a:ext cx="612725" cy="687325"/>
              </a:xfrm>
              <a:custGeom>
                <a:rect b="b" l="l" r="r" t="t"/>
                <a:pathLst>
                  <a:path extrusionOk="0" h="27493" w="24509">
                    <a:moveTo>
                      <a:pt x="2010" y="1"/>
                    </a:moveTo>
                    <a:cubicBezTo>
                      <a:pt x="777" y="1115"/>
                      <a:pt x="1" y="2706"/>
                      <a:pt x="1" y="4516"/>
                    </a:cubicBezTo>
                    <a:lnTo>
                      <a:pt x="1" y="27492"/>
                    </a:lnTo>
                    <a:lnTo>
                      <a:pt x="24509" y="27492"/>
                    </a:lnTo>
                    <a:lnTo>
                      <a:pt x="24509" y="7659"/>
                    </a:lnTo>
                    <a:cubicBezTo>
                      <a:pt x="20053" y="5690"/>
                      <a:pt x="14881" y="5571"/>
                      <a:pt x="10166" y="4138"/>
                    </a:cubicBezTo>
                    <a:cubicBezTo>
                      <a:pt x="7242" y="3243"/>
                      <a:pt x="4477"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1954475"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2716875" y="4827850"/>
                <a:ext cx="650025" cy="758450"/>
              </a:xfrm>
              <a:custGeom>
                <a:rect b="b" l="l" r="r" t="t"/>
                <a:pathLst>
                  <a:path extrusionOk="0" h="30338" w="26001">
                    <a:moveTo>
                      <a:pt x="6466" y="1"/>
                    </a:moveTo>
                    <a:cubicBezTo>
                      <a:pt x="2885" y="1"/>
                      <a:pt x="0" y="2905"/>
                      <a:pt x="0" y="6466"/>
                    </a:cubicBezTo>
                    <a:lnTo>
                      <a:pt x="0" y="30337"/>
                    </a:lnTo>
                    <a:lnTo>
                      <a:pt x="26000" y="30337"/>
                    </a:lnTo>
                    <a:lnTo>
                      <a:pt x="26000" y="6466"/>
                    </a:lnTo>
                    <a:cubicBezTo>
                      <a:pt x="26000"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2716875"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3232600" y="5061100"/>
                <a:ext cx="134300" cy="525200"/>
              </a:xfrm>
              <a:custGeom>
                <a:rect b="b" l="l" r="r" t="t"/>
                <a:pathLst>
                  <a:path extrusionOk="0" h="21008" w="5372">
                    <a:moveTo>
                      <a:pt x="5371" y="1"/>
                    </a:moveTo>
                    <a:cubicBezTo>
                      <a:pt x="5089" y="1009"/>
                      <a:pt x="4906" y="1390"/>
                      <a:pt x="4548" y="1390"/>
                    </a:cubicBezTo>
                    <a:cubicBezTo>
                      <a:pt x="4375" y="1390"/>
                      <a:pt x="4163" y="1303"/>
                      <a:pt x="3879" y="1154"/>
                    </a:cubicBezTo>
                    <a:lnTo>
                      <a:pt x="0" y="21007"/>
                    </a:lnTo>
                    <a:lnTo>
                      <a:pt x="5371" y="21007"/>
                    </a:lnTo>
                    <a:lnTo>
                      <a:pt x="537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2716875" y="4899475"/>
                <a:ext cx="612225" cy="687325"/>
              </a:xfrm>
              <a:custGeom>
                <a:rect b="b" l="l" r="r" t="t"/>
                <a:pathLst>
                  <a:path extrusionOk="0" h="27493" w="24489">
                    <a:moveTo>
                      <a:pt x="2010" y="1"/>
                    </a:moveTo>
                    <a:cubicBezTo>
                      <a:pt x="776" y="1115"/>
                      <a:pt x="0" y="2706"/>
                      <a:pt x="0" y="4516"/>
                    </a:cubicBezTo>
                    <a:lnTo>
                      <a:pt x="0" y="27492"/>
                    </a:lnTo>
                    <a:lnTo>
                      <a:pt x="24488" y="27492"/>
                    </a:lnTo>
                    <a:lnTo>
                      <a:pt x="24488" y="7659"/>
                    </a:lnTo>
                    <a:cubicBezTo>
                      <a:pt x="20032" y="5690"/>
                      <a:pt x="14860" y="5571"/>
                      <a:pt x="10166" y="4138"/>
                    </a:cubicBezTo>
                    <a:cubicBezTo>
                      <a:pt x="7221" y="3243"/>
                      <a:pt x="4476" y="183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2717375" y="4860200"/>
                <a:ext cx="612225" cy="726100"/>
              </a:xfrm>
              <a:custGeom>
                <a:rect b="b" l="l" r="r" t="t"/>
                <a:pathLst>
                  <a:path extrusionOk="0" h="29044" w="24489">
                    <a:moveTo>
                      <a:pt x="6068" y="0"/>
                    </a:moveTo>
                    <a:cubicBezTo>
                      <a:pt x="2706" y="0"/>
                      <a:pt x="0" y="2725"/>
                      <a:pt x="0" y="6087"/>
                    </a:cubicBezTo>
                    <a:lnTo>
                      <a:pt x="0" y="6207"/>
                    </a:lnTo>
                    <a:cubicBezTo>
                      <a:pt x="0" y="2884"/>
                      <a:pt x="2706" y="179"/>
                      <a:pt x="6028" y="179"/>
                    </a:cubicBezTo>
                    <a:lnTo>
                      <a:pt x="18262" y="179"/>
                    </a:lnTo>
                    <a:cubicBezTo>
                      <a:pt x="21584" y="179"/>
                      <a:pt x="24269" y="2884"/>
                      <a:pt x="24269" y="6207"/>
                    </a:cubicBezTo>
                    <a:lnTo>
                      <a:pt x="24269" y="29043"/>
                    </a:lnTo>
                    <a:lnTo>
                      <a:pt x="24488" y="29043"/>
                    </a:lnTo>
                    <a:lnTo>
                      <a:pt x="2448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3479750" y="4827850"/>
                <a:ext cx="650025" cy="758450"/>
              </a:xfrm>
              <a:custGeom>
                <a:rect b="b" l="l" r="r" t="t"/>
                <a:pathLst>
                  <a:path extrusionOk="0" h="30338" w="26001">
                    <a:moveTo>
                      <a:pt x="6446" y="1"/>
                    </a:moveTo>
                    <a:cubicBezTo>
                      <a:pt x="2885" y="1"/>
                      <a:pt x="1" y="2905"/>
                      <a:pt x="1" y="6466"/>
                    </a:cubicBezTo>
                    <a:lnTo>
                      <a:pt x="1" y="30337"/>
                    </a:lnTo>
                    <a:lnTo>
                      <a:pt x="26001" y="30337"/>
                    </a:lnTo>
                    <a:lnTo>
                      <a:pt x="26001" y="6466"/>
                    </a:lnTo>
                    <a:cubicBezTo>
                      <a:pt x="26001" y="2885"/>
                      <a:pt x="2309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3479250" y="4860200"/>
                <a:ext cx="613225" cy="726100"/>
              </a:xfrm>
              <a:custGeom>
                <a:rect b="b" l="l" r="r" t="t"/>
                <a:pathLst>
                  <a:path extrusionOk="0" h="29044" w="24529">
                    <a:moveTo>
                      <a:pt x="6108" y="0"/>
                    </a:moveTo>
                    <a:cubicBezTo>
                      <a:pt x="2746" y="0"/>
                      <a:pt x="1" y="2725"/>
                      <a:pt x="1" y="6087"/>
                    </a:cubicBezTo>
                    <a:lnTo>
                      <a:pt x="1" y="29043"/>
                    </a:lnTo>
                    <a:lnTo>
                      <a:pt x="24529" y="29043"/>
                    </a:lnTo>
                    <a:lnTo>
                      <a:pt x="24529" y="6087"/>
                    </a:lnTo>
                    <a:cubicBezTo>
                      <a:pt x="24529"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3994975" y="5061100"/>
                <a:ext cx="134300" cy="525200"/>
              </a:xfrm>
              <a:custGeom>
                <a:rect b="b" l="l" r="r" t="t"/>
                <a:pathLst>
                  <a:path extrusionOk="0" h="21008" w="5372">
                    <a:moveTo>
                      <a:pt x="5372" y="1"/>
                    </a:moveTo>
                    <a:cubicBezTo>
                      <a:pt x="5089" y="1009"/>
                      <a:pt x="4907" y="1390"/>
                      <a:pt x="4548" y="1390"/>
                    </a:cubicBezTo>
                    <a:cubicBezTo>
                      <a:pt x="4376" y="1390"/>
                      <a:pt x="4163" y="1303"/>
                      <a:pt x="3880" y="1154"/>
                    </a:cubicBezTo>
                    <a:lnTo>
                      <a:pt x="1" y="21007"/>
                    </a:lnTo>
                    <a:lnTo>
                      <a:pt x="5372" y="21007"/>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3479250" y="4899475"/>
                <a:ext cx="612725" cy="687325"/>
              </a:xfrm>
              <a:custGeom>
                <a:rect b="b" l="l" r="r" t="t"/>
                <a:pathLst>
                  <a:path extrusionOk="0" h="27493" w="24509">
                    <a:moveTo>
                      <a:pt x="2030" y="1"/>
                    </a:moveTo>
                    <a:cubicBezTo>
                      <a:pt x="777" y="1115"/>
                      <a:pt x="1" y="2706"/>
                      <a:pt x="1" y="4516"/>
                    </a:cubicBezTo>
                    <a:lnTo>
                      <a:pt x="1" y="27492"/>
                    </a:lnTo>
                    <a:lnTo>
                      <a:pt x="24509" y="27492"/>
                    </a:lnTo>
                    <a:lnTo>
                      <a:pt x="24509" y="7659"/>
                    </a:lnTo>
                    <a:cubicBezTo>
                      <a:pt x="20053" y="5690"/>
                      <a:pt x="14881" y="5571"/>
                      <a:pt x="10186" y="4138"/>
                    </a:cubicBezTo>
                    <a:cubicBezTo>
                      <a:pt x="7242" y="3243"/>
                      <a:pt x="4477" y="1831"/>
                      <a:pt x="203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3479250" y="4860200"/>
                <a:ext cx="612725" cy="726100"/>
              </a:xfrm>
              <a:custGeom>
                <a:rect b="b" l="l" r="r" t="t"/>
                <a:pathLst>
                  <a:path extrusionOk="0" h="29044" w="24509">
                    <a:moveTo>
                      <a:pt x="6068" y="0"/>
                    </a:moveTo>
                    <a:cubicBezTo>
                      <a:pt x="2726" y="0"/>
                      <a:pt x="1" y="2725"/>
                      <a:pt x="1" y="6087"/>
                    </a:cubicBezTo>
                    <a:lnTo>
                      <a:pt x="1" y="6207"/>
                    </a:lnTo>
                    <a:cubicBezTo>
                      <a:pt x="1" y="2884"/>
                      <a:pt x="2726" y="179"/>
                      <a:pt x="6028" y="179"/>
                    </a:cubicBezTo>
                    <a:lnTo>
                      <a:pt x="18262" y="179"/>
                    </a:lnTo>
                    <a:cubicBezTo>
                      <a:pt x="21584" y="179"/>
                      <a:pt x="24270" y="2884"/>
                      <a:pt x="24270" y="6207"/>
                    </a:cubicBezTo>
                    <a:lnTo>
                      <a:pt x="24270" y="29043"/>
                    </a:lnTo>
                    <a:lnTo>
                      <a:pt x="24509" y="29043"/>
                    </a:lnTo>
                    <a:lnTo>
                      <a:pt x="24509" y="6087"/>
                    </a:lnTo>
                    <a:cubicBezTo>
                      <a:pt x="24509" y="2725"/>
                      <a:pt x="21763" y="0"/>
                      <a:pt x="18402"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6528800"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6566100"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6528800"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6566600" y="4899475"/>
                <a:ext cx="612225" cy="687325"/>
              </a:xfrm>
              <a:custGeom>
                <a:rect b="b" l="l" r="r" t="t"/>
                <a:pathLst>
                  <a:path extrusionOk="0" h="27493" w="24489">
                    <a:moveTo>
                      <a:pt x="22479" y="1"/>
                    </a:moveTo>
                    <a:cubicBezTo>
                      <a:pt x="20013" y="1831"/>
                      <a:pt x="17268" y="3243"/>
                      <a:pt x="14323" y="4138"/>
                    </a:cubicBezTo>
                    <a:cubicBezTo>
                      <a:pt x="9629" y="5571"/>
                      <a:pt x="4457" y="5690"/>
                      <a:pt x="1" y="7659"/>
                    </a:cubicBezTo>
                    <a:lnTo>
                      <a:pt x="1" y="27492"/>
                    </a:lnTo>
                    <a:lnTo>
                      <a:pt x="24489" y="27492"/>
                    </a:lnTo>
                    <a:lnTo>
                      <a:pt x="24489" y="4516"/>
                    </a:lnTo>
                    <a:cubicBezTo>
                      <a:pt x="24489" y="2706"/>
                      <a:pt x="23733" y="1115"/>
                      <a:pt x="22479" y="1"/>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6566600" y="4860200"/>
                <a:ext cx="611725" cy="726100"/>
              </a:xfrm>
              <a:custGeom>
                <a:rect b="b" l="l" r="r" t="t"/>
                <a:pathLst>
                  <a:path extrusionOk="0" h="29044" w="24469">
                    <a:moveTo>
                      <a:pt x="6068" y="0"/>
                    </a:moveTo>
                    <a:cubicBezTo>
                      <a:pt x="2706" y="0"/>
                      <a:pt x="1" y="2725"/>
                      <a:pt x="1" y="6087"/>
                    </a:cubicBezTo>
                    <a:lnTo>
                      <a:pt x="1" y="29043"/>
                    </a:lnTo>
                    <a:lnTo>
                      <a:pt x="200" y="29043"/>
                    </a:lnTo>
                    <a:lnTo>
                      <a:pt x="200" y="6207"/>
                    </a:lnTo>
                    <a:cubicBezTo>
                      <a:pt x="200" y="2884"/>
                      <a:pt x="2885" y="179"/>
                      <a:pt x="6207" y="179"/>
                    </a:cubicBezTo>
                    <a:lnTo>
                      <a:pt x="18461" y="179"/>
                    </a:lnTo>
                    <a:cubicBezTo>
                      <a:pt x="21763" y="179"/>
                      <a:pt x="24469" y="2884"/>
                      <a:pt x="24469" y="6207"/>
                    </a:cubicBezTo>
                    <a:lnTo>
                      <a:pt x="24469"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5766425" y="4827850"/>
                <a:ext cx="650500" cy="758450"/>
              </a:xfrm>
              <a:custGeom>
                <a:rect b="b" l="l" r="r" t="t"/>
                <a:pathLst>
                  <a:path extrusionOk="0" h="30338" w="26020">
                    <a:moveTo>
                      <a:pt x="6465" y="1"/>
                    </a:moveTo>
                    <a:cubicBezTo>
                      <a:pt x="292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5803225" y="4860200"/>
                <a:ext cx="613225" cy="726100"/>
              </a:xfrm>
              <a:custGeom>
                <a:rect b="b" l="l" r="r" t="t"/>
                <a:pathLst>
                  <a:path extrusionOk="0" h="29044" w="24529">
                    <a:moveTo>
                      <a:pt x="6088" y="0"/>
                    </a:moveTo>
                    <a:cubicBezTo>
                      <a:pt x="2726" y="0"/>
                      <a:pt x="0" y="2725"/>
                      <a:pt x="0" y="6087"/>
                    </a:cubicBezTo>
                    <a:lnTo>
                      <a:pt x="0" y="29043"/>
                    </a:lnTo>
                    <a:lnTo>
                      <a:pt x="24528" y="29043"/>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5766425" y="5061100"/>
                <a:ext cx="134300" cy="525200"/>
              </a:xfrm>
              <a:custGeom>
                <a:rect b="b" l="l" r="r" t="t"/>
                <a:pathLst>
                  <a:path extrusionOk="0" h="21008" w="5372">
                    <a:moveTo>
                      <a:pt x="0" y="1"/>
                    </a:moveTo>
                    <a:lnTo>
                      <a:pt x="0" y="21007"/>
                    </a:lnTo>
                    <a:lnTo>
                      <a:pt x="5371" y="21007"/>
                    </a:lnTo>
                    <a:lnTo>
                      <a:pt x="1492" y="1154"/>
                    </a:lnTo>
                    <a:cubicBezTo>
                      <a:pt x="1209" y="1303"/>
                      <a:pt x="998" y="1390"/>
                      <a:pt x="828" y="1390"/>
                    </a:cubicBezTo>
                    <a:cubicBezTo>
                      <a:pt x="474"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5803725" y="4899475"/>
                <a:ext cx="612725" cy="687325"/>
              </a:xfrm>
              <a:custGeom>
                <a:rect b="b" l="l" r="r" t="t"/>
                <a:pathLst>
                  <a:path extrusionOk="0" h="27493" w="24509">
                    <a:moveTo>
                      <a:pt x="22479" y="1"/>
                    </a:moveTo>
                    <a:cubicBezTo>
                      <a:pt x="20032" y="1831"/>
                      <a:pt x="17267" y="3243"/>
                      <a:pt x="14323" y="4138"/>
                    </a:cubicBezTo>
                    <a:cubicBezTo>
                      <a:pt x="9628" y="5571"/>
                      <a:pt x="4456" y="5690"/>
                      <a:pt x="0" y="7659"/>
                    </a:cubicBezTo>
                    <a:lnTo>
                      <a:pt x="0" y="27492"/>
                    </a:lnTo>
                    <a:lnTo>
                      <a:pt x="24508" y="27492"/>
                    </a:lnTo>
                    <a:lnTo>
                      <a:pt x="24508" y="4516"/>
                    </a:lnTo>
                    <a:cubicBezTo>
                      <a:pt x="2450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5803725" y="4860200"/>
                <a:ext cx="612725" cy="726100"/>
              </a:xfrm>
              <a:custGeom>
                <a:rect b="b" l="l" r="r" t="t"/>
                <a:pathLst>
                  <a:path extrusionOk="0" h="29044" w="24509">
                    <a:moveTo>
                      <a:pt x="6087" y="0"/>
                    </a:moveTo>
                    <a:cubicBezTo>
                      <a:pt x="2745" y="0"/>
                      <a:pt x="0" y="2725"/>
                      <a:pt x="0" y="6087"/>
                    </a:cubicBezTo>
                    <a:lnTo>
                      <a:pt x="0" y="29043"/>
                    </a:lnTo>
                    <a:lnTo>
                      <a:pt x="219" y="29043"/>
                    </a:lnTo>
                    <a:lnTo>
                      <a:pt x="219" y="6207"/>
                    </a:lnTo>
                    <a:cubicBezTo>
                      <a:pt x="219" y="2884"/>
                      <a:pt x="2905" y="179"/>
                      <a:pt x="6247" y="179"/>
                    </a:cubicBezTo>
                    <a:lnTo>
                      <a:pt x="18481" y="179"/>
                    </a:lnTo>
                    <a:cubicBezTo>
                      <a:pt x="21783" y="179"/>
                      <a:pt x="24508" y="2884"/>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5004025" y="4827850"/>
                <a:ext cx="650025" cy="758450"/>
              </a:xfrm>
              <a:custGeom>
                <a:rect b="b" l="l" r="r" t="t"/>
                <a:pathLst>
                  <a:path extrusionOk="0" h="30338" w="26001">
                    <a:moveTo>
                      <a:pt x="6466" y="1"/>
                    </a:moveTo>
                    <a:cubicBezTo>
                      <a:pt x="2905" y="1"/>
                      <a:pt x="1" y="2885"/>
                      <a:pt x="1" y="6466"/>
                    </a:cubicBezTo>
                    <a:lnTo>
                      <a:pt x="1" y="30337"/>
                    </a:lnTo>
                    <a:lnTo>
                      <a:pt x="26001" y="30337"/>
                    </a:lnTo>
                    <a:lnTo>
                      <a:pt x="26001" y="6466"/>
                    </a:lnTo>
                    <a:cubicBezTo>
                      <a:pt x="26001" y="2905"/>
                      <a:pt x="23116" y="1"/>
                      <a:pt x="1953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5041325" y="4860200"/>
                <a:ext cx="612725" cy="726100"/>
              </a:xfrm>
              <a:custGeom>
                <a:rect b="b" l="l" r="r" t="t"/>
                <a:pathLst>
                  <a:path extrusionOk="0" h="29044" w="24509">
                    <a:moveTo>
                      <a:pt x="6088" y="0"/>
                    </a:moveTo>
                    <a:cubicBezTo>
                      <a:pt x="2726" y="0"/>
                      <a:pt x="1" y="2725"/>
                      <a:pt x="1" y="6087"/>
                    </a:cubicBezTo>
                    <a:lnTo>
                      <a:pt x="1" y="29043"/>
                    </a:lnTo>
                    <a:lnTo>
                      <a:pt x="24509" y="29043"/>
                    </a:lnTo>
                    <a:lnTo>
                      <a:pt x="24509" y="6087"/>
                    </a:lnTo>
                    <a:cubicBezTo>
                      <a:pt x="24509"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5004025" y="5061100"/>
                <a:ext cx="134300" cy="525200"/>
              </a:xfrm>
              <a:custGeom>
                <a:rect b="b" l="l" r="r" t="t"/>
                <a:pathLst>
                  <a:path extrusionOk="0" h="21008" w="5372">
                    <a:moveTo>
                      <a:pt x="1" y="1"/>
                    </a:moveTo>
                    <a:lnTo>
                      <a:pt x="1" y="21007"/>
                    </a:lnTo>
                    <a:lnTo>
                      <a:pt x="5372" y="21007"/>
                    </a:lnTo>
                    <a:lnTo>
                      <a:pt x="1493" y="1154"/>
                    </a:lnTo>
                    <a:cubicBezTo>
                      <a:pt x="1209" y="1303"/>
                      <a:pt x="996" y="1390"/>
                      <a:pt x="824" y="1390"/>
                    </a:cubicBezTo>
                    <a:cubicBezTo>
                      <a:pt x="466"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5041825" y="4899475"/>
                <a:ext cx="612225" cy="687325"/>
              </a:xfrm>
              <a:custGeom>
                <a:rect b="b" l="l" r="r" t="t"/>
                <a:pathLst>
                  <a:path extrusionOk="0" h="27493" w="24489">
                    <a:moveTo>
                      <a:pt x="22479" y="1"/>
                    </a:moveTo>
                    <a:cubicBezTo>
                      <a:pt x="20013" y="1831"/>
                      <a:pt x="17248" y="3243"/>
                      <a:pt x="14323" y="4138"/>
                    </a:cubicBezTo>
                    <a:cubicBezTo>
                      <a:pt x="9629" y="5571"/>
                      <a:pt x="4457" y="5690"/>
                      <a:pt x="1" y="7659"/>
                    </a:cubicBezTo>
                    <a:lnTo>
                      <a:pt x="1" y="27492"/>
                    </a:lnTo>
                    <a:lnTo>
                      <a:pt x="24489" y="27492"/>
                    </a:lnTo>
                    <a:lnTo>
                      <a:pt x="24489" y="4516"/>
                    </a:lnTo>
                    <a:cubicBezTo>
                      <a:pt x="24489"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5041325" y="4860200"/>
                <a:ext cx="612225" cy="726100"/>
              </a:xfrm>
              <a:custGeom>
                <a:rect b="b" l="l" r="r" t="t"/>
                <a:pathLst>
                  <a:path extrusionOk="0" h="29044" w="24489">
                    <a:moveTo>
                      <a:pt x="6088" y="0"/>
                    </a:moveTo>
                    <a:cubicBezTo>
                      <a:pt x="2726" y="0"/>
                      <a:pt x="21" y="2725"/>
                      <a:pt x="1" y="6087"/>
                    </a:cubicBezTo>
                    <a:lnTo>
                      <a:pt x="1" y="29043"/>
                    </a:lnTo>
                    <a:lnTo>
                      <a:pt x="220" y="29043"/>
                    </a:lnTo>
                    <a:lnTo>
                      <a:pt x="220" y="6207"/>
                    </a:lnTo>
                    <a:cubicBezTo>
                      <a:pt x="220" y="2884"/>
                      <a:pt x="2905" y="179"/>
                      <a:pt x="6227" y="179"/>
                    </a:cubicBezTo>
                    <a:lnTo>
                      <a:pt x="18461" y="179"/>
                    </a:lnTo>
                    <a:cubicBezTo>
                      <a:pt x="21783" y="179"/>
                      <a:pt x="24489" y="2884"/>
                      <a:pt x="24489" y="6207"/>
                    </a:cubicBezTo>
                    <a:lnTo>
                      <a:pt x="24489" y="6087"/>
                    </a:lnTo>
                    <a:cubicBezTo>
                      <a:pt x="24489"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4241650" y="4827850"/>
                <a:ext cx="650500" cy="758450"/>
              </a:xfrm>
              <a:custGeom>
                <a:rect b="b" l="l" r="r" t="t"/>
                <a:pathLst>
                  <a:path extrusionOk="0" h="30338" w="26020">
                    <a:moveTo>
                      <a:pt x="6465" y="1"/>
                    </a:moveTo>
                    <a:cubicBezTo>
                      <a:pt x="2905" y="1"/>
                      <a:pt x="0" y="2885"/>
                      <a:pt x="0" y="6466"/>
                    </a:cubicBezTo>
                    <a:lnTo>
                      <a:pt x="0" y="30337"/>
                    </a:lnTo>
                    <a:lnTo>
                      <a:pt x="26020" y="30337"/>
                    </a:lnTo>
                    <a:lnTo>
                      <a:pt x="26020" y="6466"/>
                    </a:lnTo>
                    <a:cubicBezTo>
                      <a:pt x="26020" y="2905"/>
                      <a:pt x="23136" y="1"/>
                      <a:pt x="19555" y="1"/>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4278450" y="4860200"/>
                <a:ext cx="612725" cy="726100"/>
              </a:xfrm>
              <a:custGeom>
                <a:rect b="b" l="l" r="r" t="t"/>
                <a:pathLst>
                  <a:path extrusionOk="0" h="29044" w="24509">
                    <a:moveTo>
                      <a:pt x="6088" y="0"/>
                    </a:moveTo>
                    <a:cubicBezTo>
                      <a:pt x="2726" y="0"/>
                      <a:pt x="0" y="2725"/>
                      <a:pt x="0" y="6087"/>
                    </a:cubicBezTo>
                    <a:lnTo>
                      <a:pt x="0" y="29043"/>
                    </a:lnTo>
                    <a:lnTo>
                      <a:pt x="24508" y="29043"/>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4241650" y="5061100"/>
                <a:ext cx="134300" cy="525200"/>
              </a:xfrm>
              <a:custGeom>
                <a:rect b="b" l="l" r="r" t="t"/>
                <a:pathLst>
                  <a:path extrusionOk="0" h="21008" w="5372">
                    <a:moveTo>
                      <a:pt x="0" y="1"/>
                    </a:moveTo>
                    <a:lnTo>
                      <a:pt x="0" y="21007"/>
                    </a:lnTo>
                    <a:lnTo>
                      <a:pt x="5371" y="21007"/>
                    </a:lnTo>
                    <a:lnTo>
                      <a:pt x="1492" y="1154"/>
                    </a:lnTo>
                    <a:cubicBezTo>
                      <a:pt x="1209" y="1303"/>
                      <a:pt x="996" y="1390"/>
                      <a:pt x="824" y="1390"/>
                    </a:cubicBezTo>
                    <a:cubicBezTo>
                      <a:pt x="465" y="1390"/>
                      <a:pt x="283"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4278950" y="4899475"/>
                <a:ext cx="612225" cy="687325"/>
              </a:xfrm>
              <a:custGeom>
                <a:rect b="b" l="l" r="r" t="t"/>
                <a:pathLst>
                  <a:path extrusionOk="0" h="27493" w="24489">
                    <a:moveTo>
                      <a:pt x="22479" y="1"/>
                    </a:moveTo>
                    <a:cubicBezTo>
                      <a:pt x="20012" y="1831"/>
                      <a:pt x="17267" y="3243"/>
                      <a:pt x="14323" y="4138"/>
                    </a:cubicBezTo>
                    <a:cubicBezTo>
                      <a:pt x="9628" y="5571"/>
                      <a:pt x="4456" y="5690"/>
                      <a:pt x="0" y="7659"/>
                    </a:cubicBezTo>
                    <a:lnTo>
                      <a:pt x="0" y="27492"/>
                    </a:lnTo>
                    <a:lnTo>
                      <a:pt x="24488" y="27492"/>
                    </a:lnTo>
                    <a:lnTo>
                      <a:pt x="24488" y="451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4278950" y="4860200"/>
                <a:ext cx="612225" cy="726100"/>
              </a:xfrm>
              <a:custGeom>
                <a:rect b="b" l="l" r="r" t="t"/>
                <a:pathLst>
                  <a:path extrusionOk="0" h="29044" w="24489">
                    <a:moveTo>
                      <a:pt x="6087" y="0"/>
                    </a:moveTo>
                    <a:cubicBezTo>
                      <a:pt x="2746" y="0"/>
                      <a:pt x="0" y="2725"/>
                      <a:pt x="0" y="6087"/>
                    </a:cubicBezTo>
                    <a:lnTo>
                      <a:pt x="0" y="29043"/>
                    </a:lnTo>
                    <a:lnTo>
                      <a:pt x="219" y="29043"/>
                    </a:lnTo>
                    <a:lnTo>
                      <a:pt x="219" y="6207"/>
                    </a:lnTo>
                    <a:cubicBezTo>
                      <a:pt x="219" y="2884"/>
                      <a:pt x="2905" y="179"/>
                      <a:pt x="6247" y="179"/>
                    </a:cubicBezTo>
                    <a:lnTo>
                      <a:pt x="18481" y="179"/>
                    </a:lnTo>
                    <a:cubicBezTo>
                      <a:pt x="21783" y="179"/>
                      <a:pt x="24488" y="2884"/>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810650" y="5031275"/>
                <a:ext cx="650525" cy="553025"/>
              </a:xfrm>
              <a:custGeom>
                <a:rect b="b" l="l" r="r" t="t"/>
                <a:pathLst>
                  <a:path extrusionOk="0" h="22121" w="26021">
                    <a:moveTo>
                      <a:pt x="6466" y="0"/>
                    </a:moveTo>
                    <a:cubicBezTo>
                      <a:pt x="2885" y="0"/>
                      <a:pt x="1" y="2904"/>
                      <a:pt x="1" y="6465"/>
                    </a:cubicBezTo>
                    <a:lnTo>
                      <a:pt x="1" y="22121"/>
                    </a:lnTo>
                    <a:lnTo>
                      <a:pt x="26020" y="22121"/>
                    </a:lnTo>
                    <a:lnTo>
                      <a:pt x="26020" y="6465"/>
                    </a:lnTo>
                    <a:cubicBezTo>
                      <a:pt x="26020" y="2885"/>
                      <a:pt x="23116" y="0"/>
                      <a:pt x="1955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810650" y="5063600"/>
                <a:ext cx="613225" cy="520700"/>
              </a:xfrm>
              <a:custGeom>
                <a:rect b="b" l="l" r="r" t="t"/>
                <a:pathLst>
                  <a:path extrusionOk="0" h="20828" w="24529">
                    <a:moveTo>
                      <a:pt x="6088" y="0"/>
                    </a:moveTo>
                    <a:cubicBezTo>
                      <a:pt x="2746" y="0"/>
                      <a:pt x="1" y="2725"/>
                      <a:pt x="1" y="6087"/>
                    </a:cubicBezTo>
                    <a:lnTo>
                      <a:pt x="1"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1325875" y="5265000"/>
                <a:ext cx="135300" cy="319300"/>
              </a:xfrm>
              <a:custGeom>
                <a:rect b="b" l="l" r="r" t="t"/>
                <a:pathLst>
                  <a:path extrusionOk="0" h="12772" w="5412">
                    <a:moveTo>
                      <a:pt x="5411" y="1"/>
                    </a:moveTo>
                    <a:cubicBezTo>
                      <a:pt x="5116" y="1009"/>
                      <a:pt x="4929" y="1390"/>
                      <a:pt x="4575" y="1390"/>
                    </a:cubicBezTo>
                    <a:cubicBezTo>
                      <a:pt x="4405" y="1390"/>
                      <a:pt x="4197" y="1303"/>
                      <a:pt x="3919" y="1154"/>
                    </a:cubicBezTo>
                    <a:lnTo>
                      <a:pt x="1" y="12772"/>
                    </a:lnTo>
                    <a:lnTo>
                      <a:pt x="5411" y="12772"/>
                    </a:lnTo>
                    <a:lnTo>
                      <a:pt x="541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810650" y="5138200"/>
                <a:ext cx="612225" cy="481425"/>
              </a:xfrm>
              <a:custGeom>
                <a:rect b="b" l="l" r="r" t="t"/>
                <a:pathLst>
                  <a:path extrusionOk="0" h="19257" w="24489">
                    <a:moveTo>
                      <a:pt x="2010" y="0"/>
                    </a:moveTo>
                    <a:cubicBezTo>
                      <a:pt x="777" y="1114"/>
                      <a:pt x="1" y="2705"/>
                      <a:pt x="1" y="4516"/>
                    </a:cubicBezTo>
                    <a:lnTo>
                      <a:pt x="1" y="19256"/>
                    </a:lnTo>
                    <a:lnTo>
                      <a:pt x="24489" y="19256"/>
                    </a:lnTo>
                    <a:lnTo>
                      <a:pt x="24489" y="7659"/>
                    </a:lnTo>
                    <a:cubicBezTo>
                      <a:pt x="20053" y="5689"/>
                      <a:pt x="14880" y="5570"/>
                      <a:pt x="10166" y="4138"/>
                    </a:cubicBezTo>
                    <a:cubicBezTo>
                      <a:pt x="7242" y="3243"/>
                      <a:pt x="4477" y="1830"/>
                      <a:pt x="201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811150" y="5063600"/>
                <a:ext cx="612725" cy="520700"/>
              </a:xfrm>
              <a:custGeom>
                <a:rect b="b" l="l" r="r" t="t"/>
                <a:pathLst>
                  <a:path extrusionOk="0" h="20828" w="24509">
                    <a:moveTo>
                      <a:pt x="6068" y="0"/>
                    </a:moveTo>
                    <a:cubicBezTo>
                      <a:pt x="2726" y="0"/>
                      <a:pt x="1" y="2725"/>
                      <a:pt x="1" y="6087"/>
                    </a:cubicBezTo>
                    <a:lnTo>
                      <a:pt x="1" y="6207"/>
                    </a:lnTo>
                    <a:cubicBezTo>
                      <a:pt x="1" y="2885"/>
                      <a:pt x="2726" y="159"/>
                      <a:pt x="6028" y="159"/>
                    </a:cubicBezTo>
                    <a:lnTo>
                      <a:pt x="18262" y="159"/>
                    </a:lnTo>
                    <a:cubicBezTo>
                      <a:pt x="21584" y="159"/>
                      <a:pt x="24270" y="2885"/>
                      <a:pt x="24270" y="6207"/>
                    </a:cubicBezTo>
                    <a:lnTo>
                      <a:pt x="24270" y="20828"/>
                    </a:lnTo>
                    <a:lnTo>
                      <a:pt x="24508" y="20828"/>
                    </a:lnTo>
                    <a:lnTo>
                      <a:pt x="24508" y="6087"/>
                    </a:lnTo>
                    <a:cubicBezTo>
                      <a:pt x="24469" y="2725"/>
                      <a:pt x="21763" y="0"/>
                      <a:pt x="1840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1573050" y="5031275"/>
                <a:ext cx="650000" cy="553025"/>
              </a:xfrm>
              <a:custGeom>
                <a:rect b="b" l="l" r="r" t="t"/>
                <a:pathLst>
                  <a:path extrusionOk="0" h="22121" w="26000">
                    <a:moveTo>
                      <a:pt x="6465" y="0"/>
                    </a:moveTo>
                    <a:cubicBezTo>
                      <a:pt x="2885" y="0"/>
                      <a:pt x="0" y="2904"/>
                      <a:pt x="0" y="6465"/>
                    </a:cubicBezTo>
                    <a:lnTo>
                      <a:pt x="0"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1573550" y="5063600"/>
                <a:ext cx="613200" cy="520700"/>
              </a:xfrm>
              <a:custGeom>
                <a:rect b="b" l="l" r="r" t="t"/>
                <a:pathLst>
                  <a:path extrusionOk="0" h="20828" w="24528">
                    <a:moveTo>
                      <a:pt x="6087" y="0"/>
                    </a:moveTo>
                    <a:cubicBezTo>
                      <a:pt x="272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2088750" y="5265000"/>
                <a:ext cx="134300" cy="319300"/>
              </a:xfrm>
              <a:custGeom>
                <a:rect b="b" l="l" r="r" t="t"/>
                <a:pathLst>
                  <a:path extrusionOk="0" h="12772" w="5372">
                    <a:moveTo>
                      <a:pt x="5372" y="1"/>
                    </a:moveTo>
                    <a:cubicBezTo>
                      <a:pt x="5090" y="1009"/>
                      <a:pt x="4907" y="1390"/>
                      <a:pt x="4548" y="1390"/>
                    </a:cubicBezTo>
                    <a:cubicBezTo>
                      <a:pt x="4376" y="1390"/>
                      <a:pt x="4164"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1573550" y="5102375"/>
                <a:ext cx="612200" cy="481925"/>
              </a:xfrm>
              <a:custGeom>
                <a:rect b="b" l="l" r="r" t="t"/>
                <a:pathLst>
                  <a:path extrusionOk="0" h="19277" w="24488">
                    <a:moveTo>
                      <a:pt x="2009" y="1"/>
                    </a:moveTo>
                    <a:cubicBezTo>
                      <a:pt x="776" y="1115"/>
                      <a:pt x="0" y="2706"/>
                      <a:pt x="0" y="4536"/>
                    </a:cubicBezTo>
                    <a:lnTo>
                      <a:pt x="0" y="19277"/>
                    </a:lnTo>
                    <a:lnTo>
                      <a:pt x="24488" y="19277"/>
                    </a:lnTo>
                    <a:lnTo>
                      <a:pt x="24488" y="7659"/>
                    </a:lnTo>
                    <a:cubicBezTo>
                      <a:pt x="20032" y="5710"/>
                      <a:pt x="14860" y="5571"/>
                      <a:pt x="10165" y="4158"/>
                    </a:cubicBezTo>
                    <a:cubicBezTo>
                      <a:pt x="7241" y="3263"/>
                      <a:pt x="4476" y="1851"/>
                      <a:pt x="200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1573550" y="5063600"/>
                <a:ext cx="612200" cy="520700"/>
              </a:xfrm>
              <a:custGeom>
                <a:rect b="b" l="l" r="r" t="t"/>
                <a:pathLst>
                  <a:path extrusionOk="0" h="20828" w="24488">
                    <a:moveTo>
                      <a:pt x="6067" y="0"/>
                    </a:moveTo>
                    <a:cubicBezTo>
                      <a:pt x="2706" y="0"/>
                      <a:pt x="0" y="2725"/>
                      <a:pt x="0" y="6087"/>
                    </a:cubicBezTo>
                    <a:lnTo>
                      <a:pt x="0" y="6207"/>
                    </a:lnTo>
                    <a:cubicBezTo>
                      <a:pt x="0" y="2885"/>
                      <a:pt x="2706" y="159"/>
                      <a:pt x="6008" y="159"/>
                    </a:cubicBezTo>
                    <a:lnTo>
                      <a:pt x="18262" y="159"/>
                    </a:lnTo>
                    <a:cubicBezTo>
                      <a:pt x="21584" y="159"/>
                      <a:pt x="24269" y="2885"/>
                      <a:pt x="24269" y="6207"/>
                    </a:cubicBezTo>
                    <a:lnTo>
                      <a:pt x="24269" y="20828"/>
                    </a:lnTo>
                    <a:lnTo>
                      <a:pt x="24488" y="20828"/>
                    </a:lnTo>
                    <a:lnTo>
                      <a:pt x="24488" y="6087"/>
                    </a:lnTo>
                    <a:cubicBezTo>
                      <a:pt x="2448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2335925" y="5031275"/>
                <a:ext cx="650025" cy="553025"/>
              </a:xfrm>
              <a:custGeom>
                <a:rect b="b" l="l" r="r" t="t"/>
                <a:pathLst>
                  <a:path extrusionOk="0" h="22121" w="26001">
                    <a:moveTo>
                      <a:pt x="6466" y="0"/>
                    </a:moveTo>
                    <a:cubicBezTo>
                      <a:pt x="2885" y="0"/>
                      <a:pt x="1" y="2904"/>
                      <a:pt x="1" y="6465"/>
                    </a:cubicBezTo>
                    <a:lnTo>
                      <a:pt x="1" y="22121"/>
                    </a:lnTo>
                    <a:lnTo>
                      <a:pt x="26000" y="22121"/>
                    </a:lnTo>
                    <a:lnTo>
                      <a:pt x="26000" y="6465"/>
                    </a:lnTo>
                    <a:cubicBezTo>
                      <a:pt x="26000" y="2885"/>
                      <a:pt x="2309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233592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2851150" y="5265000"/>
                <a:ext cx="134800" cy="319300"/>
              </a:xfrm>
              <a:custGeom>
                <a:rect b="b" l="l" r="r" t="t"/>
                <a:pathLst>
                  <a:path extrusionOk="0" h="12772" w="5392">
                    <a:moveTo>
                      <a:pt x="5391" y="1"/>
                    </a:moveTo>
                    <a:cubicBezTo>
                      <a:pt x="5109" y="1009"/>
                      <a:pt x="4927" y="1390"/>
                      <a:pt x="4568" y="1390"/>
                    </a:cubicBezTo>
                    <a:cubicBezTo>
                      <a:pt x="4396" y="1390"/>
                      <a:pt x="4183" y="1303"/>
                      <a:pt x="3899" y="1154"/>
                    </a:cubicBezTo>
                    <a:lnTo>
                      <a:pt x="0" y="12772"/>
                    </a:lnTo>
                    <a:lnTo>
                      <a:pt x="5391" y="12772"/>
                    </a:lnTo>
                    <a:lnTo>
                      <a:pt x="5391"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2335925" y="5102375"/>
                <a:ext cx="612225" cy="481925"/>
              </a:xfrm>
              <a:custGeom>
                <a:rect b="b" l="l" r="r" t="t"/>
                <a:pathLst>
                  <a:path extrusionOk="0" h="19277" w="24489">
                    <a:moveTo>
                      <a:pt x="2010" y="1"/>
                    </a:moveTo>
                    <a:cubicBezTo>
                      <a:pt x="757" y="1115"/>
                      <a:pt x="1" y="2706"/>
                      <a:pt x="1" y="4536"/>
                    </a:cubicBezTo>
                    <a:lnTo>
                      <a:pt x="1" y="19277"/>
                    </a:lnTo>
                    <a:lnTo>
                      <a:pt x="24488" y="19277"/>
                    </a:lnTo>
                    <a:lnTo>
                      <a:pt x="24488" y="7659"/>
                    </a:lnTo>
                    <a:cubicBezTo>
                      <a:pt x="20033" y="5710"/>
                      <a:pt x="14860" y="5571"/>
                      <a:pt x="10166" y="4158"/>
                    </a:cubicBezTo>
                    <a:cubicBezTo>
                      <a:pt x="7222" y="3263"/>
                      <a:pt x="4476" y="1851"/>
                      <a:pt x="201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2335925" y="5063600"/>
                <a:ext cx="612225" cy="520700"/>
              </a:xfrm>
              <a:custGeom>
                <a:rect b="b" l="l" r="r" t="t"/>
                <a:pathLst>
                  <a:path extrusionOk="0" h="20828" w="24489">
                    <a:moveTo>
                      <a:pt x="6068" y="0"/>
                    </a:moveTo>
                    <a:cubicBezTo>
                      <a:pt x="2706" y="0"/>
                      <a:pt x="1" y="2725"/>
                      <a:pt x="1" y="6087"/>
                    </a:cubicBezTo>
                    <a:lnTo>
                      <a:pt x="1" y="6207"/>
                    </a:lnTo>
                    <a:cubicBezTo>
                      <a:pt x="1" y="2885"/>
                      <a:pt x="2706" y="159"/>
                      <a:pt x="6008" y="159"/>
                    </a:cubicBezTo>
                    <a:lnTo>
                      <a:pt x="18242" y="159"/>
                    </a:lnTo>
                    <a:cubicBezTo>
                      <a:pt x="21584" y="159"/>
                      <a:pt x="24270" y="2885"/>
                      <a:pt x="24270" y="6207"/>
                    </a:cubicBezTo>
                    <a:lnTo>
                      <a:pt x="24270" y="20828"/>
                    </a:lnTo>
                    <a:lnTo>
                      <a:pt x="24488" y="20828"/>
                    </a:ln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3097825" y="5031275"/>
                <a:ext cx="650500" cy="553025"/>
              </a:xfrm>
              <a:custGeom>
                <a:rect b="b" l="l" r="r" t="t"/>
                <a:pathLst>
                  <a:path extrusionOk="0" h="22121" w="26020">
                    <a:moveTo>
                      <a:pt x="6465" y="0"/>
                    </a:moveTo>
                    <a:cubicBezTo>
                      <a:pt x="2885" y="0"/>
                      <a:pt x="0" y="2904"/>
                      <a:pt x="0" y="6465"/>
                    </a:cubicBezTo>
                    <a:lnTo>
                      <a:pt x="0" y="22121"/>
                    </a:lnTo>
                    <a:lnTo>
                      <a:pt x="26020" y="22121"/>
                    </a:lnTo>
                    <a:lnTo>
                      <a:pt x="26020" y="6465"/>
                    </a:lnTo>
                    <a:cubicBezTo>
                      <a:pt x="26020" y="2885"/>
                      <a:pt x="2309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3097825"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3614025" y="5265000"/>
                <a:ext cx="134300" cy="319300"/>
              </a:xfrm>
              <a:custGeom>
                <a:rect b="b" l="l" r="r" t="t"/>
                <a:pathLst>
                  <a:path extrusionOk="0" h="12772" w="5372">
                    <a:moveTo>
                      <a:pt x="5372" y="1"/>
                    </a:moveTo>
                    <a:cubicBezTo>
                      <a:pt x="5076" y="1009"/>
                      <a:pt x="4889" y="1390"/>
                      <a:pt x="4535" y="1390"/>
                    </a:cubicBezTo>
                    <a:cubicBezTo>
                      <a:pt x="4365" y="1390"/>
                      <a:pt x="4157" y="1303"/>
                      <a:pt x="3880" y="1154"/>
                    </a:cubicBezTo>
                    <a:lnTo>
                      <a:pt x="1" y="12772"/>
                    </a:lnTo>
                    <a:lnTo>
                      <a:pt x="5372" y="12772"/>
                    </a:lnTo>
                    <a:lnTo>
                      <a:pt x="5372" y="1"/>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3098325" y="5102375"/>
                <a:ext cx="612700" cy="481925"/>
              </a:xfrm>
              <a:custGeom>
                <a:rect b="b" l="l" r="r" t="t"/>
                <a:pathLst>
                  <a:path extrusionOk="0" h="19277" w="24508">
                    <a:moveTo>
                      <a:pt x="2029" y="1"/>
                    </a:moveTo>
                    <a:cubicBezTo>
                      <a:pt x="776" y="1115"/>
                      <a:pt x="0" y="2706"/>
                      <a:pt x="0" y="4536"/>
                    </a:cubicBezTo>
                    <a:lnTo>
                      <a:pt x="0" y="19277"/>
                    </a:lnTo>
                    <a:lnTo>
                      <a:pt x="24508" y="19277"/>
                    </a:lnTo>
                    <a:lnTo>
                      <a:pt x="24508" y="7659"/>
                    </a:lnTo>
                    <a:cubicBezTo>
                      <a:pt x="20052" y="5710"/>
                      <a:pt x="14880" y="5571"/>
                      <a:pt x="10185" y="4158"/>
                    </a:cubicBezTo>
                    <a:cubicBezTo>
                      <a:pt x="7241" y="3263"/>
                      <a:pt x="4476" y="1851"/>
                      <a:pt x="202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3098325" y="5063600"/>
                <a:ext cx="612700" cy="520700"/>
              </a:xfrm>
              <a:custGeom>
                <a:rect b="b" l="l" r="r" t="t"/>
                <a:pathLst>
                  <a:path extrusionOk="0" h="20828" w="24508">
                    <a:moveTo>
                      <a:pt x="6067" y="0"/>
                    </a:moveTo>
                    <a:cubicBezTo>
                      <a:pt x="2725" y="0"/>
                      <a:pt x="0" y="2725"/>
                      <a:pt x="0" y="6087"/>
                    </a:cubicBezTo>
                    <a:lnTo>
                      <a:pt x="0" y="6207"/>
                    </a:lnTo>
                    <a:cubicBezTo>
                      <a:pt x="0" y="2885"/>
                      <a:pt x="2725" y="159"/>
                      <a:pt x="6028" y="159"/>
                    </a:cubicBezTo>
                    <a:lnTo>
                      <a:pt x="18262" y="159"/>
                    </a:lnTo>
                    <a:cubicBezTo>
                      <a:pt x="21584" y="159"/>
                      <a:pt x="24269" y="2885"/>
                      <a:pt x="24269" y="6207"/>
                    </a:cubicBezTo>
                    <a:lnTo>
                      <a:pt x="24269" y="20828"/>
                    </a:lnTo>
                    <a:lnTo>
                      <a:pt x="24488" y="20828"/>
                    </a:lnTo>
                    <a:lnTo>
                      <a:pt x="24488" y="6087"/>
                    </a:lnTo>
                    <a:cubicBezTo>
                      <a:pt x="2450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6147875" y="5031275"/>
                <a:ext cx="650000" cy="553025"/>
              </a:xfrm>
              <a:custGeom>
                <a:rect b="b" l="l" r="r" t="t"/>
                <a:pathLst>
                  <a:path extrusionOk="0" h="22121" w="26000">
                    <a:moveTo>
                      <a:pt x="6465" y="0"/>
                    </a:moveTo>
                    <a:cubicBezTo>
                      <a:pt x="2904" y="0"/>
                      <a:pt x="0" y="2885"/>
                      <a:pt x="0" y="6465"/>
                    </a:cubicBezTo>
                    <a:lnTo>
                      <a:pt x="0" y="22121"/>
                    </a:lnTo>
                    <a:lnTo>
                      <a:pt x="26000" y="22121"/>
                    </a:lnTo>
                    <a:lnTo>
                      <a:pt x="26000" y="6465"/>
                    </a:lnTo>
                    <a:cubicBezTo>
                      <a:pt x="26000" y="2904"/>
                      <a:pt x="23115" y="0"/>
                      <a:pt x="19535"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6184175" y="5063600"/>
                <a:ext cx="613200" cy="520700"/>
              </a:xfrm>
              <a:custGeom>
                <a:rect b="b" l="l" r="r" t="t"/>
                <a:pathLst>
                  <a:path extrusionOk="0" h="20828" w="24528">
                    <a:moveTo>
                      <a:pt x="610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6147875" y="5265000"/>
                <a:ext cx="134300" cy="319300"/>
              </a:xfrm>
              <a:custGeom>
                <a:rect b="b" l="l" r="r" t="t"/>
                <a:pathLst>
                  <a:path extrusionOk="0" h="12772" w="5372">
                    <a:moveTo>
                      <a:pt x="0" y="1"/>
                    </a:moveTo>
                    <a:lnTo>
                      <a:pt x="0" y="12772"/>
                    </a:lnTo>
                    <a:lnTo>
                      <a:pt x="5371" y="12772"/>
                    </a:lnTo>
                    <a:lnTo>
                      <a:pt x="1492" y="1154"/>
                    </a:lnTo>
                    <a:cubicBezTo>
                      <a:pt x="1208" y="1303"/>
                      <a:pt x="996" y="1390"/>
                      <a:pt x="824" y="1390"/>
                    </a:cubicBezTo>
                    <a:cubicBezTo>
                      <a:pt x="465" y="1390"/>
                      <a:pt x="282"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6185150" y="5138200"/>
                <a:ext cx="612225" cy="481425"/>
              </a:xfrm>
              <a:custGeom>
                <a:rect b="b" l="l" r="r" t="t"/>
                <a:pathLst>
                  <a:path extrusionOk="0" h="19257" w="24489">
                    <a:moveTo>
                      <a:pt x="22480" y="0"/>
                    </a:moveTo>
                    <a:cubicBezTo>
                      <a:pt x="20013" y="1830"/>
                      <a:pt x="17248" y="3243"/>
                      <a:pt x="14324" y="4138"/>
                    </a:cubicBezTo>
                    <a:cubicBezTo>
                      <a:pt x="9609" y="5570"/>
                      <a:pt x="4437" y="5689"/>
                      <a:pt x="1" y="7659"/>
                    </a:cubicBezTo>
                    <a:lnTo>
                      <a:pt x="1" y="19256"/>
                    </a:lnTo>
                    <a:lnTo>
                      <a:pt x="24489" y="19256"/>
                    </a:lnTo>
                    <a:lnTo>
                      <a:pt x="24489" y="4516"/>
                    </a:lnTo>
                    <a:cubicBezTo>
                      <a:pt x="24489" y="2705"/>
                      <a:pt x="23713" y="1114"/>
                      <a:pt x="22480" y="0"/>
                    </a:cubicBezTo>
                    <a:close/>
                  </a:path>
                </a:pathLst>
              </a:custGeom>
              <a:solidFill>
                <a:srgbClr val="45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6184675" y="5063600"/>
                <a:ext cx="612700" cy="520700"/>
              </a:xfrm>
              <a:custGeom>
                <a:rect b="b" l="l" r="r" t="t"/>
                <a:pathLst>
                  <a:path extrusionOk="0" h="20828" w="24508">
                    <a:moveTo>
                      <a:pt x="6107" y="0"/>
                    </a:moveTo>
                    <a:cubicBezTo>
                      <a:pt x="2745" y="0"/>
                      <a:pt x="20" y="2725"/>
                      <a:pt x="0" y="6087"/>
                    </a:cubicBezTo>
                    <a:lnTo>
                      <a:pt x="0" y="20828"/>
                    </a:lnTo>
                    <a:lnTo>
                      <a:pt x="239" y="20828"/>
                    </a:lnTo>
                    <a:lnTo>
                      <a:pt x="239" y="6207"/>
                    </a:lnTo>
                    <a:cubicBezTo>
                      <a:pt x="239" y="2885"/>
                      <a:pt x="2924" y="159"/>
                      <a:pt x="6246" y="159"/>
                    </a:cubicBezTo>
                    <a:lnTo>
                      <a:pt x="18480" y="159"/>
                    </a:lnTo>
                    <a:cubicBezTo>
                      <a:pt x="21802" y="159"/>
                      <a:pt x="24508" y="2885"/>
                      <a:pt x="24508" y="6207"/>
                    </a:cubicBezTo>
                    <a:lnTo>
                      <a:pt x="24508" y="6087"/>
                    </a:lnTo>
                    <a:cubicBezTo>
                      <a:pt x="24508" y="2725"/>
                      <a:pt x="21802" y="0"/>
                      <a:pt x="18441"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5385475" y="5031275"/>
                <a:ext cx="650525" cy="553025"/>
              </a:xfrm>
              <a:custGeom>
                <a:rect b="b" l="l" r="r" t="t"/>
                <a:pathLst>
                  <a:path extrusionOk="0" h="22121" w="26021">
                    <a:moveTo>
                      <a:pt x="6466" y="0"/>
                    </a:moveTo>
                    <a:cubicBezTo>
                      <a:pt x="2905" y="0"/>
                      <a:pt x="1" y="2885"/>
                      <a:pt x="1" y="6465"/>
                    </a:cubicBezTo>
                    <a:lnTo>
                      <a:pt x="1" y="22121"/>
                    </a:lnTo>
                    <a:lnTo>
                      <a:pt x="26020" y="22121"/>
                    </a:lnTo>
                    <a:lnTo>
                      <a:pt x="26020" y="6465"/>
                    </a:lnTo>
                    <a:cubicBezTo>
                      <a:pt x="26020" y="2904"/>
                      <a:pt x="23136"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5422275" y="5063600"/>
                <a:ext cx="612725" cy="520700"/>
              </a:xfrm>
              <a:custGeom>
                <a:rect b="b" l="l" r="r" t="t"/>
                <a:pathLst>
                  <a:path extrusionOk="0" h="20828" w="24509">
                    <a:moveTo>
                      <a:pt x="6088" y="0"/>
                    </a:moveTo>
                    <a:cubicBezTo>
                      <a:pt x="2726" y="0"/>
                      <a:pt x="1" y="2725"/>
                      <a:pt x="1" y="6087"/>
                    </a:cubicBezTo>
                    <a:lnTo>
                      <a:pt x="1" y="20828"/>
                    </a:lnTo>
                    <a:lnTo>
                      <a:pt x="24508" y="20828"/>
                    </a:lnTo>
                    <a:lnTo>
                      <a:pt x="24508" y="6087"/>
                    </a:lnTo>
                    <a:cubicBezTo>
                      <a:pt x="24508" y="2725"/>
                      <a:pt x="21783" y="0"/>
                      <a:pt x="1842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5385475" y="5265000"/>
                <a:ext cx="134300" cy="319300"/>
              </a:xfrm>
              <a:custGeom>
                <a:rect b="b" l="l" r="r" t="t"/>
                <a:pathLst>
                  <a:path extrusionOk="0" h="12772" w="5372">
                    <a:moveTo>
                      <a:pt x="1" y="1"/>
                    </a:moveTo>
                    <a:lnTo>
                      <a:pt x="1" y="12772"/>
                    </a:lnTo>
                    <a:lnTo>
                      <a:pt x="5372" y="12772"/>
                    </a:lnTo>
                    <a:lnTo>
                      <a:pt x="1492"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5422775" y="5102375"/>
                <a:ext cx="612225" cy="481925"/>
              </a:xfrm>
              <a:custGeom>
                <a:rect b="b" l="l" r="r" t="t"/>
                <a:pathLst>
                  <a:path extrusionOk="0" h="19277" w="24489">
                    <a:moveTo>
                      <a:pt x="22479" y="1"/>
                    </a:moveTo>
                    <a:cubicBezTo>
                      <a:pt x="20013" y="1851"/>
                      <a:pt x="17267" y="3263"/>
                      <a:pt x="14323" y="4158"/>
                    </a:cubicBezTo>
                    <a:cubicBezTo>
                      <a:pt x="9629" y="5571"/>
                      <a:pt x="4456" y="5710"/>
                      <a:pt x="0" y="7659"/>
                    </a:cubicBezTo>
                    <a:lnTo>
                      <a:pt x="0" y="19277"/>
                    </a:lnTo>
                    <a:lnTo>
                      <a:pt x="24488" y="19277"/>
                    </a:lnTo>
                    <a:lnTo>
                      <a:pt x="24488" y="4536"/>
                    </a:lnTo>
                    <a:cubicBezTo>
                      <a:pt x="24488" y="2706"/>
                      <a:pt x="23732"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5422775" y="5063600"/>
                <a:ext cx="611725" cy="520700"/>
              </a:xfrm>
              <a:custGeom>
                <a:rect b="b" l="l" r="r" t="t"/>
                <a:pathLst>
                  <a:path extrusionOk="0" h="20828" w="24469">
                    <a:moveTo>
                      <a:pt x="6068" y="0"/>
                    </a:moveTo>
                    <a:cubicBezTo>
                      <a:pt x="2706" y="0"/>
                      <a:pt x="0" y="2725"/>
                      <a:pt x="0" y="6087"/>
                    </a:cubicBezTo>
                    <a:lnTo>
                      <a:pt x="0" y="20828"/>
                    </a:lnTo>
                    <a:lnTo>
                      <a:pt x="199" y="20828"/>
                    </a:lnTo>
                    <a:lnTo>
                      <a:pt x="199" y="6207"/>
                    </a:lnTo>
                    <a:cubicBezTo>
                      <a:pt x="199" y="2885"/>
                      <a:pt x="2885" y="159"/>
                      <a:pt x="6207" y="159"/>
                    </a:cubicBezTo>
                    <a:lnTo>
                      <a:pt x="18441" y="159"/>
                    </a:lnTo>
                    <a:cubicBezTo>
                      <a:pt x="21763" y="159"/>
                      <a:pt x="24468" y="2885"/>
                      <a:pt x="24468" y="6207"/>
                    </a:cubicBezTo>
                    <a:lnTo>
                      <a:pt x="24468" y="6087"/>
                    </a:lnTo>
                    <a:cubicBezTo>
                      <a:pt x="24468" y="2725"/>
                      <a:pt x="21763" y="0"/>
                      <a:pt x="1840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4622600" y="5031275"/>
                <a:ext cx="650500" cy="553025"/>
              </a:xfrm>
              <a:custGeom>
                <a:rect b="b" l="l" r="r" t="t"/>
                <a:pathLst>
                  <a:path extrusionOk="0" h="22121" w="26020">
                    <a:moveTo>
                      <a:pt x="6465" y="0"/>
                    </a:moveTo>
                    <a:cubicBezTo>
                      <a:pt x="2904" y="0"/>
                      <a:pt x="0" y="2885"/>
                      <a:pt x="0" y="6465"/>
                    </a:cubicBezTo>
                    <a:lnTo>
                      <a:pt x="0" y="22121"/>
                    </a:lnTo>
                    <a:lnTo>
                      <a:pt x="26020" y="22121"/>
                    </a:lnTo>
                    <a:lnTo>
                      <a:pt x="26020" y="6465"/>
                    </a:lnTo>
                    <a:cubicBezTo>
                      <a:pt x="26020" y="2904"/>
                      <a:pt x="23135" y="0"/>
                      <a:pt x="1955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4659900" y="5063600"/>
                <a:ext cx="613200" cy="520700"/>
              </a:xfrm>
              <a:custGeom>
                <a:rect b="b" l="l" r="r" t="t"/>
                <a:pathLst>
                  <a:path extrusionOk="0" h="20828" w="24528">
                    <a:moveTo>
                      <a:pt x="6087" y="0"/>
                    </a:moveTo>
                    <a:cubicBezTo>
                      <a:pt x="2745" y="0"/>
                      <a:pt x="0" y="2725"/>
                      <a:pt x="0" y="6087"/>
                    </a:cubicBezTo>
                    <a:lnTo>
                      <a:pt x="0" y="20828"/>
                    </a:lnTo>
                    <a:lnTo>
                      <a:pt x="24528" y="20828"/>
                    </a:lnTo>
                    <a:lnTo>
                      <a:pt x="24528" y="6087"/>
                    </a:lnTo>
                    <a:cubicBezTo>
                      <a:pt x="24528" y="2725"/>
                      <a:pt x="2178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4622600" y="5265000"/>
                <a:ext cx="134300" cy="319300"/>
              </a:xfrm>
              <a:custGeom>
                <a:rect b="b" l="l" r="r" t="t"/>
                <a:pathLst>
                  <a:path extrusionOk="0" h="12772" w="5372">
                    <a:moveTo>
                      <a:pt x="0" y="1"/>
                    </a:moveTo>
                    <a:lnTo>
                      <a:pt x="0" y="12772"/>
                    </a:lnTo>
                    <a:lnTo>
                      <a:pt x="5371" y="12772"/>
                    </a:lnTo>
                    <a:lnTo>
                      <a:pt x="1492" y="1154"/>
                    </a:lnTo>
                    <a:cubicBezTo>
                      <a:pt x="1215" y="1303"/>
                      <a:pt x="1007" y="1390"/>
                      <a:pt x="837" y="1390"/>
                    </a:cubicBezTo>
                    <a:cubicBezTo>
                      <a:pt x="483" y="1390"/>
                      <a:pt x="296" y="1009"/>
                      <a:pt x="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4660875" y="5102375"/>
                <a:ext cx="612225" cy="481925"/>
              </a:xfrm>
              <a:custGeom>
                <a:rect b="b" l="l" r="r" t="t"/>
                <a:pathLst>
                  <a:path extrusionOk="0" h="19277" w="24489">
                    <a:moveTo>
                      <a:pt x="22460" y="1"/>
                    </a:moveTo>
                    <a:cubicBezTo>
                      <a:pt x="20013" y="1851"/>
                      <a:pt x="17248" y="3263"/>
                      <a:pt x="14324" y="4158"/>
                    </a:cubicBezTo>
                    <a:cubicBezTo>
                      <a:pt x="9609" y="5571"/>
                      <a:pt x="4437" y="5710"/>
                      <a:pt x="1" y="7659"/>
                    </a:cubicBezTo>
                    <a:lnTo>
                      <a:pt x="1" y="19277"/>
                    </a:lnTo>
                    <a:lnTo>
                      <a:pt x="24489" y="19277"/>
                    </a:lnTo>
                    <a:lnTo>
                      <a:pt x="24489" y="4536"/>
                    </a:lnTo>
                    <a:cubicBezTo>
                      <a:pt x="24489" y="2706"/>
                      <a:pt x="23713" y="1115"/>
                      <a:pt x="22460"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4659900" y="5063600"/>
                <a:ext cx="612700" cy="520700"/>
              </a:xfrm>
              <a:custGeom>
                <a:rect b="b" l="l" r="r" t="t"/>
                <a:pathLst>
                  <a:path extrusionOk="0" h="20828" w="24508">
                    <a:moveTo>
                      <a:pt x="6107" y="0"/>
                    </a:moveTo>
                    <a:cubicBezTo>
                      <a:pt x="2745" y="0"/>
                      <a:pt x="40" y="2725"/>
                      <a:pt x="0" y="6087"/>
                    </a:cubicBezTo>
                    <a:lnTo>
                      <a:pt x="0" y="20828"/>
                    </a:lnTo>
                    <a:lnTo>
                      <a:pt x="239" y="20828"/>
                    </a:lnTo>
                    <a:lnTo>
                      <a:pt x="239" y="6207"/>
                    </a:lnTo>
                    <a:cubicBezTo>
                      <a:pt x="239" y="2885"/>
                      <a:pt x="2924" y="159"/>
                      <a:pt x="6246" y="159"/>
                    </a:cubicBezTo>
                    <a:lnTo>
                      <a:pt x="18480" y="159"/>
                    </a:lnTo>
                    <a:cubicBezTo>
                      <a:pt x="21783" y="159"/>
                      <a:pt x="24508" y="2885"/>
                      <a:pt x="24508" y="6207"/>
                    </a:cubicBezTo>
                    <a:lnTo>
                      <a:pt x="24508" y="6087"/>
                    </a:lnTo>
                    <a:cubicBezTo>
                      <a:pt x="24508" y="2725"/>
                      <a:pt x="21783" y="0"/>
                      <a:pt x="1844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3860700" y="5031275"/>
                <a:ext cx="650025" cy="553025"/>
              </a:xfrm>
              <a:custGeom>
                <a:rect b="b" l="l" r="r" t="t"/>
                <a:pathLst>
                  <a:path extrusionOk="0" h="22121" w="26001">
                    <a:moveTo>
                      <a:pt x="6466" y="0"/>
                    </a:moveTo>
                    <a:cubicBezTo>
                      <a:pt x="2905" y="0"/>
                      <a:pt x="1" y="2885"/>
                      <a:pt x="1" y="6465"/>
                    </a:cubicBezTo>
                    <a:lnTo>
                      <a:pt x="1" y="22121"/>
                    </a:lnTo>
                    <a:lnTo>
                      <a:pt x="26000" y="22121"/>
                    </a:lnTo>
                    <a:lnTo>
                      <a:pt x="26000" y="6465"/>
                    </a:lnTo>
                    <a:cubicBezTo>
                      <a:pt x="26000" y="2904"/>
                      <a:pt x="23116" y="0"/>
                      <a:pt x="19535" y="0"/>
                    </a:cubicBez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3897000" y="5063600"/>
                <a:ext cx="613225" cy="520700"/>
              </a:xfrm>
              <a:custGeom>
                <a:rect b="b" l="l" r="r" t="t"/>
                <a:pathLst>
                  <a:path extrusionOk="0" h="20828" w="24529">
                    <a:moveTo>
                      <a:pt x="6108" y="0"/>
                    </a:moveTo>
                    <a:cubicBezTo>
                      <a:pt x="2746" y="0"/>
                      <a:pt x="1" y="2725"/>
                      <a:pt x="1" y="6087"/>
                    </a:cubicBezTo>
                    <a:lnTo>
                      <a:pt x="1" y="20828"/>
                    </a:lnTo>
                    <a:lnTo>
                      <a:pt x="24528" y="20828"/>
                    </a:lnTo>
                    <a:lnTo>
                      <a:pt x="24528" y="6087"/>
                    </a:lnTo>
                    <a:cubicBezTo>
                      <a:pt x="24528" y="2725"/>
                      <a:pt x="21803" y="0"/>
                      <a:pt x="18441"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3860700" y="5265000"/>
                <a:ext cx="134300" cy="319300"/>
              </a:xfrm>
              <a:custGeom>
                <a:rect b="b" l="l" r="r" t="t"/>
                <a:pathLst>
                  <a:path extrusionOk="0" h="12772" w="5372">
                    <a:moveTo>
                      <a:pt x="1" y="1"/>
                    </a:moveTo>
                    <a:lnTo>
                      <a:pt x="1" y="12772"/>
                    </a:lnTo>
                    <a:lnTo>
                      <a:pt x="5372" y="12772"/>
                    </a:lnTo>
                    <a:lnTo>
                      <a:pt x="1493" y="1154"/>
                    </a:lnTo>
                    <a:cubicBezTo>
                      <a:pt x="1209" y="1303"/>
                      <a:pt x="996" y="1390"/>
                      <a:pt x="824" y="1390"/>
                    </a:cubicBezTo>
                    <a:cubicBezTo>
                      <a:pt x="465" y="1390"/>
                      <a:pt x="283" y="1009"/>
                      <a:pt x="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3898000" y="5102375"/>
                <a:ext cx="612225" cy="481925"/>
              </a:xfrm>
              <a:custGeom>
                <a:rect b="b" l="l" r="r" t="t"/>
                <a:pathLst>
                  <a:path extrusionOk="0" h="19277" w="24489">
                    <a:moveTo>
                      <a:pt x="22479" y="1"/>
                    </a:moveTo>
                    <a:cubicBezTo>
                      <a:pt x="20013" y="1851"/>
                      <a:pt x="17247" y="3263"/>
                      <a:pt x="14323" y="4158"/>
                    </a:cubicBezTo>
                    <a:cubicBezTo>
                      <a:pt x="9629" y="5571"/>
                      <a:pt x="4456" y="5710"/>
                      <a:pt x="1" y="7659"/>
                    </a:cubicBezTo>
                    <a:lnTo>
                      <a:pt x="1" y="19277"/>
                    </a:lnTo>
                    <a:lnTo>
                      <a:pt x="24488" y="19277"/>
                    </a:lnTo>
                    <a:lnTo>
                      <a:pt x="24488" y="4536"/>
                    </a:lnTo>
                    <a:cubicBezTo>
                      <a:pt x="24488" y="2706"/>
                      <a:pt x="23713" y="1115"/>
                      <a:pt x="22479"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3898000" y="5063600"/>
                <a:ext cx="612225" cy="520700"/>
              </a:xfrm>
              <a:custGeom>
                <a:rect b="b" l="l" r="r" t="t"/>
                <a:pathLst>
                  <a:path extrusionOk="0" h="20828" w="24489">
                    <a:moveTo>
                      <a:pt x="6088" y="0"/>
                    </a:moveTo>
                    <a:cubicBezTo>
                      <a:pt x="2726" y="0"/>
                      <a:pt x="1" y="2725"/>
                      <a:pt x="1" y="6087"/>
                    </a:cubicBezTo>
                    <a:lnTo>
                      <a:pt x="1" y="20828"/>
                    </a:lnTo>
                    <a:lnTo>
                      <a:pt x="219" y="20828"/>
                    </a:lnTo>
                    <a:lnTo>
                      <a:pt x="219" y="6207"/>
                    </a:lnTo>
                    <a:cubicBezTo>
                      <a:pt x="219" y="2885"/>
                      <a:pt x="2905" y="159"/>
                      <a:pt x="6247" y="159"/>
                    </a:cubicBezTo>
                    <a:lnTo>
                      <a:pt x="18481" y="159"/>
                    </a:lnTo>
                    <a:cubicBezTo>
                      <a:pt x="21783" y="159"/>
                      <a:pt x="24488" y="2885"/>
                      <a:pt x="24488" y="6207"/>
                    </a:cubicBezTo>
                    <a:lnTo>
                      <a:pt x="24488" y="6087"/>
                    </a:lnTo>
                    <a:cubicBezTo>
                      <a:pt x="24488" y="2725"/>
                      <a:pt x="21783" y="0"/>
                      <a:pt x="18421" y="0"/>
                    </a:cubicBezTo>
                    <a:close/>
                  </a:path>
                </a:pathLst>
              </a:custGeom>
              <a:solidFill>
                <a:srgbClr val="DD4D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3" name="Shape 7173"/>
        <p:cNvGrpSpPr/>
        <p:nvPr/>
      </p:nvGrpSpPr>
      <p:grpSpPr>
        <a:xfrm>
          <a:off x="0" y="0"/>
          <a:ext cx="0" cy="0"/>
          <a:chOff x="0" y="0"/>
          <a:chExt cx="0" cy="0"/>
        </a:xfrm>
      </p:grpSpPr>
      <p:sp>
        <p:nvSpPr>
          <p:cNvPr id="7174" name="Google Shape;7174;p57"/>
          <p:cNvSpPr txBox="1"/>
          <p:nvPr>
            <p:ph type="title"/>
          </p:nvPr>
        </p:nvSpPr>
        <p:spPr>
          <a:xfrm>
            <a:off x="1003275" y="1203900"/>
            <a:ext cx="5610900" cy="26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a:t>
            </a:r>
            <a:r>
              <a:rPr lang="en">
                <a:solidFill>
                  <a:schemeClr val="accent2"/>
                </a:solidFill>
              </a:rPr>
              <a:t>words</a:t>
            </a:r>
            <a:endParaRPr>
              <a:solidFill>
                <a:schemeClr val="accent2"/>
              </a:solidFill>
            </a:endParaRPr>
          </a:p>
        </p:txBody>
      </p:sp>
      <p:grpSp>
        <p:nvGrpSpPr>
          <p:cNvPr id="7175" name="Google Shape;7175;p57"/>
          <p:cNvGrpSpPr/>
          <p:nvPr/>
        </p:nvGrpSpPr>
        <p:grpSpPr>
          <a:xfrm>
            <a:off x="5100414" y="2370051"/>
            <a:ext cx="3319678" cy="2845057"/>
            <a:chOff x="5340651" y="2370051"/>
            <a:chExt cx="3319678" cy="2845057"/>
          </a:xfrm>
        </p:grpSpPr>
        <p:grpSp>
          <p:nvGrpSpPr>
            <p:cNvPr id="7176" name="Google Shape;7176;p57"/>
            <p:cNvGrpSpPr/>
            <p:nvPr/>
          </p:nvGrpSpPr>
          <p:grpSpPr>
            <a:xfrm>
              <a:off x="5340651" y="4096176"/>
              <a:ext cx="3319678" cy="1118933"/>
              <a:chOff x="1951575" y="2613150"/>
              <a:chExt cx="3658450" cy="2837050"/>
            </a:xfrm>
          </p:grpSpPr>
          <p:sp>
            <p:nvSpPr>
              <p:cNvPr id="7177" name="Google Shape;7177;p57"/>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7"/>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7620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7"/>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7620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0" name="Google Shape;7180;p57"/>
            <p:cNvGrpSpPr/>
            <p:nvPr/>
          </p:nvGrpSpPr>
          <p:grpSpPr>
            <a:xfrm>
              <a:off x="6038164" y="3935034"/>
              <a:ext cx="2033099" cy="315591"/>
              <a:chOff x="3125725" y="2718225"/>
              <a:chExt cx="1321825" cy="205183"/>
            </a:xfrm>
          </p:grpSpPr>
          <p:sp>
            <p:nvSpPr>
              <p:cNvPr id="7181" name="Google Shape;7181;p57"/>
              <p:cNvSpPr/>
              <p:nvPr/>
            </p:nvSpPr>
            <p:spPr>
              <a:xfrm>
                <a:off x="3125725" y="2718225"/>
                <a:ext cx="1321825" cy="100100"/>
              </a:xfrm>
              <a:custGeom>
                <a:rect b="b" l="l" r="r" t="t"/>
                <a:pathLst>
                  <a:path extrusionOk="0" h="4004" w="52873">
                    <a:moveTo>
                      <a:pt x="1" y="4003"/>
                    </a:moveTo>
                    <a:lnTo>
                      <a:pt x="25986" y="4003"/>
                    </a:lnTo>
                    <a:lnTo>
                      <a:pt x="26420" y="4003"/>
                    </a:lnTo>
                    <a:lnTo>
                      <a:pt x="26420" y="4003"/>
                    </a:lnTo>
                    <a:lnTo>
                      <a:pt x="26920" y="4003"/>
                    </a:lnTo>
                    <a:lnTo>
                      <a:pt x="52872" y="4003"/>
                    </a:lnTo>
                    <a:lnTo>
                      <a:pt x="45300" y="0"/>
                    </a:lnTo>
                    <a:lnTo>
                      <a:pt x="76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7"/>
              <p:cNvSpPr/>
              <p:nvPr/>
            </p:nvSpPr>
            <p:spPr>
              <a:xfrm>
                <a:off x="3125725" y="2818300"/>
                <a:ext cx="1321825" cy="105100"/>
              </a:xfrm>
              <a:custGeom>
                <a:rect b="b" l="l" r="r" t="t"/>
                <a:pathLst>
                  <a:path extrusionOk="0" h="4204" w="52873">
                    <a:moveTo>
                      <a:pt x="1" y="0"/>
                    </a:moveTo>
                    <a:lnTo>
                      <a:pt x="52872" y="0"/>
                    </a:lnTo>
                    <a:lnTo>
                      <a:pt x="52872" y="4203"/>
                    </a:lnTo>
                    <a:lnTo>
                      <a:pt x="1" y="4203"/>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7"/>
              <p:cNvSpPr/>
              <p:nvPr/>
            </p:nvSpPr>
            <p:spPr>
              <a:xfrm>
                <a:off x="3325882" y="2818308"/>
                <a:ext cx="914694" cy="105100"/>
              </a:xfrm>
              <a:custGeom>
                <a:rect b="b" l="l" r="r" t="t"/>
                <a:pathLst>
                  <a:path extrusionOk="0" h="4204" w="36894">
                    <a:moveTo>
                      <a:pt x="1" y="0"/>
                    </a:moveTo>
                    <a:lnTo>
                      <a:pt x="1" y="4203"/>
                    </a:lnTo>
                    <a:lnTo>
                      <a:pt x="36894" y="4203"/>
                    </a:lnTo>
                    <a:lnTo>
                      <a:pt x="368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7"/>
              <p:cNvSpPr/>
              <p:nvPr/>
            </p:nvSpPr>
            <p:spPr>
              <a:xfrm>
                <a:off x="3325882" y="2718233"/>
                <a:ext cx="914706" cy="100090"/>
              </a:xfrm>
              <a:custGeom>
                <a:rect b="b" l="l" r="r" t="t"/>
                <a:pathLst>
                  <a:path extrusionOk="0" h="4004" w="36861">
                    <a:moveTo>
                      <a:pt x="5304" y="0"/>
                    </a:moveTo>
                    <a:lnTo>
                      <a:pt x="1" y="4003"/>
                    </a:lnTo>
                    <a:lnTo>
                      <a:pt x="36860" y="4003"/>
                    </a:lnTo>
                    <a:lnTo>
                      <a:pt x="315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7"/>
              <p:cNvSpPr/>
              <p:nvPr/>
            </p:nvSpPr>
            <p:spPr>
              <a:xfrm>
                <a:off x="3366663" y="2818308"/>
                <a:ext cx="831318" cy="105100"/>
              </a:xfrm>
              <a:custGeom>
                <a:rect b="b" l="l" r="r" t="t"/>
                <a:pathLst>
                  <a:path extrusionOk="0" h="4204" w="32057">
                    <a:moveTo>
                      <a:pt x="0" y="0"/>
                    </a:moveTo>
                    <a:lnTo>
                      <a:pt x="32057" y="0"/>
                    </a:lnTo>
                    <a:lnTo>
                      <a:pt x="32057" y="4203"/>
                    </a:lnTo>
                    <a:lnTo>
                      <a:pt x="0" y="4203"/>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7"/>
              <p:cNvSpPr/>
              <p:nvPr/>
            </p:nvSpPr>
            <p:spPr>
              <a:xfrm>
                <a:off x="3366695" y="2718233"/>
                <a:ext cx="831318" cy="100090"/>
              </a:xfrm>
              <a:custGeom>
                <a:rect b="b" l="l" r="r" t="t"/>
                <a:pathLst>
                  <a:path extrusionOk="0" h="4004" w="32057">
                    <a:moveTo>
                      <a:pt x="0" y="4003"/>
                    </a:moveTo>
                    <a:lnTo>
                      <a:pt x="15712" y="4003"/>
                    </a:lnTo>
                    <a:lnTo>
                      <a:pt x="16012" y="4003"/>
                    </a:lnTo>
                    <a:lnTo>
                      <a:pt x="16012" y="4003"/>
                    </a:lnTo>
                    <a:lnTo>
                      <a:pt x="16279" y="4003"/>
                    </a:lnTo>
                    <a:lnTo>
                      <a:pt x="32057" y="4003"/>
                    </a:lnTo>
                    <a:lnTo>
                      <a:pt x="27453" y="0"/>
                    </a:lnTo>
                    <a:lnTo>
                      <a:pt x="46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7"/>
              <p:cNvSpPr/>
              <p:nvPr/>
            </p:nvSpPr>
            <p:spPr>
              <a:xfrm>
                <a:off x="3433710" y="2818308"/>
                <a:ext cx="697848" cy="105100"/>
              </a:xfrm>
              <a:custGeom>
                <a:rect b="b" l="l" r="r" t="t"/>
                <a:pathLst>
                  <a:path extrusionOk="0" h="4204" w="28721">
                    <a:moveTo>
                      <a:pt x="0" y="0"/>
                    </a:moveTo>
                    <a:lnTo>
                      <a:pt x="0" y="4203"/>
                    </a:lnTo>
                    <a:lnTo>
                      <a:pt x="28721" y="4203"/>
                    </a:lnTo>
                    <a:lnTo>
                      <a:pt x="287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7"/>
              <p:cNvSpPr/>
              <p:nvPr/>
            </p:nvSpPr>
            <p:spPr>
              <a:xfrm>
                <a:off x="3433710" y="2718233"/>
                <a:ext cx="697812" cy="100090"/>
              </a:xfrm>
              <a:custGeom>
                <a:rect b="b" l="l" r="r" t="t"/>
                <a:pathLst>
                  <a:path extrusionOk="0" h="4004" w="28755">
                    <a:moveTo>
                      <a:pt x="4103" y="0"/>
                    </a:moveTo>
                    <a:lnTo>
                      <a:pt x="0" y="4003"/>
                    </a:lnTo>
                    <a:lnTo>
                      <a:pt x="28754" y="4003"/>
                    </a:lnTo>
                    <a:lnTo>
                      <a:pt x="24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57"/>
            <p:cNvGrpSpPr/>
            <p:nvPr/>
          </p:nvGrpSpPr>
          <p:grpSpPr>
            <a:xfrm>
              <a:off x="6047182" y="2370051"/>
              <a:ext cx="2033125" cy="1654550"/>
              <a:chOff x="2768825" y="1129575"/>
              <a:chExt cx="2033125" cy="1654550"/>
            </a:xfrm>
          </p:grpSpPr>
          <p:sp>
            <p:nvSpPr>
              <p:cNvPr id="7190" name="Google Shape;7190;p57"/>
              <p:cNvSpPr/>
              <p:nvPr/>
            </p:nvSpPr>
            <p:spPr>
              <a:xfrm>
                <a:off x="3270000" y="1129575"/>
                <a:ext cx="1031600" cy="1110000"/>
              </a:xfrm>
              <a:custGeom>
                <a:rect b="b" l="l" r="r" t="t"/>
                <a:pathLst>
                  <a:path extrusionOk="0" h="44400" w="41264">
                    <a:moveTo>
                      <a:pt x="20649" y="1"/>
                    </a:moveTo>
                    <a:cubicBezTo>
                      <a:pt x="26320" y="1"/>
                      <a:pt x="31490" y="2503"/>
                      <a:pt x="35193" y="6472"/>
                    </a:cubicBezTo>
                    <a:cubicBezTo>
                      <a:pt x="38895" y="10475"/>
                      <a:pt x="41264" y="16046"/>
                      <a:pt x="41264" y="22183"/>
                    </a:cubicBezTo>
                    <a:cubicBezTo>
                      <a:pt x="41264" y="28288"/>
                      <a:pt x="38929" y="33825"/>
                      <a:pt x="35193" y="37828"/>
                    </a:cubicBezTo>
                    <a:cubicBezTo>
                      <a:pt x="31490" y="41898"/>
                      <a:pt x="26320" y="44399"/>
                      <a:pt x="20649" y="44399"/>
                    </a:cubicBezTo>
                    <a:cubicBezTo>
                      <a:pt x="14911" y="44399"/>
                      <a:pt x="9741" y="41898"/>
                      <a:pt x="6005" y="37861"/>
                    </a:cubicBezTo>
                    <a:cubicBezTo>
                      <a:pt x="2302" y="33858"/>
                      <a:pt x="1" y="28354"/>
                      <a:pt x="1" y="22217"/>
                    </a:cubicBezTo>
                    <a:cubicBezTo>
                      <a:pt x="1" y="16079"/>
                      <a:pt x="2302" y="10508"/>
                      <a:pt x="6005" y="6506"/>
                    </a:cubicBezTo>
                    <a:cubicBezTo>
                      <a:pt x="9741" y="2469"/>
                      <a:pt x="14911" y="1"/>
                      <a:pt x="20649" y="1"/>
                    </a:cubicBezTo>
                    <a:close/>
                    <a:moveTo>
                      <a:pt x="38762" y="25152"/>
                    </a:moveTo>
                    <a:cubicBezTo>
                      <a:pt x="37694" y="25686"/>
                      <a:pt x="36360" y="26186"/>
                      <a:pt x="34692" y="26520"/>
                    </a:cubicBezTo>
                    <a:cubicBezTo>
                      <a:pt x="34125" y="26653"/>
                      <a:pt x="33591" y="26820"/>
                      <a:pt x="32958" y="26920"/>
                    </a:cubicBezTo>
                    <a:cubicBezTo>
                      <a:pt x="32757" y="28421"/>
                      <a:pt x="32457" y="29889"/>
                      <a:pt x="32124" y="31257"/>
                    </a:cubicBezTo>
                    <a:cubicBezTo>
                      <a:pt x="32858" y="30990"/>
                      <a:pt x="33425" y="30556"/>
                      <a:pt x="34058" y="30222"/>
                    </a:cubicBezTo>
                    <a:cubicBezTo>
                      <a:pt x="36260" y="28821"/>
                      <a:pt x="37861" y="27087"/>
                      <a:pt x="38762" y="25152"/>
                    </a:cubicBezTo>
                    <a:close/>
                    <a:moveTo>
                      <a:pt x="31056" y="27320"/>
                    </a:moveTo>
                    <a:cubicBezTo>
                      <a:pt x="29488" y="27521"/>
                      <a:pt x="27754" y="27721"/>
                      <a:pt x="25886" y="27854"/>
                    </a:cubicBezTo>
                    <a:cubicBezTo>
                      <a:pt x="25752" y="29856"/>
                      <a:pt x="25586" y="31724"/>
                      <a:pt x="25352" y="33425"/>
                    </a:cubicBezTo>
                    <a:cubicBezTo>
                      <a:pt x="27020" y="33158"/>
                      <a:pt x="28521" y="32724"/>
                      <a:pt x="29989" y="32257"/>
                    </a:cubicBezTo>
                    <a:cubicBezTo>
                      <a:pt x="30422" y="30689"/>
                      <a:pt x="30756" y="29022"/>
                      <a:pt x="31056" y="27320"/>
                    </a:cubicBezTo>
                    <a:close/>
                    <a:moveTo>
                      <a:pt x="24018" y="27887"/>
                    </a:moveTo>
                    <a:cubicBezTo>
                      <a:pt x="22917" y="27988"/>
                      <a:pt x="21716" y="27988"/>
                      <a:pt x="20649" y="27988"/>
                    </a:cubicBezTo>
                    <a:cubicBezTo>
                      <a:pt x="19481" y="27988"/>
                      <a:pt x="18314" y="27988"/>
                      <a:pt x="17180" y="27887"/>
                    </a:cubicBezTo>
                    <a:cubicBezTo>
                      <a:pt x="17313" y="29989"/>
                      <a:pt x="17513" y="31890"/>
                      <a:pt x="17813" y="33592"/>
                    </a:cubicBezTo>
                    <a:cubicBezTo>
                      <a:pt x="18681" y="33725"/>
                      <a:pt x="19681" y="33725"/>
                      <a:pt x="20649" y="33725"/>
                    </a:cubicBezTo>
                    <a:cubicBezTo>
                      <a:pt x="21583" y="33725"/>
                      <a:pt x="22517" y="33725"/>
                      <a:pt x="23484" y="33592"/>
                    </a:cubicBezTo>
                    <a:cubicBezTo>
                      <a:pt x="23684" y="31890"/>
                      <a:pt x="23884" y="29989"/>
                      <a:pt x="24018" y="27887"/>
                    </a:cubicBezTo>
                    <a:close/>
                    <a:moveTo>
                      <a:pt x="15378" y="27854"/>
                    </a:moveTo>
                    <a:cubicBezTo>
                      <a:pt x="13510" y="27721"/>
                      <a:pt x="11709" y="27521"/>
                      <a:pt x="10141" y="27320"/>
                    </a:cubicBezTo>
                    <a:cubicBezTo>
                      <a:pt x="10408" y="29022"/>
                      <a:pt x="10742" y="30689"/>
                      <a:pt x="11209" y="32257"/>
                    </a:cubicBezTo>
                    <a:cubicBezTo>
                      <a:pt x="12676" y="32758"/>
                      <a:pt x="14178" y="33158"/>
                      <a:pt x="15845" y="33425"/>
                    </a:cubicBezTo>
                    <a:cubicBezTo>
                      <a:pt x="15679" y="31690"/>
                      <a:pt x="15478" y="29856"/>
                      <a:pt x="15378" y="27854"/>
                    </a:cubicBezTo>
                    <a:close/>
                    <a:moveTo>
                      <a:pt x="8307" y="26920"/>
                    </a:moveTo>
                    <a:cubicBezTo>
                      <a:pt x="7673" y="26787"/>
                      <a:pt x="7039" y="26653"/>
                      <a:pt x="6505" y="26520"/>
                    </a:cubicBezTo>
                    <a:cubicBezTo>
                      <a:pt x="4904" y="26186"/>
                      <a:pt x="3537" y="25686"/>
                      <a:pt x="2503" y="25119"/>
                    </a:cubicBezTo>
                    <a:cubicBezTo>
                      <a:pt x="3336" y="27054"/>
                      <a:pt x="5004" y="28821"/>
                      <a:pt x="7173" y="30222"/>
                    </a:cubicBezTo>
                    <a:cubicBezTo>
                      <a:pt x="7706" y="30556"/>
                      <a:pt x="8407" y="30956"/>
                      <a:pt x="9074" y="31257"/>
                    </a:cubicBezTo>
                    <a:cubicBezTo>
                      <a:pt x="8707" y="29889"/>
                      <a:pt x="8407" y="28488"/>
                      <a:pt x="8307" y="26920"/>
                    </a:cubicBezTo>
                    <a:close/>
                    <a:moveTo>
                      <a:pt x="2503" y="19215"/>
                    </a:moveTo>
                    <a:cubicBezTo>
                      <a:pt x="3537" y="18681"/>
                      <a:pt x="4904" y="18181"/>
                      <a:pt x="6505" y="17747"/>
                    </a:cubicBezTo>
                    <a:cubicBezTo>
                      <a:pt x="7039" y="17647"/>
                      <a:pt x="7673" y="17480"/>
                      <a:pt x="8307" y="17413"/>
                    </a:cubicBezTo>
                    <a:cubicBezTo>
                      <a:pt x="8407" y="15912"/>
                      <a:pt x="8707" y="14378"/>
                      <a:pt x="9141" y="13010"/>
                    </a:cubicBezTo>
                    <a:cubicBezTo>
                      <a:pt x="8407" y="13344"/>
                      <a:pt x="7740" y="13711"/>
                      <a:pt x="7206" y="14078"/>
                    </a:cubicBezTo>
                    <a:cubicBezTo>
                      <a:pt x="5004" y="15512"/>
                      <a:pt x="3336" y="17313"/>
                      <a:pt x="2503" y="19215"/>
                    </a:cubicBezTo>
                    <a:close/>
                    <a:moveTo>
                      <a:pt x="10175" y="17080"/>
                    </a:moveTo>
                    <a:cubicBezTo>
                      <a:pt x="11742" y="16813"/>
                      <a:pt x="13544" y="16679"/>
                      <a:pt x="15412" y="16546"/>
                    </a:cubicBezTo>
                    <a:cubicBezTo>
                      <a:pt x="15512" y="14545"/>
                      <a:pt x="15712" y="12677"/>
                      <a:pt x="15912" y="10975"/>
                    </a:cubicBezTo>
                    <a:cubicBezTo>
                      <a:pt x="14244" y="11242"/>
                      <a:pt x="12743" y="11576"/>
                      <a:pt x="11309" y="12143"/>
                    </a:cubicBezTo>
                    <a:cubicBezTo>
                      <a:pt x="10808" y="13644"/>
                      <a:pt x="10408" y="15312"/>
                      <a:pt x="10175" y="17080"/>
                    </a:cubicBezTo>
                    <a:close/>
                    <a:moveTo>
                      <a:pt x="17180" y="16379"/>
                    </a:moveTo>
                    <a:cubicBezTo>
                      <a:pt x="18247" y="16379"/>
                      <a:pt x="19481" y="16313"/>
                      <a:pt x="20649" y="16313"/>
                    </a:cubicBezTo>
                    <a:cubicBezTo>
                      <a:pt x="21716" y="16313"/>
                      <a:pt x="22917" y="16379"/>
                      <a:pt x="24018" y="16379"/>
                    </a:cubicBezTo>
                    <a:cubicBezTo>
                      <a:pt x="23884" y="14311"/>
                      <a:pt x="23684" y="12376"/>
                      <a:pt x="23484" y="10675"/>
                    </a:cubicBezTo>
                    <a:cubicBezTo>
                      <a:pt x="22517" y="10575"/>
                      <a:pt x="21583" y="10542"/>
                      <a:pt x="20649" y="10542"/>
                    </a:cubicBezTo>
                    <a:cubicBezTo>
                      <a:pt x="19681" y="10542"/>
                      <a:pt x="18714" y="10642"/>
                      <a:pt x="17813" y="10675"/>
                    </a:cubicBezTo>
                    <a:cubicBezTo>
                      <a:pt x="17547" y="12376"/>
                      <a:pt x="17346" y="14344"/>
                      <a:pt x="17180" y="16379"/>
                    </a:cubicBezTo>
                    <a:close/>
                    <a:moveTo>
                      <a:pt x="25886" y="16546"/>
                    </a:moveTo>
                    <a:cubicBezTo>
                      <a:pt x="27754" y="16679"/>
                      <a:pt x="29488" y="16846"/>
                      <a:pt x="31056" y="17080"/>
                    </a:cubicBezTo>
                    <a:cubicBezTo>
                      <a:pt x="30756" y="15312"/>
                      <a:pt x="30422" y="13644"/>
                      <a:pt x="29955" y="12143"/>
                    </a:cubicBezTo>
                    <a:cubicBezTo>
                      <a:pt x="28521" y="11576"/>
                      <a:pt x="27020" y="11242"/>
                      <a:pt x="25352" y="10975"/>
                    </a:cubicBezTo>
                    <a:cubicBezTo>
                      <a:pt x="25586" y="12677"/>
                      <a:pt x="25719" y="14545"/>
                      <a:pt x="25886" y="16546"/>
                    </a:cubicBezTo>
                    <a:close/>
                    <a:moveTo>
                      <a:pt x="32991" y="17413"/>
                    </a:moveTo>
                    <a:cubicBezTo>
                      <a:pt x="33591" y="17513"/>
                      <a:pt x="34158" y="17647"/>
                      <a:pt x="34692" y="17747"/>
                    </a:cubicBezTo>
                    <a:cubicBezTo>
                      <a:pt x="36360" y="18181"/>
                      <a:pt x="37661" y="18614"/>
                      <a:pt x="38762" y="19215"/>
                    </a:cubicBezTo>
                    <a:cubicBezTo>
                      <a:pt x="37894" y="17313"/>
                      <a:pt x="36260" y="15512"/>
                      <a:pt x="34092" y="14144"/>
                    </a:cubicBezTo>
                    <a:cubicBezTo>
                      <a:pt x="33491" y="13711"/>
                      <a:pt x="32858" y="13377"/>
                      <a:pt x="32190" y="13044"/>
                    </a:cubicBezTo>
                    <a:cubicBezTo>
                      <a:pt x="32457" y="14378"/>
                      <a:pt x="32757" y="15912"/>
                      <a:pt x="32991" y="17413"/>
                    </a:cubicBezTo>
                    <a:close/>
                    <a:moveTo>
                      <a:pt x="34359" y="24585"/>
                    </a:moveTo>
                    <a:cubicBezTo>
                      <a:pt x="37427" y="23851"/>
                      <a:pt x="39396" y="23017"/>
                      <a:pt x="39396" y="22183"/>
                    </a:cubicBezTo>
                    <a:cubicBezTo>
                      <a:pt x="39396" y="21349"/>
                      <a:pt x="37461" y="20482"/>
                      <a:pt x="34359" y="19682"/>
                    </a:cubicBezTo>
                    <a:cubicBezTo>
                      <a:pt x="33925" y="19582"/>
                      <a:pt x="33525" y="19548"/>
                      <a:pt x="33191" y="19381"/>
                    </a:cubicBezTo>
                    <a:cubicBezTo>
                      <a:pt x="33258" y="20249"/>
                      <a:pt x="33258" y="21249"/>
                      <a:pt x="33258" y="22150"/>
                    </a:cubicBezTo>
                    <a:cubicBezTo>
                      <a:pt x="33258" y="23017"/>
                      <a:pt x="33258" y="23918"/>
                      <a:pt x="33191" y="24819"/>
                    </a:cubicBezTo>
                    <a:cubicBezTo>
                      <a:pt x="33525" y="24819"/>
                      <a:pt x="33925" y="24719"/>
                      <a:pt x="34359" y="24585"/>
                    </a:cubicBezTo>
                    <a:close/>
                    <a:moveTo>
                      <a:pt x="31256" y="19081"/>
                    </a:moveTo>
                    <a:cubicBezTo>
                      <a:pt x="29689" y="18881"/>
                      <a:pt x="27887" y="18681"/>
                      <a:pt x="25986" y="18547"/>
                    </a:cubicBezTo>
                    <a:cubicBezTo>
                      <a:pt x="26053" y="19715"/>
                      <a:pt x="26053" y="20983"/>
                      <a:pt x="26053" y="22217"/>
                    </a:cubicBezTo>
                    <a:cubicBezTo>
                      <a:pt x="26053" y="23484"/>
                      <a:pt x="26053" y="24719"/>
                      <a:pt x="25986" y="25886"/>
                    </a:cubicBezTo>
                    <a:cubicBezTo>
                      <a:pt x="27887" y="25753"/>
                      <a:pt x="29689" y="25552"/>
                      <a:pt x="31256" y="25252"/>
                    </a:cubicBezTo>
                    <a:cubicBezTo>
                      <a:pt x="31356" y="24318"/>
                      <a:pt x="31390" y="23251"/>
                      <a:pt x="31390" y="22217"/>
                    </a:cubicBezTo>
                    <a:cubicBezTo>
                      <a:pt x="31390" y="21183"/>
                      <a:pt x="31323" y="20149"/>
                      <a:pt x="31256" y="19081"/>
                    </a:cubicBezTo>
                    <a:close/>
                    <a:moveTo>
                      <a:pt x="24085" y="18381"/>
                    </a:moveTo>
                    <a:cubicBezTo>
                      <a:pt x="23017" y="18381"/>
                      <a:pt x="21816" y="18314"/>
                      <a:pt x="20649" y="18314"/>
                    </a:cubicBezTo>
                    <a:cubicBezTo>
                      <a:pt x="19381" y="18314"/>
                      <a:pt x="18214" y="18381"/>
                      <a:pt x="17146" y="18381"/>
                    </a:cubicBezTo>
                    <a:cubicBezTo>
                      <a:pt x="17046" y="19648"/>
                      <a:pt x="17046" y="20882"/>
                      <a:pt x="17046" y="22183"/>
                    </a:cubicBezTo>
                    <a:cubicBezTo>
                      <a:pt x="17046" y="23418"/>
                      <a:pt x="17046" y="24719"/>
                      <a:pt x="17146" y="25886"/>
                    </a:cubicBezTo>
                    <a:cubicBezTo>
                      <a:pt x="18214" y="25953"/>
                      <a:pt x="19415" y="25953"/>
                      <a:pt x="20649" y="25953"/>
                    </a:cubicBezTo>
                    <a:cubicBezTo>
                      <a:pt x="21816" y="25953"/>
                      <a:pt x="22984" y="25953"/>
                      <a:pt x="24085" y="25886"/>
                    </a:cubicBezTo>
                    <a:cubicBezTo>
                      <a:pt x="24185" y="24719"/>
                      <a:pt x="24185" y="23384"/>
                      <a:pt x="24185" y="22183"/>
                    </a:cubicBezTo>
                    <a:cubicBezTo>
                      <a:pt x="24118" y="20882"/>
                      <a:pt x="24118" y="19648"/>
                      <a:pt x="24085" y="18381"/>
                    </a:cubicBezTo>
                    <a:close/>
                    <a:moveTo>
                      <a:pt x="15245" y="18547"/>
                    </a:moveTo>
                    <a:cubicBezTo>
                      <a:pt x="13344" y="18681"/>
                      <a:pt x="11542" y="18881"/>
                      <a:pt x="9975" y="19081"/>
                    </a:cubicBezTo>
                    <a:cubicBezTo>
                      <a:pt x="9874" y="20149"/>
                      <a:pt x="9841" y="21183"/>
                      <a:pt x="9841" y="22183"/>
                    </a:cubicBezTo>
                    <a:cubicBezTo>
                      <a:pt x="9841" y="23184"/>
                      <a:pt x="9908" y="24252"/>
                      <a:pt x="9975" y="25219"/>
                    </a:cubicBezTo>
                    <a:cubicBezTo>
                      <a:pt x="11542" y="25519"/>
                      <a:pt x="13344" y="25719"/>
                      <a:pt x="15245" y="25853"/>
                    </a:cubicBezTo>
                    <a:cubicBezTo>
                      <a:pt x="15178" y="24685"/>
                      <a:pt x="15178" y="23418"/>
                      <a:pt x="15178" y="22183"/>
                    </a:cubicBezTo>
                    <a:cubicBezTo>
                      <a:pt x="15178" y="20916"/>
                      <a:pt x="15178" y="19715"/>
                      <a:pt x="15245" y="18547"/>
                    </a:cubicBezTo>
                    <a:close/>
                    <a:moveTo>
                      <a:pt x="8073" y="19415"/>
                    </a:moveTo>
                    <a:cubicBezTo>
                      <a:pt x="7673" y="19548"/>
                      <a:pt x="7239" y="19648"/>
                      <a:pt x="6906" y="19715"/>
                    </a:cubicBezTo>
                    <a:cubicBezTo>
                      <a:pt x="3837" y="20482"/>
                      <a:pt x="1869" y="21383"/>
                      <a:pt x="1869" y="22217"/>
                    </a:cubicBezTo>
                    <a:cubicBezTo>
                      <a:pt x="1869" y="23051"/>
                      <a:pt x="3803" y="23885"/>
                      <a:pt x="6906" y="24652"/>
                    </a:cubicBezTo>
                    <a:cubicBezTo>
                      <a:pt x="7239" y="24752"/>
                      <a:pt x="7673" y="24852"/>
                      <a:pt x="8073" y="24919"/>
                    </a:cubicBezTo>
                    <a:cubicBezTo>
                      <a:pt x="8006" y="24051"/>
                      <a:pt x="7973" y="23117"/>
                      <a:pt x="7973" y="22250"/>
                    </a:cubicBezTo>
                    <a:cubicBezTo>
                      <a:pt x="7973" y="21316"/>
                      <a:pt x="8040" y="20349"/>
                      <a:pt x="8073" y="19415"/>
                    </a:cubicBezTo>
                    <a:close/>
                    <a:moveTo>
                      <a:pt x="38161" y="29355"/>
                    </a:moveTo>
                    <a:cubicBezTo>
                      <a:pt x="37261" y="30323"/>
                      <a:pt x="36227" y="31156"/>
                      <a:pt x="34959" y="31990"/>
                    </a:cubicBezTo>
                    <a:cubicBezTo>
                      <a:pt x="33925" y="32691"/>
                      <a:pt x="32691" y="33258"/>
                      <a:pt x="31390" y="33758"/>
                    </a:cubicBezTo>
                    <a:cubicBezTo>
                      <a:pt x="30889" y="35226"/>
                      <a:pt x="30356" y="36527"/>
                      <a:pt x="29689" y="37695"/>
                    </a:cubicBezTo>
                    <a:cubicBezTo>
                      <a:pt x="28955" y="38929"/>
                      <a:pt x="28188" y="40096"/>
                      <a:pt x="27354" y="41064"/>
                    </a:cubicBezTo>
                    <a:cubicBezTo>
                      <a:pt x="27354" y="40997"/>
                      <a:pt x="27420" y="40997"/>
                      <a:pt x="27454" y="40997"/>
                    </a:cubicBezTo>
                    <a:lnTo>
                      <a:pt x="27554" y="40897"/>
                    </a:lnTo>
                    <a:lnTo>
                      <a:pt x="27687" y="40830"/>
                    </a:lnTo>
                    <a:lnTo>
                      <a:pt x="27754" y="40830"/>
                    </a:lnTo>
                    <a:lnTo>
                      <a:pt x="27887" y="40730"/>
                    </a:lnTo>
                    <a:lnTo>
                      <a:pt x="27954" y="40730"/>
                    </a:lnTo>
                    <a:lnTo>
                      <a:pt x="28087" y="40597"/>
                    </a:lnTo>
                    <a:lnTo>
                      <a:pt x="28188" y="40597"/>
                    </a:lnTo>
                    <a:lnTo>
                      <a:pt x="28288" y="40530"/>
                    </a:lnTo>
                    <a:lnTo>
                      <a:pt x="28388" y="40530"/>
                    </a:lnTo>
                    <a:lnTo>
                      <a:pt x="28521" y="40430"/>
                    </a:lnTo>
                    <a:lnTo>
                      <a:pt x="28588" y="40363"/>
                    </a:lnTo>
                    <a:lnTo>
                      <a:pt x="28721" y="40263"/>
                    </a:lnTo>
                    <a:lnTo>
                      <a:pt x="28788" y="40263"/>
                    </a:lnTo>
                    <a:lnTo>
                      <a:pt x="28921" y="40196"/>
                    </a:lnTo>
                    <a:lnTo>
                      <a:pt x="29021" y="40096"/>
                    </a:lnTo>
                    <a:lnTo>
                      <a:pt x="29122" y="40030"/>
                    </a:lnTo>
                    <a:lnTo>
                      <a:pt x="29222" y="39929"/>
                    </a:lnTo>
                    <a:lnTo>
                      <a:pt x="29355" y="39863"/>
                    </a:lnTo>
                    <a:lnTo>
                      <a:pt x="29422" y="39863"/>
                    </a:lnTo>
                    <a:lnTo>
                      <a:pt x="29555" y="39763"/>
                    </a:lnTo>
                    <a:lnTo>
                      <a:pt x="29555" y="39696"/>
                    </a:lnTo>
                    <a:lnTo>
                      <a:pt x="29555" y="39696"/>
                    </a:lnTo>
                    <a:lnTo>
                      <a:pt x="29622" y="39696"/>
                    </a:lnTo>
                    <a:cubicBezTo>
                      <a:pt x="29622" y="39696"/>
                      <a:pt x="29722" y="39596"/>
                      <a:pt x="29755" y="39596"/>
                    </a:cubicBezTo>
                    <a:lnTo>
                      <a:pt x="29755" y="39596"/>
                    </a:lnTo>
                    <a:lnTo>
                      <a:pt x="29755" y="39596"/>
                    </a:lnTo>
                    <a:cubicBezTo>
                      <a:pt x="29855" y="39529"/>
                      <a:pt x="29889" y="39529"/>
                      <a:pt x="29955" y="39496"/>
                    </a:cubicBezTo>
                    <a:lnTo>
                      <a:pt x="29955" y="39496"/>
                    </a:lnTo>
                    <a:cubicBezTo>
                      <a:pt x="30056" y="39396"/>
                      <a:pt x="30089" y="39396"/>
                      <a:pt x="30189" y="39362"/>
                    </a:cubicBezTo>
                    <a:lnTo>
                      <a:pt x="30189" y="39362"/>
                    </a:lnTo>
                    <a:lnTo>
                      <a:pt x="30289" y="39262"/>
                    </a:lnTo>
                    <a:lnTo>
                      <a:pt x="30389" y="39196"/>
                    </a:lnTo>
                    <a:cubicBezTo>
                      <a:pt x="30456" y="39196"/>
                      <a:pt x="30523" y="39096"/>
                      <a:pt x="30523" y="39096"/>
                    </a:cubicBezTo>
                    <a:lnTo>
                      <a:pt x="30589" y="39029"/>
                    </a:lnTo>
                    <a:cubicBezTo>
                      <a:pt x="30689" y="39029"/>
                      <a:pt x="30689" y="38929"/>
                      <a:pt x="30723" y="38929"/>
                    </a:cubicBezTo>
                    <a:lnTo>
                      <a:pt x="30723" y="38929"/>
                    </a:lnTo>
                    <a:lnTo>
                      <a:pt x="30723" y="38929"/>
                    </a:lnTo>
                    <a:lnTo>
                      <a:pt x="30789" y="38862"/>
                    </a:lnTo>
                    <a:lnTo>
                      <a:pt x="30923" y="38762"/>
                    </a:lnTo>
                    <a:lnTo>
                      <a:pt x="30923" y="38762"/>
                    </a:lnTo>
                    <a:cubicBezTo>
                      <a:pt x="31023" y="38695"/>
                      <a:pt x="31056" y="38695"/>
                      <a:pt x="31056" y="38662"/>
                    </a:cubicBezTo>
                    <a:lnTo>
                      <a:pt x="31123" y="38662"/>
                    </a:lnTo>
                    <a:lnTo>
                      <a:pt x="31256" y="38528"/>
                    </a:lnTo>
                    <a:lnTo>
                      <a:pt x="31356" y="38528"/>
                    </a:lnTo>
                    <a:cubicBezTo>
                      <a:pt x="31356" y="38428"/>
                      <a:pt x="31423" y="38395"/>
                      <a:pt x="31457" y="38395"/>
                    </a:cubicBezTo>
                    <a:lnTo>
                      <a:pt x="31457" y="38328"/>
                    </a:lnTo>
                    <a:cubicBezTo>
                      <a:pt x="31557" y="38328"/>
                      <a:pt x="31590" y="38228"/>
                      <a:pt x="31690" y="38228"/>
                    </a:cubicBezTo>
                    <a:lnTo>
                      <a:pt x="31690" y="38228"/>
                    </a:lnTo>
                    <a:cubicBezTo>
                      <a:pt x="31757" y="38162"/>
                      <a:pt x="31757" y="38095"/>
                      <a:pt x="31790" y="38095"/>
                    </a:cubicBezTo>
                    <a:lnTo>
                      <a:pt x="31790" y="38095"/>
                    </a:lnTo>
                    <a:lnTo>
                      <a:pt x="31790" y="38095"/>
                    </a:lnTo>
                    <a:lnTo>
                      <a:pt x="31890" y="38028"/>
                    </a:lnTo>
                    <a:lnTo>
                      <a:pt x="32024" y="37928"/>
                    </a:lnTo>
                    <a:lnTo>
                      <a:pt x="32024" y="37861"/>
                    </a:lnTo>
                    <a:lnTo>
                      <a:pt x="32024" y="37861"/>
                    </a:lnTo>
                    <a:cubicBezTo>
                      <a:pt x="32090" y="37861"/>
                      <a:pt x="32124" y="37761"/>
                      <a:pt x="32124" y="37728"/>
                    </a:cubicBezTo>
                    <a:lnTo>
                      <a:pt x="32224" y="37728"/>
                    </a:lnTo>
                    <a:lnTo>
                      <a:pt x="32357" y="37594"/>
                    </a:lnTo>
                    <a:lnTo>
                      <a:pt x="32357" y="37594"/>
                    </a:lnTo>
                    <a:lnTo>
                      <a:pt x="32457" y="37494"/>
                    </a:lnTo>
                    <a:lnTo>
                      <a:pt x="32557" y="37494"/>
                    </a:lnTo>
                    <a:lnTo>
                      <a:pt x="32891" y="37161"/>
                    </a:lnTo>
                    <a:lnTo>
                      <a:pt x="32891" y="37161"/>
                    </a:lnTo>
                    <a:lnTo>
                      <a:pt x="32891" y="37161"/>
                    </a:lnTo>
                    <a:lnTo>
                      <a:pt x="32891" y="37161"/>
                    </a:lnTo>
                    <a:lnTo>
                      <a:pt x="33024" y="37027"/>
                    </a:lnTo>
                    <a:lnTo>
                      <a:pt x="33024" y="37027"/>
                    </a:lnTo>
                    <a:cubicBezTo>
                      <a:pt x="33091" y="36927"/>
                      <a:pt x="33158" y="36927"/>
                      <a:pt x="33158" y="36894"/>
                    </a:cubicBezTo>
                    <a:lnTo>
                      <a:pt x="33224" y="36894"/>
                    </a:lnTo>
                    <a:cubicBezTo>
                      <a:pt x="33224" y="36827"/>
                      <a:pt x="33291" y="36761"/>
                      <a:pt x="33358" y="36694"/>
                    </a:cubicBezTo>
                    <a:lnTo>
                      <a:pt x="33358" y="36694"/>
                    </a:lnTo>
                    <a:lnTo>
                      <a:pt x="33491" y="36560"/>
                    </a:lnTo>
                    <a:lnTo>
                      <a:pt x="33558" y="36560"/>
                    </a:lnTo>
                    <a:cubicBezTo>
                      <a:pt x="33558" y="36494"/>
                      <a:pt x="33658" y="36427"/>
                      <a:pt x="33691" y="36427"/>
                    </a:cubicBezTo>
                    <a:lnTo>
                      <a:pt x="33691" y="36360"/>
                    </a:lnTo>
                    <a:cubicBezTo>
                      <a:pt x="33758" y="36360"/>
                      <a:pt x="33758" y="36260"/>
                      <a:pt x="33825" y="36227"/>
                    </a:cubicBezTo>
                    <a:cubicBezTo>
                      <a:pt x="35726" y="34492"/>
                      <a:pt x="37194" y="32057"/>
                      <a:pt x="38161" y="29355"/>
                    </a:cubicBezTo>
                    <a:close/>
                    <a:moveTo>
                      <a:pt x="29088" y="34592"/>
                    </a:moveTo>
                    <a:cubicBezTo>
                      <a:pt x="27821" y="34926"/>
                      <a:pt x="26420" y="35326"/>
                      <a:pt x="25019" y="35493"/>
                    </a:cubicBezTo>
                    <a:cubicBezTo>
                      <a:pt x="24885" y="36093"/>
                      <a:pt x="24818" y="36761"/>
                      <a:pt x="24685" y="37361"/>
                    </a:cubicBezTo>
                    <a:cubicBezTo>
                      <a:pt x="24251" y="39062"/>
                      <a:pt x="23851" y="40597"/>
                      <a:pt x="23384" y="41697"/>
                    </a:cubicBezTo>
                    <a:cubicBezTo>
                      <a:pt x="25185" y="40830"/>
                      <a:pt x="26753" y="39029"/>
                      <a:pt x="28054" y="36660"/>
                    </a:cubicBezTo>
                    <a:cubicBezTo>
                      <a:pt x="28421" y="36060"/>
                      <a:pt x="28755" y="35259"/>
                      <a:pt x="29088" y="34592"/>
                    </a:cubicBezTo>
                    <a:close/>
                    <a:moveTo>
                      <a:pt x="23151" y="35693"/>
                    </a:moveTo>
                    <a:cubicBezTo>
                      <a:pt x="22317" y="35760"/>
                      <a:pt x="21483" y="35760"/>
                      <a:pt x="20649" y="35760"/>
                    </a:cubicBezTo>
                    <a:cubicBezTo>
                      <a:pt x="19748" y="35760"/>
                      <a:pt x="18914" y="35760"/>
                      <a:pt x="18080" y="35693"/>
                    </a:cubicBezTo>
                    <a:cubicBezTo>
                      <a:pt x="18180" y="36093"/>
                      <a:pt x="18214" y="36527"/>
                      <a:pt x="18381" y="36927"/>
                    </a:cubicBezTo>
                    <a:cubicBezTo>
                      <a:pt x="19081" y="40330"/>
                      <a:pt x="19882" y="42398"/>
                      <a:pt x="20682" y="42398"/>
                    </a:cubicBezTo>
                    <a:cubicBezTo>
                      <a:pt x="21483" y="42398"/>
                      <a:pt x="22183" y="40330"/>
                      <a:pt x="22984" y="36927"/>
                    </a:cubicBezTo>
                    <a:cubicBezTo>
                      <a:pt x="22984" y="36527"/>
                      <a:pt x="23051" y="36093"/>
                      <a:pt x="23151" y="35693"/>
                    </a:cubicBezTo>
                    <a:close/>
                    <a:moveTo>
                      <a:pt x="16179" y="35493"/>
                    </a:moveTo>
                    <a:cubicBezTo>
                      <a:pt x="14811" y="35259"/>
                      <a:pt x="13410" y="34926"/>
                      <a:pt x="12176" y="34592"/>
                    </a:cubicBezTo>
                    <a:cubicBezTo>
                      <a:pt x="12476" y="35326"/>
                      <a:pt x="12810" y="36060"/>
                      <a:pt x="13143" y="36694"/>
                    </a:cubicBezTo>
                    <a:cubicBezTo>
                      <a:pt x="14411" y="39029"/>
                      <a:pt x="16079" y="40830"/>
                      <a:pt x="17880" y="41731"/>
                    </a:cubicBezTo>
                    <a:cubicBezTo>
                      <a:pt x="17346" y="40663"/>
                      <a:pt x="16913" y="39096"/>
                      <a:pt x="16579" y="37394"/>
                    </a:cubicBezTo>
                    <a:cubicBezTo>
                      <a:pt x="16412" y="36827"/>
                      <a:pt x="16312" y="36093"/>
                      <a:pt x="16179" y="35493"/>
                    </a:cubicBezTo>
                    <a:close/>
                    <a:moveTo>
                      <a:pt x="9808" y="33758"/>
                    </a:moveTo>
                    <a:cubicBezTo>
                      <a:pt x="8507" y="33258"/>
                      <a:pt x="7306" y="32691"/>
                      <a:pt x="6205" y="31957"/>
                    </a:cubicBezTo>
                    <a:cubicBezTo>
                      <a:pt x="5038" y="31123"/>
                      <a:pt x="3904" y="30289"/>
                      <a:pt x="3036" y="29355"/>
                    </a:cubicBezTo>
                    <a:cubicBezTo>
                      <a:pt x="4004" y="32024"/>
                      <a:pt x="5471" y="34426"/>
                      <a:pt x="7339" y="36427"/>
                    </a:cubicBezTo>
                    <a:cubicBezTo>
                      <a:pt x="7406" y="36527"/>
                      <a:pt x="7473" y="36560"/>
                      <a:pt x="7539" y="36560"/>
                    </a:cubicBezTo>
                    <a:lnTo>
                      <a:pt x="7539" y="36627"/>
                    </a:lnTo>
                    <a:lnTo>
                      <a:pt x="7673" y="36761"/>
                    </a:lnTo>
                    <a:lnTo>
                      <a:pt x="7673" y="36761"/>
                    </a:lnTo>
                    <a:cubicBezTo>
                      <a:pt x="7740" y="36861"/>
                      <a:pt x="7806" y="36861"/>
                      <a:pt x="7806" y="36894"/>
                    </a:cubicBezTo>
                    <a:lnTo>
                      <a:pt x="7873" y="36894"/>
                    </a:lnTo>
                    <a:cubicBezTo>
                      <a:pt x="7873" y="36994"/>
                      <a:pt x="7973" y="37027"/>
                      <a:pt x="8006" y="37094"/>
                    </a:cubicBezTo>
                    <a:lnTo>
                      <a:pt x="8006" y="37094"/>
                    </a:lnTo>
                    <a:lnTo>
                      <a:pt x="8140" y="37228"/>
                    </a:lnTo>
                    <a:lnTo>
                      <a:pt x="8207" y="37228"/>
                    </a:lnTo>
                    <a:cubicBezTo>
                      <a:pt x="8207" y="37328"/>
                      <a:pt x="8307" y="37361"/>
                      <a:pt x="8340" y="37361"/>
                    </a:cubicBezTo>
                    <a:lnTo>
                      <a:pt x="8340" y="37361"/>
                    </a:lnTo>
                    <a:lnTo>
                      <a:pt x="8340" y="37361"/>
                    </a:lnTo>
                    <a:lnTo>
                      <a:pt x="8340" y="37361"/>
                    </a:lnTo>
                    <a:cubicBezTo>
                      <a:pt x="8407" y="37494"/>
                      <a:pt x="8540" y="37561"/>
                      <a:pt x="8640" y="37695"/>
                    </a:cubicBezTo>
                    <a:lnTo>
                      <a:pt x="8707" y="37695"/>
                    </a:lnTo>
                    <a:lnTo>
                      <a:pt x="8840" y="37828"/>
                    </a:lnTo>
                    <a:lnTo>
                      <a:pt x="8840" y="37828"/>
                    </a:lnTo>
                    <a:cubicBezTo>
                      <a:pt x="8907" y="37895"/>
                      <a:pt x="8974" y="37928"/>
                      <a:pt x="9041" y="37928"/>
                    </a:cubicBezTo>
                    <a:lnTo>
                      <a:pt x="9041" y="37928"/>
                    </a:lnTo>
                    <a:cubicBezTo>
                      <a:pt x="9141" y="38028"/>
                      <a:pt x="9141" y="38061"/>
                      <a:pt x="9174" y="38061"/>
                    </a:cubicBezTo>
                    <a:lnTo>
                      <a:pt x="9174" y="38061"/>
                    </a:lnTo>
                    <a:lnTo>
                      <a:pt x="9241" y="38162"/>
                    </a:lnTo>
                    <a:cubicBezTo>
                      <a:pt x="9241" y="38162"/>
                      <a:pt x="9341" y="38228"/>
                      <a:pt x="9374" y="38228"/>
                    </a:cubicBezTo>
                    <a:lnTo>
                      <a:pt x="9374" y="38328"/>
                    </a:lnTo>
                    <a:lnTo>
                      <a:pt x="9374" y="38328"/>
                    </a:lnTo>
                    <a:lnTo>
                      <a:pt x="9374" y="38328"/>
                    </a:lnTo>
                    <a:cubicBezTo>
                      <a:pt x="9474" y="38328"/>
                      <a:pt x="9508" y="38395"/>
                      <a:pt x="9508" y="38428"/>
                    </a:cubicBezTo>
                    <a:lnTo>
                      <a:pt x="9574" y="38428"/>
                    </a:lnTo>
                    <a:cubicBezTo>
                      <a:pt x="9574" y="38428"/>
                      <a:pt x="9674" y="38528"/>
                      <a:pt x="9708" y="38528"/>
                    </a:cubicBezTo>
                    <a:lnTo>
                      <a:pt x="9708" y="38595"/>
                    </a:lnTo>
                    <a:cubicBezTo>
                      <a:pt x="9808" y="38595"/>
                      <a:pt x="9841" y="38695"/>
                      <a:pt x="9908" y="38729"/>
                    </a:cubicBezTo>
                    <a:lnTo>
                      <a:pt x="9908" y="38729"/>
                    </a:lnTo>
                    <a:cubicBezTo>
                      <a:pt x="10008" y="38829"/>
                      <a:pt x="10041" y="38829"/>
                      <a:pt x="10041" y="38862"/>
                    </a:cubicBezTo>
                    <a:lnTo>
                      <a:pt x="10141" y="38862"/>
                    </a:lnTo>
                    <a:lnTo>
                      <a:pt x="10241" y="38995"/>
                    </a:lnTo>
                    <a:lnTo>
                      <a:pt x="10341" y="38995"/>
                    </a:lnTo>
                    <a:lnTo>
                      <a:pt x="10475" y="39062"/>
                    </a:lnTo>
                    <a:lnTo>
                      <a:pt x="10475" y="39162"/>
                    </a:lnTo>
                    <a:lnTo>
                      <a:pt x="10475" y="39162"/>
                    </a:lnTo>
                    <a:lnTo>
                      <a:pt x="10475" y="39162"/>
                    </a:lnTo>
                    <a:cubicBezTo>
                      <a:pt x="10542" y="39162"/>
                      <a:pt x="10575" y="39229"/>
                      <a:pt x="10675" y="39229"/>
                    </a:cubicBezTo>
                    <a:lnTo>
                      <a:pt x="10675" y="39329"/>
                    </a:lnTo>
                    <a:lnTo>
                      <a:pt x="10808" y="39396"/>
                    </a:lnTo>
                    <a:lnTo>
                      <a:pt x="10875" y="39496"/>
                    </a:lnTo>
                    <a:cubicBezTo>
                      <a:pt x="10975" y="39496"/>
                      <a:pt x="10975" y="39563"/>
                      <a:pt x="11009" y="39563"/>
                    </a:cubicBezTo>
                    <a:lnTo>
                      <a:pt x="11075" y="39563"/>
                    </a:lnTo>
                    <a:lnTo>
                      <a:pt x="11209" y="39696"/>
                    </a:lnTo>
                    <a:lnTo>
                      <a:pt x="11309" y="39696"/>
                    </a:lnTo>
                    <a:lnTo>
                      <a:pt x="11409" y="39829"/>
                    </a:lnTo>
                    <a:lnTo>
                      <a:pt x="11409" y="39829"/>
                    </a:lnTo>
                    <a:lnTo>
                      <a:pt x="11509" y="39829"/>
                    </a:lnTo>
                    <a:lnTo>
                      <a:pt x="11642" y="39896"/>
                    </a:lnTo>
                    <a:lnTo>
                      <a:pt x="11642" y="39896"/>
                    </a:lnTo>
                    <a:lnTo>
                      <a:pt x="11642" y="39896"/>
                    </a:lnTo>
                    <a:lnTo>
                      <a:pt x="11642" y="39963"/>
                    </a:lnTo>
                    <a:lnTo>
                      <a:pt x="11742" y="40063"/>
                    </a:lnTo>
                    <a:lnTo>
                      <a:pt x="11843" y="40063"/>
                    </a:lnTo>
                    <a:lnTo>
                      <a:pt x="11976" y="40130"/>
                    </a:lnTo>
                    <a:lnTo>
                      <a:pt x="12043" y="40230"/>
                    </a:lnTo>
                    <a:lnTo>
                      <a:pt x="12176" y="40296"/>
                    </a:lnTo>
                    <a:lnTo>
                      <a:pt x="12243" y="40396"/>
                    </a:lnTo>
                    <a:lnTo>
                      <a:pt x="12376" y="40463"/>
                    </a:lnTo>
                    <a:lnTo>
                      <a:pt x="12476" y="40463"/>
                    </a:lnTo>
                    <a:lnTo>
                      <a:pt x="12576" y="40563"/>
                    </a:lnTo>
                    <a:lnTo>
                      <a:pt x="12676" y="40630"/>
                    </a:lnTo>
                    <a:lnTo>
                      <a:pt x="12810" y="40730"/>
                    </a:lnTo>
                    <a:lnTo>
                      <a:pt x="12877" y="40730"/>
                    </a:lnTo>
                    <a:lnTo>
                      <a:pt x="13010" y="40797"/>
                    </a:lnTo>
                    <a:lnTo>
                      <a:pt x="13077" y="40797"/>
                    </a:lnTo>
                    <a:lnTo>
                      <a:pt x="13210" y="40930"/>
                    </a:lnTo>
                    <a:lnTo>
                      <a:pt x="13310" y="40930"/>
                    </a:lnTo>
                    <a:lnTo>
                      <a:pt x="13410" y="41030"/>
                    </a:lnTo>
                    <a:lnTo>
                      <a:pt x="13510" y="41030"/>
                    </a:lnTo>
                    <a:lnTo>
                      <a:pt x="13711" y="41097"/>
                    </a:lnTo>
                    <a:lnTo>
                      <a:pt x="13711" y="41197"/>
                    </a:lnTo>
                    <a:lnTo>
                      <a:pt x="13911" y="41264"/>
                    </a:lnTo>
                    <a:cubicBezTo>
                      <a:pt x="13043" y="40296"/>
                      <a:pt x="12209" y="39129"/>
                      <a:pt x="11509" y="37895"/>
                    </a:cubicBezTo>
                    <a:cubicBezTo>
                      <a:pt x="10909" y="36527"/>
                      <a:pt x="10308" y="35226"/>
                      <a:pt x="9808" y="33758"/>
                    </a:cubicBezTo>
                    <a:close/>
                    <a:moveTo>
                      <a:pt x="3036" y="14978"/>
                    </a:moveTo>
                    <a:cubicBezTo>
                      <a:pt x="3904" y="14078"/>
                      <a:pt x="5038" y="13177"/>
                      <a:pt x="6205" y="12410"/>
                    </a:cubicBezTo>
                    <a:cubicBezTo>
                      <a:pt x="7306" y="11709"/>
                      <a:pt x="8507" y="11142"/>
                      <a:pt x="9808" y="10542"/>
                    </a:cubicBezTo>
                    <a:cubicBezTo>
                      <a:pt x="10308" y="9174"/>
                      <a:pt x="10875" y="7873"/>
                      <a:pt x="11509" y="6672"/>
                    </a:cubicBezTo>
                    <a:cubicBezTo>
                      <a:pt x="12209" y="5371"/>
                      <a:pt x="13010" y="4237"/>
                      <a:pt x="13911" y="3303"/>
                    </a:cubicBezTo>
                    <a:cubicBezTo>
                      <a:pt x="13844" y="3303"/>
                      <a:pt x="13811" y="3370"/>
                      <a:pt x="13711" y="3370"/>
                    </a:cubicBezTo>
                    <a:lnTo>
                      <a:pt x="13711" y="3370"/>
                    </a:lnTo>
                    <a:lnTo>
                      <a:pt x="13510" y="3470"/>
                    </a:lnTo>
                    <a:lnTo>
                      <a:pt x="13410" y="3537"/>
                    </a:lnTo>
                    <a:lnTo>
                      <a:pt x="13310" y="3637"/>
                    </a:lnTo>
                    <a:lnTo>
                      <a:pt x="13210" y="3637"/>
                    </a:lnTo>
                    <a:lnTo>
                      <a:pt x="13077" y="3704"/>
                    </a:lnTo>
                    <a:lnTo>
                      <a:pt x="13010" y="3804"/>
                    </a:lnTo>
                    <a:lnTo>
                      <a:pt x="12877" y="3804"/>
                    </a:lnTo>
                    <a:lnTo>
                      <a:pt x="12810" y="3870"/>
                    </a:lnTo>
                    <a:lnTo>
                      <a:pt x="12676" y="3970"/>
                    </a:lnTo>
                    <a:lnTo>
                      <a:pt x="12576" y="4037"/>
                    </a:lnTo>
                    <a:lnTo>
                      <a:pt x="12476" y="4037"/>
                    </a:lnTo>
                    <a:lnTo>
                      <a:pt x="12376" y="4137"/>
                    </a:lnTo>
                    <a:lnTo>
                      <a:pt x="12243" y="4204"/>
                    </a:lnTo>
                    <a:lnTo>
                      <a:pt x="12176" y="4304"/>
                    </a:lnTo>
                    <a:lnTo>
                      <a:pt x="12043" y="4371"/>
                    </a:lnTo>
                    <a:lnTo>
                      <a:pt x="11976" y="4371"/>
                    </a:lnTo>
                    <a:lnTo>
                      <a:pt x="11843" y="4471"/>
                    </a:lnTo>
                    <a:lnTo>
                      <a:pt x="11742" y="4537"/>
                    </a:lnTo>
                    <a:lnTo>
                      <a:pt x="11642" y="4638"/>
                    </a:lnTo>
                    <a:lnTo>
                      <a:pt x="11642" y="4638"/>
                    </a:lnTo>
                    <a:lnTo>
                      <a:pt x="11642" y="4638"/>
                    </a:lnTo>
                    <a:lnTo>
                      <a:pt x="11642" y="4638"/>
                    </a:lnTo>
                    <a:cubicBezTo>
                      <a:pt x="11542" y="4704"/>
                      <a:pt x="11509" y="4704"/>
                      <a:pt x="11509" y="4738"/>
                    </a:cubicBezTo>
                    <a:lnTo>
                      <a:pt x="11476" y="4738"/>
                    </a:lnTo>
                    <a:lnTo>
                      <a:pt x="11476" y="4738"/>
                    </a:lnTo>
                    <a:cubicBezTo>
                      <a:pt x="11376" y="4738"/>
                      <a:pt x="11342" y="4838"/>
                      <a:pt x="11342" y="4838"/>
                    </a:cubicBezTo>
                    <a:lnTo>
                      <a:pt x="11242" y="4904"/>
                    </a:lnTo>
                    <a:cubicBezTo>
                      <a:pt x="11175" y="4904"/>
                      <a:pt x="11175" y="5004"/>
                      <a:pt x="11142" y="5004"/>
                    </a:cubicBezTo>
                    <a:lnTo>
                      <a:pt x="11042" y="5071"/>
                    </a:lnTo>
                    <a:lnTo>
                      <a:pt x="10909" y="5171"/>
                    </a:lnTo>
                    <a:lnTo>
                      <a:pt x="10842" y="5238"/>
                    </a:lnTo>
                    <a:cubicBezTo>
                      <a:pt x="10742" y="5238"/>
                      <a:pt x="10742" y="5238"/>
                      <a:pt x="10708" y="5338"/>
                    </a:cubicBezTo>
                    <a:lnTo>
                      <a:pt x="10708" y="5338"/>
                    </a:lnTo>
                    <a:cubicBezTo>
                      <a:pt x="10642" y="5405"/>
                      <a:pt x="10575" y="5405"/>
                      <a:pt x="10508" y="5471"/>
                    </a:cubicBezTo>
                    <a:lnTo>
                      <a:pt x="10508" y="5471"/>
                    </a:lnTo>
                    <a:lnTo>
                      <a:pt x="10508" y="5471"/>
                    </a:lnTo>
                    <a:lnTo>
                      <a:pt x="10508" y="5471"/>
                    </a:lnTo>
                    <a:lnTo>
                      <a:pt x="10375" y="5572"/>
                    </a:lnTo>
                    <a:lnTo>
                      <a:pt x="10308" y="5572"/>
                    </a:lnTo>
                    <a:lnTo>
                      <a:pt x="10175" y="5705"/>
                    </a:lnTo>
                    <a:lnTo>
                      <a:pt x="10075" y="5705"/>
                    </a:lnTo>
                    <a:cubicBezTo>
                      <a:pt x="10075" y="5805"/>
                      <a:pt x="10008" y="5805"/>
                      <a:pt x="9941" y="5838"/>
                    </a:cubicBezTo>
                    <a:lnTo>
                      <a:pt x="9941" y="5838"/>
                    </a:lnTo>
                    <a:cubicBezTo>
                      <a:pt x="9874" y="5905"/>
                      <a:pt x="9841" y="5905"/>
                      <a:pt x="9741" y="5972"/>
                    </a:cubicBezTo>
                    <a:lnTo>
                      <a:pt x="9741" y="5972"/>
                    </a:lnTo>
                    <a:cubicBezTo>
                      <a:pt x="9674" y="6039"/>
                      <a:pt x="9608" y="6039"/>
                      <a:pt x="9608" y="6072"/>
                    </a:cubicBezTo>
                    <a:lnTo>
                      <a:pt x="9541" y="6072"/>
                    </a:lnTo>
                    <a:cubicBezTo>
                      <a:pt x="9541" y="6172"/>
                      <a:pt x="9474" y="6172"/>
                      <a:pt x="9407" y="6205"/>
                    </a:cubicBezTo>
                    <a:lnTo>
                      <a:pt x="9407" y="6205"/>
                    </a:lnTo>
                    <a:lnTo>
                      <a:pt x="9407" y="6205"/>
                    </a:lnTo>
                    <a:lnTo>
                      <a:pt x="9407" y="6205"/>
                    </a:lnTo>
                    <a:lnTo>
                      <a:pt x="9274" y="6339"/>
                    </a:lnTo>
                    <a:lnTo>
                      <a:pt x="9207" y="6339"/>
                    </a:lnTo>
                    <a:lnTo>
                      <a:pt x="9207" y="6339"/>
                    </a:lnTo>
                    <a:cubicBezTo>
                      <a:pt x="9107" y="6405"/>
                      <a:pt x="9107" y="6472"/>
                      <a:pt x="9074" y="6472"/>
                    </a:cubicBezTo>
                    <a:lnTo>
                      <a:pt x="9074" y="6472"/>
                    </a:lnTo>
                    <a:cubicBezTo>
                      <a:pt x="9007" y="6539"/>
                      <a:pt x="8940" y="6572"/>
                      <a:pt x="8874" y="6572"/>
                    </a:cubicBezTo>
                    <a:lnTo>
                      <a:pt x="8874" y="6672"/>
                    </a:lnTo>
                    <a:lnTo>
                      <a:pt x="8740" y="6806"/>
                    </a:lnTo>
                    <a:lnTo>
                      <a:pt x="8674" y="6806"/>
                    </a:lnTo>
                    <a:lnTo>
                      <a:pt x="8373" y="7073"/>
                    </a:lnTo>
                    <a:lnTo>
                      <a:pt x="8373" y="7073"/>
                    </a:lnTo>
                    <a:lnTo>
                      <a:pt x="8373" y="7073"/>
                    </a:lnTo>
                    <a:lnTo>
                      <a:pt x="8373" y="7073"/>
                    </a:lnTo>
                    <a:lnTo>
                      <a:pt x="8240" y="7206"/>
                    </a:lnTo>
                    <a:lnTo>
                      <a:pt x="8173" y="7306"/>
                    </a:lnTo>
                    <a:cubicBezTo>
                      <a:pt x="8073" y="7306"/>
                      <a:pt x="8073" y="7373"/>
                      <a:pt x="8040" y="7406"/>
                    </a:cubicBezTo>
                    <a:lnTo>
                      <a:pt x="8040" y="7406"/>
                    </a:lnTo>
                    <a:cubicBezTo>
                      <a:pt x="7940" y="7506"/>
                      <a:pt x="7906" y="7506"/>
                      <a:pt x="7906" y="7540"/>
                    </a:cubicBezTo>
                    <a:lnTo>
                      <a:pt x="7840" y="7540"/>
                    </a:lnTo>
                    <a:cubicBezTo>
                      <a:pt x="7840" y="7640"/>
                      <a:pt x="7740" y="7673"/>
                      <a:pt x="7706" y="7673"/>
                    </a:cubicBezTo>
                    <a:lnTo>
                      <a:pt x="7706" y="7740"/>
                    </a:lnTo>
                    <a:cubicBezTo>
                      <a:pt x="7606" y="7840"/>
                      <a:pt x="7573" y="7840"/>
                      <a:pt x="7573" y="7873"/>
                    </a:cubicBezTo>
                    <a:lnTo>
                      <a:pt x="7573" y="7873"/>
                    </a:lnTo>
                    <a:lnTo>
                      <a:pt x="7373" y="8073"/>
                    </a:lnTo>
                    <a:cubicBezTo>
                      <a:pt x="5471" y="9908"/>
                      <a:pt x="4037" y="12343"/>
                      <a:pt x="3036" y="14978"/>
                    </a:cubicBezTo>
                    <a:close/>
                    <a:moveTo>
                      <a:pt x="12176" y="9808"/>
                    </a:moveTo>
                    <a:cubicBezTo>
                      <a:pt x="13410" y="9374"/>
                      <a:pt x="14811" y="9074"/>
                      <a:pt x="16179" y="8907"/>
                    </a:cubicBezTo>
                    <a:cubicBezTo>
                      <a:pt x="16312" y="8207"/>
                      <a:pt x="16446" y="7640"/>
                      <a:pt x="16579" y="7006"/>
                    </a:cubicBezTo>
                    <a:cubicBezTo>
                      <a:pt x="16913" y="5305"/>
                      <a:pt x="17346" y="3837"/>
                      <a:pt x="17880" y="2703"/>
                    </a:cubicBezTo>
                    <a:cubicBezTo>
                      <a:pt x="16079" y="3570"/>
                      <a:pt x="14411" y="5338"/>
                      <a:pt x="13110" y="7740"/>
                    </a:cubicBezTo>
                    <a:cubicBezTo>
                      <a:pt x="12810" y="8340"/>
                      <a:pt x="12410" y="9007"/>
                      <a:pt x="12176" y="9808"/>
                    </a:cubicBezTo>
                    <a:close/>
                    <a:moveTo>
                      <a:pt x="18080" y="8674"/>
                    </a:moveTo>
                    <a:cubicBezTo>
                      <a:pt x="18914" y="8574"/>
                      <a:pt x="19748" y="8540"/>
                      <a:pt x="20649" y="8540"/>
                    </a:cubicBezTo>
                    <a:cubicBezTo>
                      <a:pt x="21483" y="8540"/>
                      <a:pt x="22317" y="8640"/>
                      <a:pt x="23151" y="8674"/>
                    </a:cubicBezTo>
                    <a:cubicBezTo>
                      <a:pt x="23051" y="8240"/>
                      <a:pt x="23017" y="7806"/>
                      <a:pt x="22917" y="7406"/>
                    </a:cubicBezTo>
                    <a:cubicBezTo>
                      <a:pt x="22183" y="4037"/>
                      <a:pt x="21416" y="1969"/>
                      <a:pt x="20649" y="1969"/>
                    </a:cubicBezTo>
                    <a:cubicBezTo>
                      <a:pt x="19848" y="1969"/>
                      <a:pt x="19048" y="4037"/>
                      <a:pt x="18347" y="7406"/>
                    </a:cubicBezTo>
                    <a:cubicBezTo>
                      <a:pt x="18214" y="7806"/>
                      <a:pt x="18180" y="8240"/>
                      <a:pt x="18080" y="8674"/>
                    </a:cubicBezTo>
                    <a:close/>
                    <a:moveTo>
                      <a:pt x="25052" y="8874"/>
                    </a:moveTo>
                    <a:cubicBezTo>
                      <a:pt x="26420" y="9074"/>
                      <a:pt x="27821" y="9374"/>
                      <a:pt x="29155" y="9741"/>
                    </a:cubicBezTo>
                    <a:cubicBezTo>
                      <a:pt x="28821" y="9007"/>
                      <a:pt x="28421" y="8307"/>
                      <a:pt x="28087" y="7673"/>
                    </a:cubicBezTo>
                    <a:cubicBezTo>
                      <a:pt x="26820" y="5238"/>
                      <a:pt x="25219" y="3537"/>
                      <a:pt x="23417" y="2636"/>
                    </a:cubicBezTo>
                    <a:cubicBezTo>
                      <a:pt x="23918" y="3704"/>
                      <a:pt x="24318" y="5171"/>
                      <a:pt x="24718" y="6906"/>
                    </a:cubicBezTo>
                    <a:cubicBezTo>
                      <a:pt x="24852" y="7573"/>
                      <a:pt x="24919" y="8207"/>
                      <a:pt x="25052" y="8874"/>
                    </a:cubicBezTo>
                    <a:close/>
                    <a:moveTo>
                      <a:pt x="31390" y="10542"/>
                    </a:moveTo>
                    <a:cubicBezTo>
                      <a:pt x="32691" y="11075"/>
                      <a:pt x="33925" y="11709"/>
                      <a:pt x="34992" y="12410"/>
                    </a:cubicBezTo>
                    <a:cubicBezTo>
                      <a:pt x="36227" y="13177"/>
                      <a:pt x="37261" y="14078"/>
                      <a:pt x="38161" y="14978"/>
                    </a:cubicBezTo>
                    <a:cubicBezTo>
                      <a:pt x="37194" y="12343"/>
                      <a:pt x="35726" y="9908"/>
                      <a:pt x="33858" y="7907"/>
                    </a:cubicBezTo>
                    <a:cubicBezTo>
                      <a:pt x="33758" y="7840"/>
                      <a:pt x="33758" y="7806"/>
                      <a:pt x="33725" y="7706"/>
                    </a:cubicBezTo>
                    <a:lnTo>
                      <a:pt x="33725" y="7706"/>
                    </a:lnTo>
                    <a:cubicBezTo>
                      <a:pt x="33658" y="7640"/>
                      <a:pt x="33591" y="7640"/>
                      <a:pt x="33591" y="7573"/>
                    </a:cubicBezTo>
                    <a:lnTo>
                      <a:pt x="33525" y="7506"/>
                    </a:lnTo>
                    <a:cubicBezTo>
                      <a:pt x="33425" y="7506"/>
                      <a:pt x="33425" y="7406"/>
                      <a:pt x="33391" y="7373"/>
                    </a:cubicBezTo>
                    <a:lnTo>
                      <a:pt x="33391" y="7373"/>
                    </a:lnTo>
                    <a:cubicBezTo>
                      <a:pt x="33325" y="7306"/>
                      <a:pt x="33258" y="7306"/>
                      <a:pt x="33258" y="7239"/>
                    </a:cubicBezTo>
                    <a:lnTo>
                      <a:pt x="33191" y="7239"/>
                    </a:lnTo>
                    <a:cubicBezTo>
                      <a:pt x="33191" y="7173"/>
                      <a:pt x="33091" y="7139"/>
                      <a:pt x="33058" y="7139"/>
                    </a:cubicBezTo>
                    <a:lnTo>
                      <a:pt x="33058" y="7039"/>
                    </a:lnTo>
                    <a:cubicBezTo>
                      <a:pt x="32991" y="7039"/>
                      <a:pt x="32924" y="6973"/>
                      <a:pt x="32924" y="6906"/>
                    </a:cubicBezTo>
                    <a:lnTo>
                      <a:pt x="32924" y="6906"/>
                    </a:lnTo>
                    <a:lnTo>
                      <a:pt x="32924" y="6906"/>
                    </a:lnTo>
                    <a:lnTo>
                      <a:pt x="32924" y="6906"/>
                    </a:lnTo>
                    <a:cubicBezTo>
                      <a:pt x="32824" y="6839"/>
                      <a:pt x="32724" y="6706"/>
                      <a:pt x="32591" y="6639"/>
                    </a:cubicBezTo>
                    <a:lnTo>
                      <a:pt x="32524" y="6639"/>
                    </a:lnTo>
                    <a:cubicBezTo>
                      <a:pt x="32524" y="6539"/>
                      <a:pt x="32424" y="6506"/>
                      <a:pt x="32391" y="6506"/>
                    </a:cubicBezTo>
                    <a:lnTo>
                      <a:pt x="32391" y="6405"/>
                    </a:lnTo>
                    <a:cubicBezTo>
                      <a:pt x="32324" y="6405"/>
                      <a:pt x="32257" y="6339"/>
                      <a:pt x="32257" y="6305"/>
                    </a:cubicBezTo>
                    <a:lnTo>
                      <a:pt x="32190" y="6305"/>
                    </a:lnTo>
                    <a:lnTo>
                      <a:pt x="32057" y="6172"/>
                    </a:lnTo>
                    <a:lnTo>
                      <a:pt x="32057" y="6172"/>
                    </a:lnTo>
                    <a:lnTo>
                      <a:pt x="32057" y="6172"/>
                    </a:lnTo>
                    <a:cubicBezTo>
                      <a:pt x="31990" y="6072"/>
                      <a:pt x="31924" y="6072"/>
                      <a:pt x="31924" y="6039"/>
                    </a:cubicBezTo>
                    <a:lnTo>
                      <a:pt x="31857" y="6039"/>
                    </a:lnTo>
                    <a:lnTo>
                      <a:pt x="31857" y="6039"/>
                    </a:lnTo>
                    <a:lnTo>
                      <a:pt x="31857" y="6039"/>
                    </a:lnTo>
                    <a:lnTo>
                      <a:pt x="31723" y="5905"/>
                    </a:lnTo>
                    <a:lnTo>
                      <a:pt x="31723" y="5905"/>
                    </a:lnTo>
                    <a:cubicBezTo>
                      <a:pt x="31623" y="5838"/>
                      <a:pt x="31590" y="5838"/>
                      <a:pt x="31523" y="5805"/>
                    </a:cubicBezTo>
                    <a:lnTo>
                      <a:pt x="31523" y="5805"/>
                    </a:lnTo>
                    <a:cubicBezTo>
                      <a:pt x="31423" y="5705"/>
                      <a:pt x="31390" y="5705"/>
                      <a:pt x="31390" y="5672"/>
                    </a:cubicBezTo>
                    <a:lnTo>
                      <a:pt x="31290" y="5672"/>
                    </a:lnTo>
                    <a:lnTo>
                      <a:pt x="31190" y="5538"/>
                    </a:lnTo>
                    <a:lnTo>
                      <a:pt x="31056" y="5538"/>
                    </a:lnTo>
                    <a:lnTo>
                      <a:pt x="30923" y="5405"/>
                    </a:lnTo>
                    <a:lnTo>
                      <a:pt x="30923" y="5405"/>
                    </a:lnTo>
                    <a:lnTo>
                      <a:pt x="30789" y="5305"/>
                    </a:lnTo>
                    <a:lnTo>
                      <a:pt x="30723" y="5305"/>
                    </a:lnTo>
                    <a:lnTo>
                      <a:pt x="30723" y="5305"/>
                    </a:lnTo>
                    <a:lnTo>
                      <a:pt x="30723" y="5305"/>
                    </a:lnTo>
                    <a:lnTo>
                      <a:pt x="30589" y="5171"/>
                    </a:lnTo>
                    <a:lnTo>
                      <a:pt x="30523" y="5171"/>
                    </a:lnTo>
                    <a:lnTo>
                      <a:pt x="30389" y="5071"/>
                    </a:lnTo>
                    <a:lnTo>
                      <a:pt x="30322" y="5004"/>
                    </a:lnTo>
                    <a:cubicBezTo>
                      <a:pt x="30322" y="5004"/>
                      <a:pt x="30222" y="4904"/>
                      <a:pt x="30189" y="4904"/>
                    </a:cubicBezTo>
                    <a:lnTo>
                      <a:pt x="30189" y="4838"/>
                    </a:lnTo>
                    <a:cubicBezTo>
                      <a:pt x="30089" y="4838"/>
                      <a:pt x="30056" y="4738"/>
                      <a:pt x="29955" y="4738"/>
                    </a:cubicBezTo>
                    <a:lnTo>
                      <a:pt x="29955" y="4671"/>
                    </a:lnTo>
                    <a:lnTo>
                      <a:pt x="29755" y="4571"/>
                    </a:lnTo>
                    <a:lnTo>
                      <a:pt x="29755" y="4571"/>
                    </a:lnTo>
                    <a:lnTo>
                      <a:pt x="29755" y="4571"/>
                    </a:lnTo>
                    <a:lnTo>
                      <a:pt x="29622" y="4471"/>
                    </a:lnTo>
                    <a:lnTo>
                      <a:pt x="29555" y="4471"/>
                    </a:lnTo>
                    <a:lnTo>
                      <a:pt x="29555" y="4471"/>
                    </a:lnTo>
                    <a:lnTo>
                      <a:pt x="29555" y="4471"/>
                    </a:lnTo>
                    <a:lnTo>
                      <a:pt x="29422" y="4371"/>
                    </a:lnTo>
                    <a:lnTo>
                      <a:pt x="29355" y="4304"/>
                    </a:lnTo>
                    <a:lnTo>
                      <a:pt x="29222" y="4204"/>
                    </a:lnTo>
                    <a:lnTo>
                      <a:pt x="29122" y="4204"/>
                    </a:lnTo>
                    <a:lnTo>
                      <a:pt x="29021" y="4137"/>
                    </a:lnTo>
                    <a:lnTo>
                      <a:pt x="28921" y="4037"/>
                    </a:lnTo>
                    <a:lnTo>
                      <a:pt x="28788" y="3970"/>
                    </a:lnTo>
                    <a:lnTo>
                      <a:pt x="28721" y="3870"/>
                    </a:lnTo>
                    <a:lnTo>
                      <a:pt x="28554" y="3870"/>
                    </a:lnTo>
                    <a:lnTo>
                      <a:pt x="28488" y="3804"/>
                    </a:lnTo>
                    <a:lnTo>
                      <a:pt x="28354" y="3704"/>
                    </a:lnTo>
                    <a:lnTo>
                      <a:pt x="28254" y="3603"/>
                    </a:lnTo>
                    <a:lnTo>
                      <a:pt x="28154" y="3603"/>
                    </a:lnTo>
                    <a:lnTo>
                      <a:pt x="28054" y="3537"/>
                    </a:lnTo>
                    <a:lnTo>
                      <a:pt x="27921" y="3437"/>
                    </a:lnTo>
                    <a:lnTo>
                      <a:pt x="27854" y="3437"/>
                    </a:lnTo>
                    <a:lnTo>
                      <a:pt x="27721" y="3370"/>
                    </a:lnTo>
                    <a:lnTo>
                      <a:pt x="27654" y="3270"/>
                    </a:lnTo>
                    <a:lnTo>
                      <a:pt x="27520" y="3203"/>
                    </a:lnTo>
                    <a:lnTo>
                      <a:pt x="27420" y="3203"/>
                    </a:lnTo>
                    <a:lnTo>
                      <a:pt x="27320" y="3103"/>
                    </a:lnTo>
                    <a:cubicBezTo>
                      <a:pt x="28154" y="4070"/>
                      <a:pt x="28988" y="5205"/>
                      <a:pt x="29655" y="6506"/>
                    </a:cubicBezTo>
                    <a:cubicBezTo>
                      <a:pt x="30356" y="7840"/>
                      <a:pt x="30889" y="9174"/>
                      <a:pt x="31390" y="10542"/>
                    </a:cubicBezTo>
                    <a:close/>
                    <a:moveTo>
                      <a:pt x="33191" y="7206"/>
                    </a:moveTo>
                    <a:cubicBezTo>
                      <a:pt x="33191" y="7139"/>
                      <a:pt x="33091" y="7073"/>
                      <a:pt x="33058" y="7073"/>
                    </a:cubicBezTo>
                    <a:moveTo>
                      <a:pt x="32157" y="6239"/>
                    </a:moveTo>
                    <a:lnTo>
                      <a:pt x="32024" y="6139"/>
                    </a:lnTo>
                    <a:moveTo>
                      <a:pt x="8040" y="37161"/>
                    </a:moveTo>
                    <a:lnTo>
                      <a:pt x="8173" y="37261"/>
                    </a:lnTo>
                    <a:moveTo>
                      <a:pt x="9041" y="38061"/>
                    </a:moveTo>
                    <a:cubicBezTo>
                      <a:pt x="9107" y="38162"/>
                      <a:pt x="9107" y="38195"/>
                      <a:pt x="9174" y="38195"/>
                    </a:cubicBez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7"/>
              <p:cNvSpPr/>
              <p:nvPr/>
            </p:nvSpPr>
            <p:spPr>
              <a:xfrm>
                <a:off x="3500175" y="2632325"/>
                <a:ext cx="572100" cy="45900"/>
              </a:xfrm>
              <a:custGeom>
                <a:rect b="b" l="l" r="r" t="t"/>
                <a:pathLst>
                  <a:path extrusionOk="0" h="1836" w="22884">
                    <a:moveTo>
                      <a:pt x="0" y="1835"/>
                    </a:moveTo>
                    <a:lnTo>
                      <a:pt x="22883" y="1835"/>
                    </a:lnTo>
                    <a:lnTo>
                      <a:pt x="19448" y="1"/>
                    </a:lnTo>
                    <a:lnTo>
                      <a:pt x="33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7"/>
              <p:cNvSpPr/>
              <p:nvPr/>
            </p:nvSpPr>
            <p:spPr>
              <a:xfrm>
                <a:off x="3500175" y="2678200"/>
                <a:ext cx="572100" cy="105925"/>
              </a:xfrm>
              <a:custGeom>
                <a:rect b="b" l="l" r="r" t="t"/>
                <a:pathLst>
                  <a:path extrusionOk="0" h="4237" w="22884">
                    <a:moveTo>
                      <a:pt x="0" y="0"/>
                    </a:moveTo>
                    <a:lnTo>
                      <a:pt x="22883" y="0"/>
                    </a:lnTo>
                    <a:lnTo>
                      <a:pt x="22883" y="4237"/>
                    </a:lnTo>
                    <a:lnTo>
                      <a:pt x="0" y="423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7"/>
              <p:cNvSpPr/>
              <p:nvPr/>
            </p:nvSpPr>
            <p:spPr>
              <a:xfrm>
                <a:off x="3565225" y="2543925"/>
                <a:ext cx="442000" cy="36725"/>
              </a:xfrm>
              <a:custGeom>
                <a:rect b="b" l="l" r="r" t="t"/>
                <a:pathLst>
                  <a:path extrusionOk="0" h="1469" w="17680">
                    <a:moveTo>
                      <a:pt x="0" y="1468"/>
                    </a:moveTo>
                    <a:lnTo>
                      <a:pt x="17679" y="1468"/>
                    </a:lnTo>
                    <a:lnTo>
                      <a:pt x="14944" y="1"/>
                    </a:lnTo>
                    <a:lnTo>
                      <a:pt x="26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7"/>
              <p:cNvSpPr/>
              <p:nvPr/>
            </p:nvSpPr>
            <p:spPr>
              <a:xfrm>
                <a:off x="3565225" y="2580625"/>
                <a:ext cx="440325" cy="80925"/>
              </a:xfrm>
              <a:custGeom>
                <a:rect b="b" l="l" r="r" t="t"/>
                <a:pathLst>
                  <a:path extrusionOk="0" h="3237" w="17613">
                    <a:moveTo>
                      <a:pt x="0" y="0"/>
                    </a:moveTo>
                    <a:lnTo>
                      <a:pt x="17613" y="0"/>
                    </a:lnTo>
                    <a:lnTo>
                      <a:pt x="17613" y="3236"/>
                    </a:lnTo>
                    <a:lnTo>
                      <a:pt x="0" y="323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7"/>
              <p:cNvSpPr/>
              <p:nvPr/>
            </p:nvSpPr>
            <p:spPr>
              <a:xfrm>
                <a:off x="3629425" y="2435525"/>
                <a:ext cx="311925" cy="25875"/>
              </a:xfrm>
              <a:custGeom>
                <a:rect b="b" l="l" r="r" t="t"/>
                <a:pathLst>
                  <a:path extrusionOk="0" h="1035" w="12477">
                    <a:moveTo>
                      <a:pt x="1" y="1034"/>
                    </a:moveTo>
                    <a:lnTo>
                      <a:pt x="12476" y="1034"/>
                    </a:lnTo>
                    <a:lnTo>
                      <a:pt x="10575" y="0"/>
                    </a:lnTo>
                    <a:lnTo>
                      <a:pt x="18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7"/>
              <p:cNvSpPr/>
              <p:nvPr/>
            </p:nvSpPr>
            <p:spPr>
              <a:xfrm>
                <a:off x="3629425" y="2461375"/>
                <a:ext cx="311925" cy="102600"/>
              </a:xfrm>
              <a:custGeom>
                <a:rect b="b" l="l" r="r" t="t"/>
                <a:pathLst>
                  <a:path extrusionOk="0" h="4104" w="12477">
                    <a:moveTo>
                      <a:pt x="1" y="0"/>
                    </a:moveTo>
                    <a:lnTo>
                      <a:pt x="12476" y="0"/>
                    </a:lnTo>
                    <a:lnTo>
                      <a:pt x="12476" y="4103"/>
                    </a:lnTo>
                    <a:lnTo>
                      <a:pt x="1" y="4103"/>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7"/>
              <p:cNvSpPr/>
              <p:nvPr/>
            </p:nvSpPr>
            <p:spPr>
              <a:xfrm>
                <a:off x="3588575" y="2196175"/>
                <a:ext cx="394475" cy="251050"/>
              </a:xfrm>
              <a:custGeom>
                <a:rect b="b" l="l" r="r" t="t"/>
                <a:pathLst>
                  <a:path extrusionOk="0" h="10042" w="15779">
                    <a:moveTo>
                      <a:pt x="0" y="1"/>
                    </a:moveTo>
                    <a:cubicBezTo>
                      <a:pt x="0" y="1"/>
                      <a:pt x="2969" y="2536"/>
                      <a:pt x="3369" y="4737"/>
                    </a:cubicBezTo>
                    <a:cubicBezTo>
                      <a:pt x="3703" y="6939"/>
                      <a:pt x="3669" y="9174"/>
                      <a:pt x="3603" y="10041"/>
                    </a:cubicBezTo>
                    <a:lnTo>
                      <a:pt x="12109" y="10041"/>
                    </a:lnTo>
                    <a:cubicBezTo>
                      <a:pt x="12042" y="9174"/>
                      <a:pt x="11975" y="6939"/>
                      <a:pt x="12376" y="4737"/>
                    </a:cubicBezTo>
                    <a:cubicBezTo>
                      <a:pt x="12809" y="2536"/>
                      <a:pt x="15778" y="1"/>
                      <a:pt x="157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7"/>
              <p:cNvSpPr/>
              <p:nvPr/>
            </p:nvSpPr>
            <p:spPr>
              <a:xfrm>
                <a:off x="3233325" y="1129575"/>
                <a:ext cx="1104125" cy="1110000"/>
              </a:xfrm>
              <a:custGeom>
                <a:rect b="b" l="l" r="r" t="t"/>
                <a:pathLst>
                  <a:path extrusionOk="0" h="44400" w="44165">
                    <a:moveTo>
                      <a:pt x="22116" y="1"/>
                    </a:moveTo>
                    <a:cubicBezTo>
                      <a:pt x="28187" y="1"/>
                      <a:pt x="33691" y="2503"/>
                      <a:pt x="37694" y="6472"/>
                    </a:cubicBezTo>
                    <a:cubicBezTo>
                      <a:pt x="41696" y="10408"/>
                      <a:pt x="44165" y="16046"/>
                      <a:pt x="44165" y="22183"/>
                    </a:cubicBezTo>
                    <a:cubicBezTo>
                      <a:pt x="44165" y="28288"/>
                      <a:pt x="41663" y="33825"/>
                      <a:pt x="37694" y="37828"/>
                    </a:cubicBezTo>
                    <a:cubicBezTo>
                      <a:pt x="33691" y="41898"/>
                      <a:pt x="28187" y="44399"/>
                      <a:pt x="22116" y="44399"/>
                    </a:cubicBezTo>
                    <a:cubicBezTo>
                      <a:pt x="15978" y="44399"/>
                      <a:pt x="10474" y="41898"/>
                      <a:pt x="6471" y="37861"/>
                    </a:cubicBezTo>
                    <a:cubicBezTo>
                      <a:pt x="2468" y="33858"/>
                      <a:pt x="0" y="28354"/>
                      <a:pt x="0" y="22217"/>
                    </a:cubicBezTo>
                    <a:cubicBezTo>
                      <a:pt x="0" y="16079"/>
                      <a:pt x="2502" y="10508"/>
                      <a:pt x="6471" y="6506"/>
                    </a:cubicBezTo>
                    <a:cubicBezTo>
                      <a:pt x="10474" y="2469"/>
                      <a:pt x="15978" y="1"/>
                      <a:pt x="22116" y="1"/>
                    </a:cubicBezTo>
                    <a:close/>
                    <a:moveTo>
                      <a:pt x="41530" y="25152"/>
                    </a:moveTo>
                    <a:cubicBezTo>
                      <a:pt x="40362" y="25686"/>
                      <a:pt x="38894" y="26186"/>
                      <a:pt x="37193" y="26520"/>
                    </a:cubicBezTo>
                    <a:cubicBezTo>
                      <a:pt x="36660" y="26653"/>
                      <a:pt x="35959" y="26820"/>
                      <a:pt x="35325" y="26920"/>
                    </a:cubicBezTo>
                    <a:cubicBezTo>
                      <a:pt x="35125" y="28421"/>
                      <a:pt x="34825" y="29889"/>
                      <a:pt x="34458" y="31257"/>
                    </a:cubicBezTo>
                    <a:cubicBezTo>
                      <a:pt x="35192" y="30990"/>
                      <a:pt x="35892" y="30556"/>
                      <a:pt x="36526" y="30222"/>
                    </a:cubicBezTo>
                    <a:cubicBezTo>
                      <a:pt x="38861" y="28821"/>
                      <a:pt x="40662" y="27087"/>
                      <a:pt x="41530" y="25152"/>
                    </a:cubicBezTo>
                    <a:close/>
                    <a:moveTo>
                      <a:pt x="33290" y="27320"/>
                    </a:moveTo>
                    <a:cubicBezTo>
                      <a:pt x="31556" y="27521"/>
                      <a:pt x="29688" y="27721"/>
                      <a:pt x="27686" y="27854"/>
                    </a:cubicBezTo>
                    <a:cubicBezTo>
                      <a:pt x="27620" y="29856"/>
                      <a:pt x="27386" y="31724"/>
                      <a:pt x="27153" y="33425"/>
                    </a:cubicBezTo>
                    <a:cubicBezTo>
                      <a:pt x="28954" y="33158"/>
                      <a:pt x="30622" y="32724"/>
                      <a:pt x="32123" y="32257"/>
                    </a:cubicBezTo>
                    <a:cubicBezTo>
                      <a:pt x="32557" y="30689"/>
                      <a:pt x="32990" y="29022"/>
                      <a:pt x="33290" y="27320"/>
                    </a:cubicBezTo>
                    <a:close/>
                    <a:moveTo>
                      <a:pt x="25685" y="27887"/>
                    </a:moveTo>
                    <a:cubicBezTo>
                      <a:pt x="24518" y="27988"/>
                      <a:pt x="23350" y="27988"/>
                      <a:pt x="22116" y="27988"/>
                    </a:cubicBezTo>
                    <a:cubicBezTo>
                      <a:pt x="20848" y="27988"/>
                      <a:pt x="19614" y="27988"/>
                      <a:pt x="18447" y="27887"/>
                    </a:cubicBezTo>
                    <a:cubicBezTo>
                      <a:pt x="18547" y="29989"/>
                      <a:pt x="18780" y="31890"/>
                      <a:pt x="19047" y="33592"/>
                    </a:cubicBezTo>
                    <a:cubicBezTo>
                      <a:pt x="20014" y="33725"/>
                      <a:pt x="21048" y="33725"/>
                      <a:pt x="22116" y="33725"/>
                    </a:cubicBezTo>
                    <a:cubicBezTo>
                      <a:pt x="23150" y="33725"/>
                      <a:pt x="24117" y="33725"/>
                      <a:pt x="25151" y="33592"/>
                    </a:cubicBezTo>
                    <a:cubicBezTo>
                      <a:pt x="25385" y="31890"/>
                      <a:pt x="25585" y="29989"/>
                      <a:pt x="25685" y="27887"/>
                    </a:cubicBezTo>
                    <a:close/>
                    <a:moveTo>
                      <a:pt x="16445" y="27854"/>
                    </a:moveTo>
                    <a:cubicBezTo>
                      <a:pt x="14444" y="27721"/>
                      <a:pt x="12542" y="27521"/>
                      <a:pt x="10841" y="27320"/>
                    </a:cubicBezTo>
                    <a:cubicBezTo>
                      <a:pt x="11141" y="29022"/>
                      <a:pt x="11542" y="30689"/>
                      <a:pt x="12009" y="32257"/>
                    </a:cubicBezTo>
                    <a:cubicBezTo>
                      <a:pt x="13610" y="32758"/>
                      <a:pt x="15278" y="33158"/>
                      <a:pt x="16979" y="33425"/>
                    </a:cubicBezTo>
                    <a:cubicBezTo>
                      <a:pt x="16712" y="31690"/>
                      <a:pt x="16612" y="29856"/>
                      <a:pt x="16445" y="27854"/>
                    </a:cubicBezTo>
                    <a:close/>
                    <a:moveTo>
                      <a:pt x="8873" y="26920"/>
                    </a:moveTo>
                    <a:cubicBezTo>
                      <a:pt x="8173" y="26787"/>
                      <a:pt x="7605" y="26653"/>
                      <a:pt x="6972" y="26520"/>
                    </a:cubicBezTo>
                    <a:cubicBezTo>
                      <a:pt x="5270" y="26186"/>
                      <a:pt x="3803" y="25686"/>
                      <a:pt x="2669" y="25119"/>
                    </a:cubicBezTo>
                    <a:cubicBezTo>
                      <a:pt x="3536" y="27054"/>
                      <a:pt x="5304" y="28821"/>
                      <a:pt x="7706" y="30222"/>
                    </a:cubicBezTo>
                    <a:cubicBezTo>
                      <a:pt x="8339" y="30556"/>
                      <a:pt x="9006" y="30956"/>
                      <a:pt x="9707" y="31257"/>
                    </a:cubicBezTo>
                    <a:cubicBezTo>
                      <a:pt x="9340" y="29889"/>
                      <a:pt x="9107" y="28488"/>
                      <a:pt x="8873" y="26920"/>
                    </a:cubicBezTo>
                    <a:close/>
                    <a:moveTo>
                      <a:pt x="2669" y="19215"/>
                    </a:moveTo>
                    <a:cubicBezTo>
                      <a:pt x="3769" y="18681"/>
                      <a:pt x="5204" y="18181"/>
                      <a:pt x="6972" y="17747"/>
                    </a:cubicBezTo>
                    <a:cubicBezTo>
                      <a:pt x="7605" y="17647"/>
                      <a:pt x="8206" y="17480"/>
                      <a:pt x="8873" y="17413"/>
                    </a:cubicBezTo>
                    <a:cubicBezTo>
                      <a:pt x="9107" y="15912"/>
                      <a:pt x="9373" y="14378"/>
                      <a:pt x="9707" y="13010"/>
                    </a:cubicBezTo>
                    <a:cubicBezTo>
                      <a:pt x="9006" y="13344"/>
                      <a:pt x="8339" y="13711"/>
                      <a:pt x="7706" y="14078"/>
                    </a:cubicBezTo>
                    <a:cubicBezTo>
                      <a:pt x="5304" y="15512"/>
                      <a:pt x="3536" y="17313"/>
                      <a:pt x="2669" y="19215"/>
                    </a:cubicBezTo>
                    <a:close/>
                    <a:moveTo>
                      <a:pt x="10874" y="17080"/>
                    </a:moveTo>
                    <a:cubicBezTo>
                      <a:pt x="12609" y="16813"/>
                      <a:pt x="14477" y="16679"/>
                      <a:pt x="16478" y="16546"/>
                    </a:cubicBezTo>
                    <a:cubicBezTo>
                      <a:pt x="16612" y="14545"/>
                      <a:pt x="16779" y="12677"/>
                      <a:pt x="17012" y="10975"/>
                    </a:cubicBezTo>
                    <a:cubicBezTo>
                      <a:pt x="15311" y="11242"/>
                      <a:pt x="13643" y="11576"/>
                      <a:pt x="12042" y="12143"/>
                    </a:cubicBezTo>
                    <a:cubicBezTo>
                      <a:pt x="11542" y="13644"/>
                      <a:pt x="11141" y="15312"/>
                      <a:pt x="10874" y="17080"/>
                    </a:cubicBezTo>
                    <a:close/>
                    <a:moveTo>
                      <a:pt x="18447" y="16379"/>
                    </a:moveTo>
                    <a:cubicBezTo>
                      <a:pt x="19614" y="16379"/>
                      <a:pt x="20848" y="16313"/>
                      <a:pt x="22116" y="16313"/>
                    </a:cubicBezTo>
                    <a:cubicBezTo>
                      <a:pt x="23350" y="16313"/>
                      <a:pt x="24518" y="16379"/>
                      <a:pt x="25685" y="16379"/>
                    </a:cubicBezTo>
                    <a:cubicBezTo>
                      <a:pt x="25618" y="14311"/>
                      <a:pt x="25385" y="12376"/>
                      <a:pt x="25151" y="10675"/>
                    </a:cubicBezTo>
                    <a:cubicBezTo>
                      <a:pt x="24117" y="10575"/>
                      <a:pt x="23150" y="10542"/>
                      <a:pt x="22116" y="10542"/>
                    </a:cubicBezTo>
                    <a:cubicBezTo>
                      <a:pt x="21048" y="10542"/>
                      <a:pt x="20014" y="10642"/>
                      <a:pt x="19047" y="10675"/>
                    </a:cubicBezTo>
                    <a:cubicBezTo>
                      <a:pt x="18813" y="12376"/>
                      <a:pt x="18613" y="14344"/>
                      <a:pt x="18447" y="16379"/>
                    </a:cubicBezTo>
                    <a:close/>
                    <a:moveTo>
                      <a:pt x="27686" y="16546"/>
                    </a:moveTo>
                    <a:cubicBezTo>
                      <a:pt x="29688" y="16679"/>
                      <a:pt x="31556" y="16846"/>
                      <a:pt x="33257" y="17080"/>
                    </a:cubicBezTo>
                    <a:cubicBezTo>
                      <a:pt x="32990" y="15312"/>
                      <a:pt x="32557" y="13644"/>
                      <a:pt x="32090" y="12143"/>
                    </a:cubicBezTo>
                    <a:cubicBezTo>
                      <a:pt x="30589" y="11576"/>
                      <a:pt x="28921" y="11242"/>
                      <a:pt x="27153" y="10975"/>
                    </a:cubicBezTo>
                    <a:cubicBezTo>
                      <a:pt x="27386" y="12677"/>
                      <a:pt x="27620" y="14545"/>
                      <a:pt x="27686" y="16546"/>
                    </a:cubicBezTo>
                    <a:close/>
                    <a:moveTo>
                      <a:pt x="35359" y="17413"/>
                    </a:moveTo>
                    <a:cubicBezTo>
                      <a:pt x="35992" y="17513"/>
                      <a:pt x="36660" y="17647"/>
                      <a:pt x="37227" y="17747"/>
                    </a:cubicBezTo>
                    <a:cubicBezTo>
                      <a:pt x="38961" y="18181"/>
                      <a:pt x="40396" y="18614"/>
                      <a:pt x="41563" y="19215"/>
                    </a:cubicBezTo>
                    <a:cubicBezTo>
                      <a:pt x="40696" y="17313"/>
                      <a:pt x="38894" y="15512"/>
                      <a:pt x="36526" y="14144"/>
                    </a:cubicBezTo>
                    <a:cubicBezTo>
                      <a:pt x="35892" y="13711"/>
                      <a:pt x="35225" y="13377"/>
                      <a:pt x="34425" y="13044"/>
                    </a:cubicBezTo>
                    <a:cubicBezTo>
                      <a:pt x="34858" y="14378"/>
                      <a:pt x="35158" y="15912"/>
                      <a:pt x="35359" y="17413"/>
                    </a:cubicBezTo>
                    <a:close/>
                    <a:moveTo>
                      <a:pt x="36793" y="24585"/>
                    </a:moveTo>
                    <a:cubicBezTo>
                      <a:pt x="40062" y="23851"/>
                      <a:pt x="42163" y="23017"/>
                      <a:pt x="42163" y="22183"/>
                    </a:cubicBezTo>
                    <a:cubicBezTo>
                      <a:pt x="42163" y="21349"/>
                      <a:pt x="40062" y="20482"/>
                      <a:pt x="36793" y="19682"/>
                    </a:cubicBezTo>
                    <a:cubicBezTo>
                      <a:pt x="36359" y="19582"/>
                      <a:pt x="35959" y="19548"/>
                      <a:pt x="35525" y="19381"/>
                    </a:cubicBezTo>
                    <a:cubicBezTo>
                      <a:pt x="35592" y="20249"/>
                      <a:pt x="35592" y="21249"/>
                      <a:pt x="35592" y="22150"/>
                    </a:cubicBezTo>
                    <a:cubicBezTo>
                      <a:pt x="35592" y="23017"/>
                      <a:pt x="35592" y="23918"/>
                      <a:pt x="35525" y="24819"/>
                    </a:cubicBezTo>
                    <a:cubicBezTo>
                      <a:pt x="35959" y="24819"/>
                      <a:pt x="36359" y="24719"/>
                      <a:pt x="36793" y="24585"/>
                    </a:cubicBezTo>
                    <a:close/>
                    <a:moveTo>
                      <a:pt x="33557" y="19081"/>
                    </a:moveTo>
                    <a:cubicBezTo>
                      <a:pt x="31789" y="18881"/>
                      <a:pt x="29888" y="18681"/>
                      <a:pt x="27853" y="18547"/>
                    </a:cubicBezTo>
                    <a:cubicBezTo>
                      <a:pt x="27953" y="19715"/>
                      <a:pt x="27953" y="20983"/>
                      <a:pt x="27953" y="22217"/>
                    </a:cubicBezTo>
                    <a:cubicBezTo>
                      <a:pt x="27953" y="23484"/>
                      <a:pt x="27953" y="24719"/>
                      <a:pt x="27853" y="25886"/>
                    </a:cubicBezTo>
                    <a:cubicBezTo>
                      <a:pt x="29955" y="25753"/>
                      <a:pt x="31789" y="25552"/>
                      <a:pt x="33557" y="25252"/>
                    </a:cubicBezTo>
                    <a:cubicBezTo>
                      <a:pt x="33657" y="24318"/>
                      <a:pt x="33657" y="23251"/>
                      <a:pt x="33657" y="22217"/>
                    </a:cubicBezTo>
                    <a:cubicBezTo>
                      <a:pt x="33657" y="21183"/>
                      <a:pt x="33624" y="20149"/>
                      <a:pt x="33557" y="19081"/>
                    </a:cubicBezTo>
                    <a:close/>
                    <a:moveTo>
                      <a:pt x="25818" y="18381"/>
                    </a:moveTo>
                    <a:cubicBezTo>
                      <a:pt x="24551" y="18381"/>
                      <a:pt x="23317" y="18314"/>
                      <a:pt x="22082" y="18314"/>
                    </a:cubicBezTo>
                    <a:cubicBezTo>
                      <a:pt x="20815" y="18314"/>
                      <a:pt x="19547" y="18381"/>
                      <a:pt x="18313" y="18381"/>
                    </a:cubicBezTo>
                    <a:cubicBezTo>
                      <a:pt x="18313" y="19648"/>
                      <a:pt x="18213" y="20882"/>
                      <a:pt x="18213" y="22183"/>
                    </a:cubicBezTo>
                    <a:cubicBezTo>
                      <a:pt x="18213" y="23418"/>
                      <a:pt x="18313" y="24719"/>
                      <a:pt x="18313" y="25886"/>
                    </a:cubicBezTo>
                    <a:cubicBezTo>
                      <a:pt x="19547" y="25953"/>
                      <a:pt x="20815" y="25953"/>
                      <a:pt x="22082" y="25953"/>
                    </a:cubicBezTo>
                    <a:cubicBezTo>
                      <a:pt x="23350" y="25953"/>
                      <a:pt x="24584" y="25953"/>
                      <a:pt x="25818" y="25886"/>
                    </a:cubicBezTo>
                    <a:cubicBezTo>
                      <a:pt x="25885" y="24719"/>
                      <a:pt x="25885" y="23384"/>
                      <a:pt x="25885" y="22183"/>
                    </a:cubicBezTo>
                    <a:cubicBezTo>
                      <a:pt x="25885" y="20882"/>
                      <a:pt x="25885" y="19648"/>
                      <a:pt x="25818" y="18381"/>
                    </a:cubicBezTo>
                    <a:close/>
                    <a:moveTo>
                      <a:pt x="16312" y="18547"/>
                    </a:moveTo>
                    <a:cubicBezTo>
                      <a:pt x="14310" y="18681"/>
                      <a:pt x="12376" y="18881"/>
                      <a:pt x="10641" y="19081"/>
                    </a:cubicBezTo>
                    <a:cubicBezTo>
                      <a:pt x="10541" y="20149"/>
                      <a:pt x="10508" y="21183"/>
                      <a:pt x="10508" y="22183"/>
                    </a:cubicBezTo>
                    <a:cubicBezTo>
                      <a:pt x="10508" y="23184"/>
                      <a:pt x="10574" y="24252"/>
                      <a:pt x="10641" y="25219"/>
                    </a:cubicBezTo>
                    <a:cubicBezTo>
                      <a:pt x="12342" y="25519"/>
                      <a:pt x="14310" y="25719"/>
                      <a:pt x="16312" y="25853"/>
                    </a:cubicBezTo>
                    <a:cubicBezTo>
                      <a:pt x="16312" y="24685"/>
                      <a:pt x="16212" y="23418"/>
                      <a:pt x="16212" y="22183"/>
                    </a:cubicBezTo>
                    <a:cubicBezTo>
                      <a:pt x="16212" y="20916"/>
                      <a:pt x="16312" y="19715"/>
                      <a:pt x="16312" y="18547"/>
                    </a:cubicBezTo>
                    <a:close/>
                    <a:moveTo>
                      <a:pt x="8673" y="19415"/>
                    </a:moveTo>
                    <a:cubicBezTo>
                      <a:pt x="8173" y="19548"/>
                      <a:pt x="7806" y="19648"/>
                      <a:pt x="7372" y="19715"/>
                    </a:cubicBezTo>
                    <a:cubicBezTo>
                      <a:pt x="4103" y="20482"/>
                      <a:pt x="2001" y="21383"/>
                      <a:pt x="2001" y="22217"/>
                    </a:cubicBezTo>
                    <a:cubicBezTo>
                      <a:pt x="2001" y="23051"/>
                      <a:pt x="4103" y="23885"/>
                      <a:pt x="7372" y="24652"/>
                    </a:cubicBezTo>
                    <a:cubicBezTo>
                      <a:pt x="7806" y="24752"/>
                      <a:pt x="8206" y="24852"/>
                      <a:pt x="8673" y="24919"/>
                    </a:cubicBezTo>
                    <a:cubicBezTo>
                      <a:pt x="8606" y="24051"/>
                      <a:pt x="8539" y="23117"/>
                      <a:pt x="8539" y="22250"/>
                    </a:cubicBezTo>
                    <a:cubicBezTo>
                      <a:pt x="8506" y="21316"/>
                      <a:pt x="8606" y="20349"/>
                      <a:pt x="8673" y="19415"/>
                    </a:cubicBezTo>
                    <a:close/>
                    <a:moveTo>
                      <a:pt x="40863" y="29355"/>
                    </a:moveTo>
                    <a:cubicBezTo>
                      <a:pt x="39995" y="30323"/>
                      <a:pt x="38794" y="31156"/>
                      <a:pt x="37493" y="31990"/>
                    </a:cubicBezTo>
                    <a:cubicBezTo>
                      <a:pt x="36393" y="32691"/>
                      <a:pt x="35058" y="33258"/>
                      <a:pt x="33591" y="33758"/>
                    </a:cubicBezTo>
                    <a:cubicBezTo>
                      <a:pt x="33090" y="35226"/>
                      <a:pt x="32523" y="36527"/>
                      <a:pt x="31823" y="37695"/>
                    </a:cubicBezTo>
                    <a:cubicBezTo>
                      <a:pt x="31056" y="38929"/>
                      <a:pt x="30155" y="40096"/>
                      <a:pt x="29254" y="41064"/>
                    </a:cubicBezTo>
                    <a:cubicBezTo>
                      <a:pt x="29254" y="40997"/>
                      <a:pt x="29354" y="40997"/>
                      <a:pt x="29388" y="40997"/>
                    </a:cubicBezTo>
                    <a:lnTo>
                      <a:pt x="29488" y="40897"/>
                    </a:lnTo>
                    <a:lnTo>
                      <a:pt x="29588" y="40830"/>
                    </a:lnTo>
                    <a:lnTo>
                      <a:pt x="29688" y="40830"/>
                    </a:lnTo>
                    <a:lnTo>
                      <a:pt x="29888" y="40730"/>
                    </a:lnTo>
                    <a:lnTo>
                      <a:pt x="29988" y="40730"/>
                    </a:lnTo>
                    <a:lnTo>
                      <a:pt x="30088" y="40597"/>
                    </a:lnTo>
                    <a:lnTo>
                      <a:pt x="30188" y="40597"/>
                    </a:lnTo>
                    <a:lnTo>
                      <a:pt x="30322" y="40530"/>
                    </a:lnTo>
                    <a:lnTo>
                      <a:pt x="30388" y="40530"/>
                    </a:lnTo>
                    <a:lnTo>
                      <a:pt x="30522" y="40430"/>
                    </a:lnTo>
                    <a:lnTo>
                      <a:pt x="30655" y="40363"/>
                    </a:lnTo>
                    <a:lnTo>
                      <a:pt x="30755" y="40263"/>
                    </a:lnTo>
                    <a:lnTo>
                      <a:pt x="30755" y="40263"/>
                    </a:lnTo>
                    <a:lnTo>
                      <a:pt x="30989" y="40196"/>
                    </a:lnTo>
                    <a:lnTo>
                      <a:pt x="31056" y="40096"/>
                    </a:lnTo>
                    <a:lnTo>
                      <a:pt x="31189" y="40030"/>
                    </a:lnTo>
                    <a:lnTo>
                      <a:pt x="31256" y="39929"/>
                    </a:lnTo>
                    <a:lnTo>
                      <a:pt x="31389" y="39863"/>
                    </a:lnTo>
                    <a:lnTo>
                      <a:pt x="31489" y="39863"/>
                    </a:lnTo>
                    <a:lnTo>
                      <a:pt x="31589" y="39763"/>
                    </a:lnTo>
                    <a:lnTo>
                      <a:pt x="31689" y="39696"/>
                    </a:lnTo>
                    <a:lnTo>
                      <a:pt x="31689" y="39696"/>
                    </a:lnTo>
                    <a:lnTo>
                      <a:pt x="31689" y="39696"/>
                    </a:lnTo>
                    <a:cubicBezTo>
                      <a:pt x="31756" y="39696"/>
                      <a:pt x="31823" y="39596"/>
                      <a:pt x="31823" y="39596"/>
                    </a:cubicBezTo>
                    <a:lnTo>
                      <a:pt x="31889" y="39596"/>
                    </a:lnTo>
                    <a:lnTo>
                      <a:pt x="31889" y="39596"/>
                    </a:lnTo>
                    <a:cubicBezTo>
                      <a:pt x="31990" y="39529"/>
                      <a:pt x="32023" y="39529"/>
                      <a:pt x="32023" y="39496"/>
                    </a:cubicBezTo>
                    <a:lnTo>
                      <a:pt x="32090" y="39496"/>
                    </a:lnTo>
                    <a:cubicBezTo>
                      <a:pt x="32190" y="39396"/>
                      <a:pt x="32223" y="39396"/>
                      <a:pt x="32323" y="39362"/>
                    </a:cubicBezTo>
                    <a:lnTo>
                      <a:pt x="32323" y="39362"/>
                    </a:lnTo>
                    <a:lnTo>
                      <a:pt x="32523" y="39262"/>
                    </a:lnTo>
                    <a:lnTo>
                      <a:pt x="32523" y="39196"/>
                    </a:lnTo>
                    <a:cubicBezTo>
                      <a:pt x="32590" y="39196"/>
                      <a:pt x="32657" y="39096"/>
                      <a:pt x="32723" y="39096"/>
                    </a:cubicBezTo>
                    <a:lnTo>
                      <a:pt x="32723" y="39029"/>
                    </a:lnTo>
                    <a:cubicBezTo>
                      <a:pt x="32823" y="39029"/>
                      <a:pt x="32857" y="38929"/>
                      <a:pt x="32924" y="38929"/>
                    </a:cubicBezTo>
                    <a:lnTo>
                      <a:pt x="32924" y="38929"/>
                    </a:lnTo>
                    <a:lnTo>
                      <a:pt x="32924" y="38929"/>
                    </a:lnTo>
                    <a:lnTo>
                      <a:pt x="32924" y="38862"/>
                    </a:lnTo>
                    <a:lnTo>
                      <a:pt x="33057" y="38762"/>
                    </a:lnTo>
                    <a:lnTo>
                      <a:pt x="33157" y="38762"/>
                    </a:lnTo>
                    <a:cubicBezTo>
                      <a:pt x="33224" y="38695"/>
                      <a:pt x="33257" y="38695"/>
                      <a:pt x="33257" y="38662"/>
                    </a:cubicBezTo>
                    <a:lnTo>
                      <a:pt x="33357" y="38662"/>
                    </a:lnTo>
                    <a:cubicBezTo>
                      <a:pt x="33424" y="38562"/>
                      <a:pt x="33491" y="38562"/>
                      <a:pt x="33491" y="38528"/>
                    </a:cubicBezTo>
                    <a:lnTo>
                      <a:pt x="33557" y="38528"/>
                    </a:lnTo>
                    <a:lnTo>
                      <a:pt x="33691" y="38395"/>
                    </a:lnTo>
                    <a:lnTo>
                      <a:pt x="33757" y="38328"/>
                    </a:lnTo>
                    <a:cubicBezTo>
                      <a:pt x="33858" y="38328"/>
                      <a:pt x="33891" y="38228"/>
                      <a:pt x="33891" y="38228"/>
                    </a:cubicBezTo>
                    <a:lnTo>
                      <a:pt x="33991" y="38228"/>
                    </a:lnTo>
                    <a:cubicBezTo>
                      <a:pt x="33991" y="38162"/>
                      <a:pt x="34058" y="38095"/>
                      <a:pt x="34091" y="38095"/>
                    </a:cubicBezTo>
                    <a:lnTo>
                      <a:pt x="34091" y="38095"/>
                    </a:lnTo>
                    <a:lnTo>
                      <a:pt x="34091" y="38095"/>
                    </a:lnTo>
                    <a:lnTo>
                      <a:pt x="34191" y="38028"/>
                    </a:lnTo>
                    <a:lnTo>
                      <a:pt x="34325" y="37928"/>
                    </a:lnTo>
                    <a:lnTo>
                      <a:pt x="34325" y="37861"/>
                    </a:lnTo>
                    <a:lnTo>
                      <a:pt x="34325" y="37861"/>
                    </a:lnTo>
                    <a:cubicBezTo>
                      <a:pt x="34391" y="37861"/>
                      <a:pt x="34425" y="37761"/>
                      <a:pt x="34525" y="37728"/>
                    </a:cubicBezTo>
                    <a:lnTo>
                      <a:pt x="34525" y="37728"/>
                    </a:lnTo>
                    <a:cubicBezTo>
                      <a:pt x="34591" y="37728"/>
                      <a:pt x="34658" y="37661"/>
                      <a:pt x="34658" y="37594"/>
                    </a:cubicBezTo>
                    <a:lnTo>
                      <a:pt x="34725" y="37594"/>
                    </a:lnTo>
                    <a:lnTo>
                      <a:pt x="34858" y="37494"/>
                    </a:lnTo>
                    <a:lnTo>
                      <a:pt x="34925" y="37494"/>
                    </a:lnTo>
                    <a:cubicBezTo>
                      <a:pt x="35025" y="37361"/>
                      <a:pt x="35158" y="37261"/>
                      <a:pt x="35259" y="37161"/>
                    </a:cubicBezTo>
                    <a:lnTo>
                      <a:pt x="35259" y="37161"/>
                    </a:lnTo>
                    <a:lnTo>
                      <a:pt x="35259" y="37161"/>
                    </a:lnTo>
                    <a:lnTo>
                      <a:pt x="35259" y="37161"/>
                    </a:lnTo>
                    <a:lnTo>
                      <a:pt x="35392" y="37027"/>
                    </a:lnTo>
                    <a:lnTo>
                      <a:pt x="35392" y="37027"/>
                    </a:lnTo>
                    <a:cubicBezTo>
                      <a:pt x="35492" y="36927"/>
                      <a:pt x="35525" y="36927"/>
                      <a:pt x="35592" y="36894"/>
                    </a:cubicBezTo>
                    <a:lnTo>
                      <a:pt x="35592" y="36894"/>
                    </a:lnTo>
                    <a:cubicBezTo>
                      <a:pt x="35692" y="36827"/>
                      <a:pt x="35726" y="36761"/>
                      <a:pt x="35726" y="36694"/>
                    </a:cubicBezTo>
                    <a:lnTo>
                      <a:pt x="35826" y="36694"/>
                    </a:lnTo>
                    <a:cubicBezTo>
                      <a:pt x="35826" y="36594"/>
                      <a:pt x="35892" y="36594"/>
                      <a:pt x="35959" y="36560"/>
                    </a:cubicBezTo>
                    <a:lnTo>
                      <a:pt x="35959" y="36560"/>
                    </a:lnTo>
                    <a:lnTo>
                      <a:pt x="36059" y="36427"/>
                    </a:lnTo>
                    <a:lnTo>
                      <a:pt x="36159" y="36360"/>
                    </a:lnTo>
                    <a:lnTo>
                      <a:pt x="36293" y="36227"/>
                    </a:lnTo>
                    <a:cubicBezTo>
                      <a:pt x="38327" y="34492"/>
                      <a:pt x="39895" y="32057"/>
                      <a:pt x="40863" y="29355"/>
                    </a:cubicBezTo>
                    <a:close/>
                    <a:moveTo>
                      <a:pt x="31189" y="34592"/>
                    </a:moveTo>
                    <a:cubicBezTo>
                      <a:pt x="29821" y="34926"/>
                      <a:pt x="28354" y="35326"/>
                      <a:pt x="26853" y="35493"/>
                    </a:cubicBezTo>
                    <a:cubicBezTo>
                      <a:pt x="26719" y="36093"/>
                      <a:pt x="26552" y="36761"/>
                      <a:pt x="26452" y="37361"/>
                    </a:cubicBezTo>
                    <a:cubicBezTo>
                      <a:pt x="26019" y="39062"/>
                      <a:pt x="25552" y="40597"/>
                      <a:pt x="24985" y="41697"/>
                    </a:cubicBezTo>
                    <a:cubicBezTo>
                      <a:pt x="26886" y="40830"/>
                      <a:pt x="28687" y="39029"/>
                      <a:pt x="30055" y="36660"/>
                    </a:cubicBezTo>
                    <a:cubicBezTo>
                      <a:pt x="30522" y="36060"/>
                      <a:pt x="30855" y="35259"/>
                      <a:pt x="31189" y="34592"/>
                    </a:cubicBezTo>
                    <a:close/>
                    <a:moveTo>
                      <a:pt x="24818" y="35693"/>
                    </a:moveTo>
                    <a:cubicBezTo>
                      <a:pt x="23950" y="35760"/>
                      <a:pt x="23016" y="35760"/>
                      <a:pt x="22149" y="35760"/>
                    </a:cubicBezTo>
                    <a:cubicBezTo>
                      <a:pt x="21182" y="35760"/>
                      <a:pt x="20281" y="35760"/>
                      <a:pt x="19481" y="35693"/>
                    </a:cubicBezTo>
                    <a:cubicBezTo>
                      <a:pt x="19547" y="36093"/>
                      <a:pt x="19614" y="36527"/>
                      <a:pt x="19681" y="36927"/>
                    </a:cubicBezTo>
                    <a:cubicBezTo>
                      <a:pt x="20448" y="40330"/>
                      <a:pt x="21349" y="42398"/>
                      <a:pt x="22183" y="42398"/>
                    </a:cubicBezTo>
                    <a:cubicBezTo>
                      <a:pt x="22950" y="42398"/>
                      <a:pt x="23850" y="40330"/>
                      <a:pt x="24618" y="36927"/>
                    </a:cubicBezTo>
                    <a:cubicBezTo>
                      <a:pt x="24618" y="36527"/>
                      <a:pt x="24718" y="36093"/>
                      <a:pt x="24818" y="35693"/>
                    </a:cubicBezTo>
                    <a:close/>
                    <a:moveTo>
                      <a:pt x="17346" y="35493"/>
                    </a:moveTo>
                    <a:cubicBezTo>
                      <a:pt x="15845" y="35259"/>
                      <a:pt x="14377" y="34926"/>
                      <a:pt x="13009" y="34592"/>
                    </a:cubicBezTo>
                    <a:cubicBezTo>
                      <a:pt x="13310" y="35326"/>
                      <a:pt x="13710" y="36060"/>
                      <a:pt x="14043" y="36694"/>
                    </a:cubicBezTo>
                    <a:cubicBezTo>
                      <a:pt x="15511" y="39029"/>
                      <a:pt x="17212" y="40830"/>
                      <a:pt x="19147" y="41731"/>
                    </a:cubicBezTo>
                    <a:cubicBezTo>
                      <a:pt x="18580" y="40663"/>
                      <a:pt x="18080" y="39096"/>
                      <a:pt x="17679" y="37394"/>
                    </a:cubicBezTo>
                    <a:cubicBezTo>
                      <a:pt x="17546" y="36827"/>
                      <a:pt x="17446" y="36093"/>
                      <a:pt x="17346" y="35493"/>
                    </a:cubicBezTo>
                    <a:close/>
                    <a:moveTo>
                      <a:pt x="10508" y="33758"/>
                    </a:moveTo>
                    <a:cubicBezTo>
                      <a:pt x="9140" y="33258"/>
                      <a:pt x="7839" y="32691"/>
                      <a:pt x="6638" y="31957"/>
                    </a:cubicBezTo>
                    <a:cubicBezTo>
                      <a:pt x="5337" y="31123"/>
                      <a:pt x="4203" y="30289"/>
                      <a:pt x="3269" y="29355"/>
                    </a:cubicBezTo>
                    <a:cubicBezTo>
                      <a:pt x="4303" y="32024"/>
                      <a:pt x="5871" y="34426"/>
                      <a:pt x="7806" y="36427"/>
                    </a:cubicBezTo>
                    <a:cubicBezTo>
                      <a:pt x="7872" y="36527"/>
                      <a:pt x="7939" y="36560"/>
                      <a:pt x="8006" y="36560"/>
                    </a:cubicBezTo>
                    <a:lnTo>
                      <a:pt x="8006" y="36627"/>
                    </a:lnTo>
                    <a:cubicBezTo>
                      <a:pt x="8072" y="36627"/>
                      <a:pt x="8072" y="36727"/>
                      <a:pt x="8139" y="36761"/>
                    </a:cubicBezTo>
                    <a:lnTo>
                      <a:pt x="8206" y="36761"/>
                    </a:lnTo>
                    <a:cubicBezTo>
                      <a:pt x="8206" y="36861"/>
                      <a:pt x="8306" y="36861"/>
                      <a:pt x="8339" y="36894"/>
                    </a:cubicBezTo>
                    <a:lnTo>
                      <a:pt x="8339" y="36894"/>
                    </a:lnTo>
                    <a:cubicBezTo>
                      <a:pt x="8439" y="36994"/>
                      <a:pt x="8473" y="37027"/>
                      <a:pt x="8473" y="37094"/>
                    </a:cubicBezTo>
                    <a:lnTo>
                      <a:pt x="8539" y="37094"/>
                    </a:lnTo>
                    <a:cubicBezTo>
                      <a:pt x="8539" y="37194"/>
                      <a:pt x="8640" y="37194"/>
                      <a:pt x="8673" y="37228"/>
                    </a:cubicBezTo>
                    <a:lnTo>
                      <a:pt x="8673" y="37228"/>
                    </a:lnTo>
                    <a:cubicBezTo>
                      <a:pt x="8773" y="37328"/>
                      <a:pt x="8806" y="37361"/>
                      <a:pt x="8873" y="37361"/>
                    </a:cubicBezTo>
                    <a:lnTo>
                      <a:pt x="8873" y="37361"/>
                    </a:lnTo>
                    <a:lnTo>
                      <a:pt x="8873" y="37361"/>
                    </a:lnTo>
                    <a:lnTo>
                      <a:pt x="8873" y="37361"/>
                    </a:lnTo>
                    <a:cubicBezTo>
                      <a:pt x="8973" y="37494"/>
                      <a:pt x="9107" y="37561"/>
                      <a:pt x="9207" y="37695"/>
                    </a:cubicBezTo>
                    <a:lnTo>
                      <a:pt x="9207" y="37695"/>
                    </a:lnTo>
                    <a:cubicBezTo>
                      <a:pt x="9307" y="37761"/>
                      <a:pt x="9340" y="37761"/>
                      <a:pt x="9440" y="37828"/>
                    </a:cubicBezTo>
                    <a:lnTo>
                      <a:pt x="9440" y="37828"/>
                    </a:lnTo>
                    <a:lnTo>
                      <a:pt x="9540" y="37928"/>
                    </a:lnTo>
                    <a:lnTo>
                      <a:pt x="9640" y="37928"/>
                    </a:lnTo>
                    <a:cubicBezTo>
                      <a:pt x="9707" y="38028"/>
                      <a:pt x="9707" y="38061"/>
                      <a:pt x="9774" y="38061"/>
                    </a:cubicBezTo>
                    <a:lnTo>
                      <a:pt x="9774" y="38061"/>
                    </a:lnTo>
                    <a:lnTo>
                      <a:pt x="9840" y="38162"/>
                    </a:lnTo>
                    <a:cubicBezTo>
                      <a:pt x="9840" y="38162"/>
                      <a:pt x="9940" y="38228"/>
                      <a:pt x="9974" y="38228"/>
                    </a:cubicBezTo>
                    <a:lnTo>
                      <a:pt x="9974" y="38328"/>
                    </a:lnTo>
                    <a:lnTo>
                      <a:pt x="9974" y="38328"/>
                    </a:lnTo>
                    <a:lnTo>
                      <a:pt x="9974" y="38328"/>
                    </a:lnTo>
                    <a:cubicBezTo>
                      <a:pt x="10041" y="38328"/>
                      <a:pt x="10107" y="38395"/>
                      <a:pt x="10174" y="38428"/>
                    </a:cubicBezTo>
                    <a:lnTo>
                      <a:pt x="10174" y="38428"/>
                    </a:lnTo>
                    <a:cubicBezTo>
                      <a:pt x="10274" y="38428"/>
                      <a:pt x="10307" y="38528"/>
                      <a:pt x="10307" y="38528"/>
                    </a:cubicBezTo>
                    <a:lnTo>
                      <a:pt x="10374" y="38595"/>
                    </a:lnTo>
                    <a:cubicBezTo>
                      <a:pt x="10474" y="38595"/>
                      <a:pt x="10508" y="38695"/>
                      <a:pt x="10508" y="38729"/>
                    </a:cubicBezTo>
                    <a:lnTo>
                      <a:pt x="10608" y="38729"/>
                    </a:lnTo>
                    <a:cubicBezTo>
                      <a:pt x="10674" y="38829"/>
                      <a:pt x="10708" y="38829"/>
                      <a:pt x="10708" y="38862"/>
                    </a:cubicBezTo>
                    <a:lnTo>
                      <a:pt x="10808" y="38862"/>
                    </a:lnTo>
                    <a:lnTo>
                      <a:pt x="10941" y="38995"/>
                    </a:lnTo>
                    <a:lnTo>
                      <a:pt x="11008" y="38995"/>
                    </a:lnTo>
                    <a:lnTo>
                      <a:pt x="11141" y="39062"/>
                    </a:lnTo>
                    <a:lnTo>
                      <a:pt x="11141" y="39162"/>
                    </a:lnTo>
                    <a:lnTo>
                      <a:pt x="11141" y="39162"/>
                    </a:lnTo>
                    <a:lnTo>
                      <a:pt x="11208" y="39162"/>
                    </a:lnTo>
                    <a:cubicBezTo>
                      <a:pt x="11208" y="39162"/>
                      <a:pt x="11308" y="39229"/>
                      <a:pt x="11341" y="39229"/>
                    </a:cubicBezTo>
                    <a:lnTo>
                      <a:pt x="11442" y="39329"/>
                    </a:lnTo>
                    <a:lnTo>
                      <a:pt x="11542" y="39396"/>
                    </a:lnTo>
                    <a:lnTo>
                      <a:pt x="11642" y="39496"/>
                    </a:lnTo>
                    <a:cubicBezTo>
                      <a:pt x="11708" y="39496"/>
                      <a:pt x="11708" y="39563"/>
                      <a:pt x="11775" y="39563"/>
                    </a:cubicBezTo>
                    <a:lnTo>
                      <a:pt x="11842" y="39563"/>
                    </a:lnTo>
                    <a:lnTo>
                      <a:pt x="11975" y="39696"/>
                    </a:lnTo>
                    <a:lnTo>
                      <a:pt x="12042" y="39696"/>
                    </a:lnTo>
                    <a:lnTo>
                      <a:pt x="12175" y="39829"/>
                    </a:lnTo>
                    <a:lnTo>
                      <a:pt x="12275" y="39829"/>
                    </a:lnTo>
                    <a:lnTo>
                      <a:pt x="12275" y="39829"/>
                    </a:lnTo>
                    <a:lnTo>
                      <a:pt x="12376" y="39896"/>
                    </a:lnTo>
                    <a:lnTo>
                      <a:pt x="12476" y="39896"/>
                    </a:lnTo>
                    <a:lnTo>
                      <a:pt x="12476" y="39896"/>
                    </a:lnTo>
                    <a:lnTo>
                      <a:pt x="12476" y="39963"/>
                    </a:lnTo>
                    <a:lnTo>
                      <a:pt x="12609" y="40063"/>
                    </a:lnTo>
                    <a:lnTo>
                      <a:pt x="12676" y="40063"/>
                    </a:lnTo>
                    <a:lnTo>
                      <a:pt x="12809" y="40130"/>
                    </a:lnTo>
                    <a:lnTo>
                      <a:pt x="12876" y="40230"/>
                    </a:lnTo>
                    <a:lnTo>
                      <a:pt x="13109" y="40296"/>
                    </a:lnTo>
                    <a:lnTo>
                      <a:pt x="13176" y="40396"/>
                    </a:lnTo>
                    <a:lnTo>
                      <a:pt x="13310" y="40463"/>
                    </a:lnTo>
                    <a:lnTo>
                      <a:pt x="13376" y="40463"/>
                    </a:lnTo>
                    <a:lnTo>
                      <a:pt x="13510" y="40563"/>
                    </a:lnTo>
                    <a:lnTo>
                      <a:pt x="13610" y="40630"/>
                    </a:lnTo>
                    <a:lnTo>
                      <a:pt x="13710" y="40730"/>
                    </a:lnTo>
                    <a:lnTo>
                      <a:pt x="13810" y="40730"/>
                    </a:lnTo>
                    <a:lnTo>
                      <a:pt x="13943" y="40797"/>
                    </a:lnTo>
                    <a:lnTo>
                      <a:pt x="14010" y="40797"/>
                    </a:lnTo>
                    <a:lnTo>
                      <a:pt x="14210" y="40930"/>
                    </a:lnTo>
                    <a:lnTo>
                      <a:pt x="14310" y="40930"/>
                    </a:lnTo>
                    <a:lnTo>
                      <a:pt x="14444" y="41030"/>
                    </a:lnTo>
                    <a:lnTo>
                      <a:pt x="14510" y="41030"/>
                    </a:lnTo>
                    <a:lnTo>
                      <a:pt x="14644" y="41097"/>
                    </a:lnTo>
                    <a:lnTo>
                      <a:pt x="14711" y="41197"/>
                    </a:lnTo>
                    <a:lnTo>
                      <a:pt x="14944" y="41264"/>
                    </a:lnTo>
                    <a:cubicBezTo>
                      <a:pt x="13977" y="40296"/>
                      <a:pt x="13143" y="39129"/>
                      <a:pt x="12376" y="37895"/>
                    </a:cubicBezTo>
                    <a:cubicBezTo>
                      <a:pt x="11642" y="36527"/>
                      <a:pt x="11108" y="35226"/>
                      <a:pt x="10508" y="33758"/>
                    </a:cubicBezTo>
                    <a:close/>
                    <a:moveTo>
                      <a:pt x="3302" y="14978"/>
                    </a:moveTo>
                    <a:cubicBezTo>
                      <a:pt x="4270" y="14078"/>
                      <a:pt x="5371" y="13177"/>
                      <a:pt x="6671" y="12410"/>
                    </a:cubicBezTo>
                    <a:cubicBezTo>
                      <a:pt x="7839" y="11709"/>
                      <a:pt x="9173" y="11142"/>
                      <a:pt x="10541" y="10542"/>
                    </a:cubicBezTo>
                    <a:cubicBezTo>
                      <a:pt x="11108" y="9174"/>
                      <a:pt x="11642" y="7873"/>
                      <a:pt x="12442" y="6672"/>
                    </a:cubicBezTo>
                    <a:cubicBezTo>
                      <a:pt x="13176" y="5371"/>
                      <a:pt x="14010" y="4237"/>
                      <a:pt x="14977" y="3303"/>
                    </a:cubicBezTo>
                    <a:cubicBezTo>
                      <a:pt x="14877" y="3303"/>
                      <a:pt x="14844" y="3370"/>
                      <a:pt x="14777" y="3370"/>
                    </a:cubicBezTo>
                    <a:lnTo>
                      <a:pt x="14677" y="3370"/>
                    </a:lnTo>
                    <a:lnTo>
                      <a:pt x="14544" y="3470"/>
                    </a:lnTo>
                    <a:lnTo>
                      <a:pt x="14477" y="3537"/>
                    </a:lnTo>
                    <a:lnTo>
                      <a:pt x="14344" y="3637"/>
                    </a:lnTo>
                    <a:lnTo>
                      <a:pt x="14277" y="3637"/>
                    </a:lnTo>
                    <a:lnTo>
                      <a:pt x="14043" y="3704"/>
                    </a:lnTo>
                    <a:lnTo>
                      <a:pt x="13977" y="3804"/>
                    </a:lnTo>
                    <a:lnTo>
                      <a:pt x="13843" y="3804"/>
                    </a:lnTo>
                    <a:lnTo>
                      <a:pt x="13777" y="3870"/>
                    </a:lnTo>
                    <a:lnTo>
                      <a:pt x="13643" y="3970"/>
                    </a:lnTo>
                    <a:lnTo>
                      <a:pt x="13543" y="4037"/>
                    </a:lnTo>
                    <a:lnTo>
                      <a:pt x="13443" y="4037"/>
                    </a:lnTo>
                    <a:lnTo>
                      <a:pt x="13343" y="4137"/>
                    </a:lnTo>
                    <a:lnTo>
                      <a:pt x="13209" y="4204"/>
                    </a:lnTo>
                    <a:lnTo>
                      <a:pt x="13143" y="4304"/>
                    </a:lnTo>
                    <a:lnTo>
                      <a:pt x="12943" y="4371"/>
                    </a:lnTo>
                    <a:lnTo>
                      <a:pt x="12843" y="4371"/>
                    </a:lnTo>
                    <a:lnTo>
                      <a:pt x="12709" y="4471"/>
                    </a:lnTo>
                    <a:lnTo>
                      <a:pt x="12642" y="4537"/>
                    </a:lnTo>
                    <a:lnTo>
                      <a:pt x="12509" y="4638"/>
                    </a:lnTo>
                    <a:lnTo>
                      <a:pt x="12509" y="4638"/>
                    </a:lnTo>
                    <a:lnTo>
                      <a:pt x="12509" y="4638"/>
                    </a:lnTo>
                    <a:lnTo>
                      <a:pt x="12442" y="4638"/>
                    </a:lnTo>
                    <a:lnTo>
                      <a:pt x="12309" y="4738"/>
                    </a:lnTo>
                    <a:lnTo>
                      <a:pt x="12309" y="4738"/>
                    </a:lnTo>
                    <a:lnTo>
                      <a:pt x="12209" y="4738"/>
                    </a:lnTo>
                    <a:cubicBezTo>
                      <a:pt x="12142" y="4738"/>
                      <a:pt x="12142" y="4838"/>
                      <a:pt x="12109" y="4838"/>
                    </a:cubicBezTo>
                    <a:lnTo>
                      <a:pt x="12009" y="4904"/>
                    </a:lnTo>
                    <a:cubicBezTo>
                      <a:pt x="11942" y="4904"/>
                      <a:pt x="11942" y="5004"/>
                      <a:pt x="11875" y="5004"/>
                    </a:cubicBezTo>
                    <a:lnTo>
                      <a:pt x="11808" y="5071"/>
                    </a:lnTo>
                    <a:lnTo>
                      <a:pt x="11675" y="5171"/>
                    </a:lnTo>
                    <a:lnTo>
                      <a:pt x="11608" y="5238"/>
                    </a:lnTo>
                    <a:cubicBezTo>
                      <a:pt x="11508" y="5238"/>
                      <a:pt x="11475" y="5238"/>
                      <a:pt x="11475" y="5338"/>
                    </a:cubicBezTo>
                    <a:lnTo>
                      <a:pt x="11375" y="5338"/>
                    </a:lnTo>
                    <a:cubicBezTo>
                      <a:pt x="11308" y="5405"/>
                      <a:pt x="11275" y="5405"/>
                      <a:pt x="11275" y="5471"/>
                    </a:cubicBezTo>
                    <a:lnTo>
                      <a:pt x="11175" y="5471"/>
                    </a:lnTo>
                    <a:lnTo>
                      <a:pt x="11175" y="5471"/>
                    </a:lnTo>
                    <a:lnTo>
                      <a:pt x="11175" y="5471"/>
                    </a:lnTo>
                    <a:lnTo>
                      <a:pt x="11041" y="5572"/>
                    </a:lnTo>
                    <a:lnTo>
                      <a:pt x="10975" y="5572"/>
                    </a:lnTo>
                    <a:cubicBezTo>
                      <a:pt x="10975" y="5672"/>
                      <a:pt x="10874" y="5672"/>
                      <a:pt x="10841" y="5705"/>
                    </a:cubicBezTo>
                    <a:lnTo>
                      <a:pt x="10774" y="5705"/>
                    </a:lnTo>
                    <a:cubicBezTo>
                      <a:pt x="10774" y="5805"/>
                      <a:pt x="10674" y="5805"/>
                      <a:pt x="10641" y="5838"/>
                    </a:cubicBezTo>
                    <a:lnTo>
                      <a:pt x="10541" y="5838"/>
                    </a:lnTo>
                    <a:cubicBezTo>
                      <a:pt x="10541" y="5905"/>
                      <a:pt x="10474" y="5905"/>
                      <a:pt x="10441" y="5972"/>
                    </a:cubicBezTo>
                    <a:lnTo>
                      <a:pt x="10341" y="5972"/>
                    </a:lnTo>
                    <a:cubicBezTo>
                      <a:pt x="10341" y="6039"/>
                      <a:pt x="10274" y="6039"/>
                      <a:pt x="10207" y="6072"/>
                    </a:cubicBezTo>
                    <a:lnTo>
                      <a:pt x="10207" y="6072"/>
                    </a:lnTo>
                    <a:cubicBezTo>
                      <a:pt x="10141" y="6172"/>
                      <a:pt x="10107" y="6172"/>
                      <a:pt x="10007" y="6205"/>
                    </a:cubicBezTo>
                    <a:lnTo>
                      <a:pt x="10007" y="6205"/>
                    </a:lnTo>
                    <a:lnTo>
                      <a:pt x="10007" y="6205"/>
                    </a:lnTo>
                    <a:lnTo>
                      <a:pt x="10007" y="6205"/>
                    </a:lnTo>
                    <a:lnTo>
                      <a:pt x="9874" y="6339"/>
                    </a:lnTo>
                    <a:lnTo>
                      <a:pt x="9807" y="6339"/>
                    </a:lnTo>
                    <a:lnTo>
                      <a:pt x="9807" y="6339"/>
                    </a:lnTo>
                    <a:cubicBezTo>
                      <a:pt x="9707" y="6405"/>
                      <a:pt x="9707" y="6472"/>
                      <a:pt x="9674" y="6472"/>
                    </a:cubicBezTo>
                    <a:lnTo>
                      <a:pt x="9607" y="6472"/>
                    </a:lnTo>
                    <a:cubicBezTo>
                      <a:pt x="9607" y="6539"/>
                      <a:pt x="9507" y="6572"/>
                      <a:pt x="9473" y="6572"/>
                    </a:cubicBezTo>
                    <a:lnTo>
                      <a:pt x="9473" y="6672"/>
                    </a:lnTo>
                    <a:lnTo>
                      <a:pt x="9273" y="6806"/>
                    </a:lnTo>
                    <a:lnTo>
                      <a:pt x="9273" y="6806"/>
                    </a:lnTo>
                    <a:cubicBezTo>
                      <a:pt x="9140" y="6872"/>
                      <a:pt x="8973" y="7006"/>
                      <a:pt x="8940" y="7073"/>
                    </a:cubicBezTo>
                    <a:lnTo>
                      <a:pt x="8940" y="7073"/>
                    </a:lnTo>
                    <a:lnTo>
                      <a:pt x="8940" y="7073"/>
                    </a:lnTo>
                    <a:lnTo>
                      <a:pt x="8940" y="7073"/>
                    </a:lnTo>
                    <a:cubicBezTo>
                      <a:pt x="8840" y="7173"/>
                      <a:pt x="8806" y="7206"/>
                      <a:pt x="8706" y="7206"/>
                    </a:cubicBezTo>
                    <a:lnTo>
                      <a:pt x="8706" y="7306"/>
                    </a:lnTo>
                    <a:cubicBezTo>
                      <a:pt x="8640" y="7306"/>
                      <a:pt x="8606" y="7373"/>
                      <a:pt x="8606" y="7406"/>
                    </a:cubicBezTo>
                    <a:lnTo>
                      <a:pt x="8506" y="7406"/>
                    </a:lnTo>
                    <a:cubicBezTo>
                      <a:pt x="8506" y="7506"/>
                      <a:pt x="8439" y="7506"/>
                      <a:pt x="8373" y="7540"/>
                    </a:cubicBezTo>
                    <a:lnTo>
                      <a:pt x="8373" y="7540"/>
                    </a:lnTo>
                    <a:lnTo>
                      <a:pt x="8273" y="7673"/>
                    </a:lnTo>
                    <a:lnTo>
                      <a:pt x="8173" y="7740"/>
                    </a:lnTo>
                    <a:lnTo>
                      <a:pt x="8039" y="7873"/>
                    </a:lnTo>
                    <a:lnTo>
                      <a:pt x="8039" y="7873"/>
                    </a:lnTo>
                    <a:lnTo>
                      <a:pt x="7839" y="8073"/>
                    </a:lnTo>
                    <a:cubicBezTo>
                      <a:pt x="5938" y="9908"/>
                      <a:pt x="4303" y="12343"/>
                      <a:pt x="3302" y="14978"/>
                    </a:cubicBezTo>
                    <a:close/>
                    <a:moveTo>
                      <a:pt x="13009" y="9808"/>
                    </a:moveTo>
                    <a:cubicBezTo>
                      <a:pt x="14377" y="9374"/>
                      <a:pt x="15845" y="9074"/>
                      <a:pt x="17346" y="8907"/>
                    </a:cubicBezTo>
                    <a:cubicBezTo>
                      <a:pt x="17446" y="8207"/>
                      <a:pt x="17546" y="7640"/>
                      <a:pt x="17679" y="7006"/>
                    </a:cubicBezTo>
                    <a:cubicBezTo>
                      <a:pt x="18113" y="5305"/>
                      <a:pt x="18547" y="3837"/>
                      <a:pt x="19147" y="2703"/>
                    </a:cubicBezTo>
                    <a:cubicBezTo>
                      <a:pt x="17212" y="3570"/>
                      <a:pt x="15478" y="5338"/>
                      <a:pt x="14043" y="7740"/>
                    </a:cubicBezTo>
                    <a:cubicBezTo>
                      <a:pt x="13676" y="8340"/>
                      <a:pt x="13276" y="9007"/>
                      <a:pt x="13009" y="9808"/>
                    </a:cubicBezTo>
                    <a:close/>
                    <a:moveTo>
                      <a:pt x="19447" y="8674"/>
                    </a:moveTo>
                    <a:cubicBezTo>
                      <a:pt x="20281" y="8574"/>
                      <a:pt x="21148" y="8540"/>
                      <a:pt x="22116" y="8540"/>
                    </a:cubicBezTo>
                    <a:cubicBezTo>
                      <a:pt x="22983" y="8540"/>
                      <a:pt x="23884" y="8640"/>
                      <a:pt x="24784" y="8674"/>
                    </a:cubicBezTo>
                    <a:cubicBezTo>
                      <a:pt x="24684" y="8240"/>
                      <a:pt x="24551" y="7806"/>
                      <a:pt x="24484" y="7406"/>
                    </a:cubicBezTo>
                    <a:cubicBezTo>
                      <a:pt x="23717" y="4037"/>
                      <a:pt x="22816" y="1969"/>
                      <a:pt x="22049" y="1969"/>
                    </a:cubicBezTo>
                    <a:cubicBezTo>
                      <a:pt x="21215" y="1969"/>
                      <a:pt x="20348" y="4037"/>
                      <a:pt x="19547" y="7406"/>
                    </a:cubicBezTo>
                    <a:cubicBezTo>
                      <a:pt x="19547" y="7806"/>
                      <a:pt x="19481" y="8240"/>
                      <a:pt x="19447" y="8674"/>
                    </a:cubicBezTo>
                    <a:close/>
                    <a:moveTo>
                      <a:pt x="26853" y="8874"/>
                    </a:moveTo>
                    <a:cubicBezTo>
                      <a:pt x="28354" y="9074"/>
                      <a:pt x="29821" y="9374"/>
                      <a:pt x="31189" y="9741"/>
                    </a:cubicBezTo>
                    <a:cubicBezTo>
                      <a:pt x="30855" y="9007"/>
                      <a:pt x="30488" y="8307"/>
                      <a:pt x="30088" y="7673"/>
                    </a:cubicBezTo>
                    <a:cubicBezTo>
                      <a:pt x="28721" y="5238"/>
                      <a:pt x="26919" y="3537"/>
                      <a:pt x="25018" y="2636"/>
                    </a:cubicBezTo>
                    <a:cubicBezTo>
                      <a:pt x="25552" y="3704"/>
                      <a:pt x="26052" y="5171"/>
                      <a:pt x="26486" y="6906"/>
                    </a:cubicBezTo>
                    <a:cubicBezTo>
                      <a:pt x="26619" y="7573"/>
                      <a:pt x="26719" y="8207"/>
                      <a:pt x="26853" y="8874"/>
                    </a:cubicBezTo>
                    <a:close/>
                    <a:moveTo>
                      <a:pt x="33624" y="10542"/>
                    </a:moveTo>
                    <a:cubicBezTo>
                      <a:pt x="35058" y="11075"/>
                      <a:pt x="36359" y="11709"/>
                      <a:pt x="37493" y="12410"/>
                    </a:cubicBezTo>
                    <a:cubicBezTo>
                      <a:pt x="38794" y="13177"/>
                      <a:pt x="39995" y="14078"/>
                      <a:pt x="40863" y="14978"/>
                    </a:cubicBezTo>
                    <a:cubicBezTo>
                      <a:pt x="39895" y="12343"/>
                      <a:pt x="38327" y="9908"/>
                      <a:pt x="36326" y="7907"/>
                    </a:cubicBezTo>
                    <a:cubicBezTo>
                      <a:pt x="36226" y="7840"/>
                      <a:pt x="36193" y="7806"/>
                      <a:pt x="36193" y="7706"/>
                    </a:cubicBezTo>
                    <a:lnTo>
                      <a:pt x="36126" y="7706"/>
                    </a:lnTo>
                    <a:cubicBezTo>
                      <a:pt x="36126" y="7640"/>
                      <a:pt x="36026" y="7640"/>
                      <a:pt x="35992" y="7573"/>
                    </a:cubicBezTo>
                    <a:lnTo>
                      <a:pt x="35992" y="7506"/>
                    </a:lnTo>
                    <a:cubicBezTo>
                      <a:pt x="35892" y="7506"/>
                      <a:pt x="35859" y="7406"/>
                      <a:pt x="35859" y="7373"/>
                    </a:cubicBezTo>
                    <a:lnTo>
                      <a:pt x="35792" y="7373"/>
                    </a:lnTo>
                    <a:cubicBezTo>
                      <a:pt x="35792" y="7306"/>
                      <a:pt x="35692" y="7306"/>
                      <a:pt x="35659" y="7239"/>
                    </a:cubicBezTo>
                    <a:lnTo>
                      <a:pt x="35659" y="7239"/>
                    </a:lnTo>
                    <a:cubicBezTo>
                      <a:pt x="35559" y="7173"/>
                      <a:pt x="35525" y="7139"/>
                      <a:pt x="35459" y="7139"/>
                    </a:cubicBezTo>
                    <a:lnTo>
                      <a:pt x="35459" y="7039"/>
                    </a:lnTo>
                    <a:cubicBezTo>
                      <a:pt x="35359" y="7039"/>
                      <a:pt x="35325" y="6973"/>
                      <a:pt x="35325" y="6906"/>
                    </a:cubicBezTo>
                    <a:lnTo>
                      <a:pt x="35325" y="6906"/>
                    </a:lnTo>
                    <a:lnTo>
                      <a:pt x="35325" y="6906"/>
                    </a:lnTo>
                    <a:lnTo>
                      <a:pt x="35325" y="6906"/>
                    </a:lnTo>
                    <a:cubicBezTo>
                      <a:pt x="35192" y="6839"/>
                      <a:pt x="35025" y="6706"/>
                      <a:pt x="34992" y="6639"/>
                    </a:cubicBezTo>
                    <a:lnTo>
                      <a:pt x="34892" y="6639"/>
                    </a:lnTo>
                    <a:cubicBezTo>
                      <a:pt x="34825" y="6539"/>
                      <a:pt x="34825" y="6506"/>
                      <a:pt x="34792" y="6506"/>
                    </a:cubicBezTo>
                    <a:lnTo>
                      <a:pt x="34691" y="6405"/>
                    </a:lnTo>
                    <a:lnTo>
                      <a:pt x="34558" y="6305"/>
                    </a:lnTo>
                    <a:lnTo>
                      <a:pt x="34558" y="6305"/>
                    </a:lnTo>
                    <a:cubicBezTo>
                      <a:pt x="34491" y="6305"/>
                      <a:pt x="34458" y="6205"/>
                      <a:pt x="34358" y="6172"/>
                    </a:cubicBezTo>
                    <a:lnTo>
                      <a:pt x="34358" y="6172"/>
                    </a:lnTo>
                    <a:lnTo>
                      <a:pt x="34358" y="6172"/>
                    </a:lnTo>
                    <a:cubicBezTo>
                      <a:pt x="34291" y="6072"/>
                      <a:pt x="34224" y="6072"/>
                      <a:pt x="34224" y="6039"/>
                    </a:cubicBezTo>
                    <a:lnTo>
                      <a:pt x="34158" y="6039"/>
                    </a:lnTo>
                    <a:lnTo>
                      <a:pt x="34158" y="6039"/>
                    </a:lnTo>
                    <a:lnTo>
                      <a:pt x="34158" y="6039"/>
                    </a:lnTo>
                    <a:cubicBezTo>
                      <a:pt x="34058" y="5972"/>
                      <a:pt x="34024" y="5972"/>
                      <a:pt x="34024" y="5905"/>
                    </a:cubicBezTo>
                    <a:lnTo>
                      <a:pt x="33958" y="5905"/>
                    </a:lnTo>
                    <a:cubicBezTo>
                      <a:pt x="33958" y="5838"/>
                      <a:pt x="33858" y="5838"/>
                      <a:pt x="33824" y="5805"/>
                    </a:cubicBezTo>
                    <a:lnTo>
                      <a:pt x="33724" y="5805"/>
                    </a:lnTo>
                    <a:cubicBezTo>
                      <a:pt x="33724" y="5705"/>
                      <a:pt x="33657" y="5705"/>
                      <a:pt x="33624" y="5672"/>
                    </a:cubicBezTo>
                    <a:lnTo>
                      <a:pt x="33524" y="5672"/>
                    </a:lnTo>
                    <a:cubicBezTo>
                      <a:pt x="33524" y="5572"/>
                      <a:pt x="33457" y="5572"/>
                      <a:pt x="33391" y="5538"/>
                    </a:cubicBezTo>
                    <a:lnTo>
                      <a:pt x="33324" y="5538"/>
                    </a:lnTo>
                    <a:lnTo>
                      <a:pt x="33190" y="5405"/>
                    </a:lnTo>
                    <a:lnTo>
                      <a:pt x="33124" y="5405"/>
                    </a:lnTo>
                    <a:lnTo>
                      <a:pt x="32990" y="5305"/>
                    </a:lnTo>
                    <a:lnTo>
                      <a:pt x="32990" y="5305"/>
                    </a:lnTo>
                    <a:lnTo>
                      <a:pt x="32990" y="5305"/>
                    </a:lnTo>
                    <a:lnTo>
                      <a:pt x="32990" y="5305"/>
                    </a:lnTo>
                    <a:cubicBezTo>
                      <a:pt x="32890" y="5205"/>
                      <a:pt x="32857" y="5205"/>
                      <a:pt x="32790" y="5171"/>
                    </a:cubicBezTo>
                    <a:lnTo>
                      <a:pt x="32790" y="5171"/>
                    </a:lnTo>
                    <a:lnTo>
                      <a:pt x="32557" y="5071"/>
                    </a:lnTo>
                    <a:lnTo>
                      <a:pt x="32557" y="5004"/>
                    </a:lnTo>
                    <a:cubicBezTo>
                      <a:pt x="32490" y="5004"/>
                      <a:pt x="32457" y="4904"/>
                      <a:pt x="32356" y="4904"/>
                    </a:cubicBezTo>
                    <a:lnTo>
                      <a:pt x="32356" y="4838"/>
                    </a:lnTo>
                    <a:cubicBezTo>
                      <a:pt x="32290" y="4838"/>
                      <a:pt x="32223" y="4738"/>
                      <a:pt x="32156" y="4738"/>
                    </a:cubicBezTo>
                    <a:lnTo>
                      <a:pt x="32056" y="4671"/>
                    </a:lnTo>
                    <a:lnTo>
                      <a:pt x="31956" y="4571"/>
                    </a:lnTo>
                    <a:lnTo>
                      <a:pt x="31956" y="4571"/>
                    </a:lnTo>
                    <a:lnTo>
                      <a:pt x="31856" y="4571"/>
                    </a:lnTo>
                    <a:lnTo>
                      <a:pt x="31723" y="4471"/>
                    </a:lnTo>
                    <a:lnTo>
                      <a:pt x="31723" y="4471"/>
                    </a:lnTo>
                    <a:lnTo>
                      <a:pt x="31723" y="4471"/>
                    </a:lnTo>
                    <a:lnTo>
                      <a:pt x="31656" y="4471"/>
                    </a:lnTo>
                    <a:lnTo>
                      <a:pt x="31523" y="4371"/>
                    </a:lnTo>
                    <a:lnTo>
                      <a:pt x="31456" y="4304"/>
                    </a:lnTo>
                    <a:lnTo>
                      <a:pt x="31322" y="4204"/>
                    </a:lnTo>
                    <a:lnTo>
                      <a:pt x="31222" y="4204"/>
                    </a:lnTo>
                    <a:lnTo>
                      <a:pt x="31122" y="4137"/>
                    </a:lnTo>
                    <a:lnTo>
                      <a:pt x="31022" y="4037"/>
                    </a:lnTo>
                    <a:lnTo>
                      <a:pt x="30822" y="3970"/>
                    </a:lnTo>
                    <a:lnTo>
                      <a:pt x="30822" y="3870"/>
                    </a:lnTo>
                    <a:lnTo>
                      <a:pt x="30689" y="3870"/>
                    </a:lnTo>
                    <a:lnTo>
                      <a:pt x="30555" y="3804"/>
                    </a:lnTo>
                    <a:lnTo>
                      <a:pt x="30455" y="3704"/>
                    </a:lnTo>
                    <a:lnTo>
                      <a:pt x="30355" y="3603"/>
                    </a:lnTo>
                    <a:lnTo>
                      <a:pt x="30222" y="3603"/>
                    </a:lnTo>
                    <a:lnTo>
                      <a:pt x="30155" y="3537"/>
                    </a:lnTo>
                    <a:lnTo>
                      <a:pt x="30021" y="3437"/>
                    </a:lnTo>
                    <a:lnTo>
                      <a:pt x="29955" y="3437"/>
                    </a:lnTo>
                    <a:lnTo>
                      <a:pt x="29721" y="3370"/>
                    </a:lnTo>
                    <a:lnTo>
                      <a:pt x="29655" y="3270"/>
                    </a:lnTo>
                    <a:lnTo>
                      <a:pt x="29521" y="3203"/>
                    </a:lnTo>
                    <a:lnTo>
                      <a:pt x="29454" y="3203"/>
                    </a:lnTo>
                    <a:lnTo>
                      <a:pt x="29321" y="3103"/>
                    </a:lnTo>
                    <a:cubicBezTo>
                      <a:pt x="30188" y="4070"/>
                      <a:pt x="31122" y="5205"/>
                      <a:pt x="31856" y="6506"/>
                    </a:cubicBezTo>
                    <a:cubicBezTo>
                      <a:pt x="32523" y="7840"/>
                      <a:pt x="33157" y="9174"/>
                      <a:pt x="33624" y="10542"/>
                    </a:cubicBezTo>
                    <a:close/>
                    <a:moveTo>
                      <a:pt x="35592" y="7206"/>
                    </a:moveTo>
                    <a:cubicBezTo>
                      <a:pt x="35525" y="7139"/>
                      <a:pt x="35492" y="7073"/>
                      <a:pt x="35392" y="7073"/>
                    </a:cubicBezTo>
                    <a:moveTo>
                      <a:pt x="34525" y="6239"/>
                    </a:moveTo>
                    <a:cubicBezTo>
                      <a:pt x="34458" y="6239"/>
                      <a:pt x="34391" y="6172"/>
                      <a:pt x="34325" y="6139"/>
                    </a:cubicBezTo>
                    <a:moveTo>
                      <a:pt x="8606" y="37161"/>
                    </a:moveTo>
                    <a:cubicBezTo>
                      <a:pt x="8606" y="37228"/>
                      <a:pt x="8673" y="37228"/>
                      <a:pt x="8706" y="37261"/>
                    </a:cubicBezTo>
                    <a:moveTo>
                      <a:pt x="9674" y="38061"/>
                    </a:moveTo>
                    <a:cubicBezTo>
                      <a:pt x="9740" y="38162"/>
                      <a:pt x="9740" y="38195"/>
                      <a:pt x="9807" y="38195"/>
                    </a:cubicBez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7"/>
              <p:cNvSpPr/>
              <p:nvPr/>
            </p:nvSpPr>
            <p:spPr>
              <a:xfrm>
                <a:off x="3233325" y="1129575"/>
                <a:ext cx="1061600" cy="1066625"/>
              </a:xfrm>
              <a:custGeom>
                <a:rect b="b" l="l" r="r" t="t"/>
                <a:pathLst>
                  <a:path extrusionOk="0" h="42665" w="42464">
                    <a:moveTo>
                      <a:pt x="35459" y="7117"/>
                    </a:moveTo>
                    <a:lnTo>
                      <a:pt x="35459" y="7139"/>
                    </a:lnTo>
                    <a:cubicBezTo>
                      <a:pt x="35474" y="7139"/>
                      <a:pt x="35487" y="7141"/>
                      <a:pt x="35500" y="7144"/>
                    </a:cubicBezTo>
                    <a:lnTo>
                      <a:pt x="35500" y="7144"/>
                    </a:lnTo>
                    <a:lnTo>
                      <a:pt x="35459" y="7117"/>
                    </a:lnTo>
                    <a:close/>
                    <a:moveTo>
                      <a:pt x="22049" y="1969"/>
                    </a:moveTo>
                    <a:cubicBezTo>
                      <a:pt x="22816" y="1969"/>
                      <a:pt x="23717" y="4037"/>
                      <a:pt x="24484" y="7406"/>
                    </a:cubicBezTo>
                    <a:cubicBezTo>
                      <a:pt x="24551" y="7806"/>
                      <a:pt x="24684" y="8240"/>
                      <a:pt x="24784" y="8674"/>
                    </a:cubicBezTo>
                    <a:cubicBezTo>
                      <a:pt x="23884" y="8640"/>
                      <a:pt x="22983" y="8540"/>
                      <a:pt x="22116" y="8540"/>
                    </a:cubicBezTo>
                    <a:cubicBezTo>
                      <a:pt x="21148" y="8540"/>
                      <a:pt x="20281" y="8574"/>
                      <a:pt x="19447" y="8674"/>
                    </a:cubicBezTo>
                    <a:cubicBezTo>
                      <a:pt x="19481" y="8240"/>
                      <a:pt x="19547" y="7806"/>
                      <a:pt x="19547" y="7406"/>
                    </a:cubicBezTo>
                    <a:cubicBezTo>
                      <a:pt x="20348" y="4037"/>
                      <a:pt x="21215" y="1969"/>
                      <a:pt x="22049" y="1969"/>
                    </a:cubicBezTo>
                    <a:close/>
                    <a:moveTo>
                      <a:pt x="25018" y="2636"/>
                    </a:moveTo>
                    <a:cubicBezTo>
                      <a:pt x="26919" y="3537"/>
                      <a:pt x="28721" y="5238"/>
                      <a:pt x="30088" y="7673"/>
                    </a:cubicBezTo>
                    <a:cubicBezTo>
                      <a:pt x="30488" y="8307"/>
                      <a:pt x="30855" y="9007"/>
                      <a:pt x="31189" y="9741"/>
                    </a:cubicBezTo>
                    <a:cubicBezTo>
                      <a:pt x="29821" y="9374"/>
                      <a:pt x="28354" y="9074"/>
                      <a:pt x="26853" y="8874"/>
                    </a:cubicBezTo>
                    <a:cubicBezTo>
                      <a:pt x="26719" y="8207"/>
                      <a:pt x="26619" y="7573"/>
                      <a:pt x="26486" y="6906"/>
                    </a:cubicBezTo>
                    <a:cubicBezTo>
                      <a:pt x="26052" y="5171"/>
                      <a:pt x="25552" y="3704"/>
                      <a:pt x="25018" y="2636"/>
                    </a:cubicBezTo>
                    <a:close/>
                    <a:moveTo>
                      <a:pt x="19147" y="2703"/>
                    </a:moveTo>
                    <a:cubicBezTo>
                      <a:pt x="18547" y="3837"/>
                      <a:pt x="18113" y="5305"/>
                      <a:pt x="17679" y="7006"/>
                    </a:cubicBezTo>
                    <a:cubicBezTo>
                      <a:pt x="17546" y="7640"/>
                      <a:pt x="17446" y="8207"/>
                      <a:pt x="17346" y="8907"/>
                    </a:cubicBezTo>
                    <a:cubicBezTo>
                      <a:pt x="15845" y="9074"/>
                      <a:pt x="14377" y="9374"/>
                      <a:pt x="13009" y="9808"/>
                    </a:cubicBezTo>
                    <a:cubicBezTo>
                      <a:pt x="13276" y="9007"/>
                      <a:pt x="13676" y="8340"/>
                      <a:pt x="14043" y="7740"/>
                    </a:cubicBezTo>
                    <a:cubicBezTo>
                      <a:pt x="15478" y="5338"/>
                      <a:pt x="17212" y="3570"/>
                      <a:pt x="19147" y="2703"/>
                    </a:cubicBezTo>
                    <a:close/>
                    <a:moveTo>
                      <a:pt x="14977" y="3303"/>
                    </a:moveTo>
                    <a:cubicBezTo>
                      <a:pt x="14010" y="4237"/>
                      <a:pt x="13176" y="5371"/>
                      <a:pt x="12442" y="6672"/>
                    </a:cubicBezTo>
                    <a:cubicBezTo>
                      <a:pt x="11642" y="7873"/>
                      <a:pt x="11108" y="9174"/>
                      <a:pt x="10541" y="10542"/>
                    </a:cubicBezTo>
                    <a:cubicBezTo>
                      <a:pt x="9173" y="11142"/>
                      <a:pt x="7839" y="11709"/>
                      <a:pt x="6671" y="12410"/>
                    </a:cubicBezTo>
                    <a:cubicBezTo>
                      <a:pt x="5371" y="13177"/>
                      <a:pt x="4270" y="14078"/>
                      <a:pt x="3302" y="14978"/>
                    </a:cubicBezTo>
                    <a:cubicBezTo>
                      <a:pt x="4303" y="12343"/>
                      <a:pt x="5938" y="9908"/>
                      <a:pt x="7839" y="8073"/>
                    </a:cubicBezTo>
                    <a:lnTo>
                      <a:pt x="8039" y="7873"/>
                    </a:lnTo>
                    <a:lnTo>
                      <a:pt x="8173" y="7740"/>
                    </a:lnTo>
                    <a:lnTo>
                      <a:pt x="8273" y="7673"/>
                    </a:lnTo>
                    <a:lnTo>
                      <a:pt x="8373" y="7540"/>
                    </a:lnTo>
                    <a:cubicBezTo>
                      <a:pt x="8439" y="7506"/>
                      <a:pt x="8506" y="7506"/>
                      <a:pt x="8506" y="7406"/>
                    </a:cubicBezTo>
                    <a:lnTo>
                      <a:pt x="8606" y="7406"/>
                    </a:lnTo>
                    <a:cubicBezTo>
                      <a:pt x="8606" y="7373"/>
                      <a:pt x="8640" y="7306"/>
                      <a:pt x="8706" y="7306"/>
                    </a:cubicBezTo>
                    <a:lnTo>
                      <a:pt x="8706" y="7206"/>
                    </a:lnTo>
                    <a:cubicBezTo>
                      <a:pt x="8806" y="7206"/>
                      <a:pt x="8840" y="7173"/>
                      <a:pt x="8940" y="7073"/>
                    </a:cubicBezTo>
                    <a:cubicBezTo>
                      <a:pt x="8973" y="7006"/>
                      <a:pt x="9140" y="6872"/>
                      <a:pt x="9273" y="6806"/>
                    </a:cubicBezTo>
                    <a:lnTo>
                      <a:pt x="9473" y="6672"/>
                    </a:lnTo>
                    <a:lnTo>
                      <a:pt x="9473" y="6572"/>
                    </a:lnTo>
                    <a:cubicBezTo>
                      <a:pt x="9507" y="6572"/>
                      <a:pt x="9607" y="6539"/>
                      <a:pt x="9607" y="6472"/>
                    </a:cubicBezTo>
                    <a:lnTo>
                      <a:pt x="9674" y="6472"/>
                    </a:lnTo>
                    <a:cubicBezTo>
                      <a:pt x="9707" y="6472"/>
                      <a:pt x="9707" y="6405"/>
                      <a:pt x="9807" y="6339"/>
                    </a:cubicBezTo>
                    <a:lnTo>
                      <a:pt x="9874" y="6339"/>
                    </a:lnTo>
                    <a:lnTo>
                      <a:pt x="10007" y="6205"/>
                    </a:lnTo>
                    <a:cubicBezTo>
                      <a:pt x="10107" y="6172"/>
                      <a:pt x="10141" y="6172"/>
                      <a:pt x="10207" y="6072"/>
                    </a:cubicBezTo>
                    <a:cubicBezTo>
                      <a:pt x="10274" y="6039"/>
                      <a:pt x="10341" y="6039"/>
                      <a:pt x="10341" y="5972"/>
                    </a:cubicBezTo>
                    <a:lnTo>
                      <a:pt x="10441" y="5972"/>
                    </a:lnTo>
                    <a:cubicBezTo>
                      <a:pt x="10474" y="5905"/>
                      <a:pt x="10541" y="5905"/>
                      <a:pt x="10541" y="5838"/>
                    </a:cubicBezTo>
                    <a:lnTo>
                      <a:pt x="10641" y="5838"/>
                    </a:lnTo>
                    <a:cubicBezTo>
                      <a:pt x="10674" y="5805"/>
                      <a:pt x="10774" y="5805"/>
                      <a:pt x="10774" y="5705"/>
                    </a:cubicBezTo>
                    <a:lnTo>
                      <a:pt x="10841" y="5705"/>
                    </a:lnTo>
                    <a:cubicBezTo>
                      <a:pt x="10874" y="5672"/>
                      <a:pt x="10975" y="5672"/>
                      <a:pt x="10975" y="5572"/>
                    </a:cubicBezTo>
                    <a:lnTo>
                      <a:pt x="11041" y="5572"/>
                    </a:lnTo>
                    <a:lnTo>
                      <a:pt x="11175" y="5471"/>
                    </a:lnTo>
                    <a:lnTo>
                      <a:pt x="11275" y="5471"/>
                    </a:lnTo>
                    <a:cubicBezTo>
                      <a:pt x="11275" y="5405"/>
                      <a:pt x="11308" y="5405"/>
                      <a:pt x="11375" y="5338"/>
                    </a:cubicBezTo>
                    <a:lnTo>
                      <a:pt x="11475" y="5338"/>
                    </a:lnTo>
                    <a:cubicBezTo>
                      <a:pt x="11475" y="5238"/>
                      <a:pt x="11508" y="5238"/>
                      <a:pt x="11608" y="5238"/>
                    </a:cubicBezTo>
                    <a:lnTo>
                      <a:pt x="11675" y="5171"/>
                    </a:lnTo>
                    <a:lnTo>
                      <a:pt x="11808" y="5071"/>
                    </a:lnTo>
                    <a:lnTo>
                      <a:pt x="11875" y="5004"/>
                    </a:lnTo>
                    <a:cubicBezTo>
                      <a:pt x="11942" y="5004"/>
                      <a:pt x="11942" y="4904"/>
                      <a:pt x="12009" y="4904"/>
                    </a:cubicBezTo>
                    <a:lnTo>
                      <a:pt x="12109" y="4838"/>
                    </a:lnTo>
                    <a:cubicBezTo>
                      <a:pt x="12142" y="4838"/>
                      <a:pt x="12142" y="4738"/>
                      <a:pt x="12209" y="4738"/>
                    </a:cubicBezTo>
                    <a:lnTo>
                      <a:pt x="12309" y="4738"/>
                    </a:lnTo>
                    <a:lnTo>
                      <a:pt x="12442" y="4638"/>
                    </a:lnTo>
                    <a:lnTo>
                      <a:pt x="12509" y="4638"/>
                    </a:lnTo>
                    <a:lnTo>
                      <a:pt x="12642" y="4537"/>
                    </a:lnTo>
                    <a:lnTo>
                      <a:pt x="12709" y="4471"/>
                    </a:lnTo>
                    <a:lnTo>
                      <a:pt x="12843" y="4371"/>
                    </a:lnTo>
                    <a:lnTo>
                      <a:pt x="12943" y="4371"/>
                    </a:lnTo>
                    <a:lnTo>
                      <a:pt x="13143" y="4304"/>
                    </a:lnTo>
                    <a:lnTo>
                      <a:pt x="13209" y="4204"/>
                    </a:lnTo>
                    <a:lnTo>
                      <a:pt x="13343" y="4137"/>
                    </a:lnTo>
                    <a:lnTo>
                      <a:pt x="13443" y="4037"/>
                    </a:lnTo>
                    <a:lnTo>
                      <a:pt x="13543" y="4037"/>
                    </a:lnTo>
                    <a:lnTo>
                      <a:pt x="13643" y="3970"/>
                    </a:lnTo>
                    <a:lnTo>
                      <a:pt x="13777" y="3870"/>
                    </a:lnTo>
                    <a:lnTo>
                      <a:pt x="13843" y="3804"/>
                    </a:lnTo>
                    <a:lnTo>
                      <a:pt x="13977" y="3804"/>
                    </a:lnTo>
                    <a:lnTo>
                      <a:pt x="14043" y="3704"/>
                    </a:lnTo>
                    <a:lnTo>
                      <a:pt x="14277" y="3637"/>
                    </a:lnTo>
                    <a:lnTo>
                      <a:pt x="14344" y="3637"/>
                    </a:lnTo>
                    <a:lnTo>
                      <a:pt x="14477" y="3537"/>
                    </a:lnTo>
                    <a:lnTo>
                      <a:pt x="14544" y="3470"/>
                    </a:lnTo>
                    <a:lnTo>
                      <a:pt x="14677" y="3370"/>
                    </a:lnTo>
                    <a:lnTo>
                      <a:pt x="14777" y="3370"/>
                    </a:lnTo>
                    <a:cubicBezTo>
                      <a:pt x="14844" y="3370"/>
                      <a:pt x="14877" y="3303"/>
                      <a:pt x="14977" y="3303"/>
                    </a:cubicBezTo>
                    <a:close/>
                    <a:moveTo>
                      <a:pt x="29321" y="3103"/>
                    </a:moveTo>
                    <a:lnTo>
                      <a:pt x="29454" y="3203"/>
                    </a:lnTo>
                    <a:lnTo>
                      <a:pt x="29521" y="3203"/>
                    </a:lnTo>
                    <a:lnTo>
                      <a:pt x="29655" y="3270"/>
                    </a:lnTo>
                    <a:lnTo>
                      <a:pt x="29721" y="3370"/>
                    </a:lnTo>
                    <a:lnTo>
                      <a:pt x="29955" y="3437"/>
                    </a:lnTo>
                    <a:lnTo>
                      <a:pt x="30021" y="3437"/>
                    </a:lnTo>
                    <a:lnTo>
                      <a:pt x="30155" y="3537"/>
                    </a:lnTo>
                    <a:lnTo>
                      <a:pt x="30222" y="3603"/>
                    </a:lnTo>
                    <a:lnTo>
                      <a:pt x="30355" y="3603"/>
                    </a:lnTo>
                    <a:lnTo>
                      <a:pt x="30455" y="3704"/>
                    </a:lnTo>
                    <a:lnTo>
                      <a:pt x="30555" y="3804"/>
                    </a:lnTo>
                    <a:lnTo>
                      <a:pt x="30689" y="3870"/>
                    </a:lnTo>
                    <a:lnTo>
                      <a:pt x="30822" y="3870"/>
                    </a:lnTo>
                    <a:lnTo>
                      <a:pt x="30822" y="3970"/>
                    </a:lnTo>
                    <a:lnTo>
                      <a:pt x="31022" y="4037"/>
                    </a:lnTo>
                    <a:lnTo>
                      <a:pt x="31122" y="4137"/>
                    </a:lnTo>
                    <a:lnTo>
                      <a:pt x="31222" y="4204"/>
                    </a:lnTo>
                    <a:lnTo>
                      <a:pt x="31322" y="4204"/>
                    </a:lnTo>
                    <a:lnTo>
                      <a:pt x="31456" y="4304"/>
                    </a:lnTo>
                    <a:lnTo>
                      <a:pt x="31523" y="4371"/>
                    </a:lnTo>
                    <a:lnTo>
                      <a:pt x="31723" y="4471"/>
                    </a:lnTo>
                    <a:lnTo>
                      <a:pt x="31856" y="4571"/>
                    </a:lnTo>
                    <a:lnTo>
                      <a:pt x="31956" y="4571"/>
                    </a:lnTo>
                    <a:lnTo>
                      <a:pt x="32056" y="4671"/>
                    </a:lnTo>
                    <a:lnTo>
                      <a:pt x="32156" y="4738"/>
                    </a:lnTo>
                    <a:cubicBezTo>
                      <a:pt x="32223" y="4738"/>
                      <a:pt x="32290" y="4838"/>
                      <a:pt x="32356" y="4838"/>
                    </a:cubicBezTo>
                    <a:lnTo>
                      <a:pt x="32356" y="4904"/>
                    </a:lnTo>
                    <a:cubicBezTo>
                      <a:pt x="32457" y="4904"/>
                      <a:pt x="32490" y="5004"/>
                      <a:pt x="32557" y="5004"/>
                    </a:cubicBezTo>
                    <a:lnTo>
                      <a:pt x="32557" y="5071"/>
                    </a:lnTo>
                    <a:lnTo>
                      <a:pt x="32790" y="5171"/>
                    </a:lnTo>
                    <a:cubicBezTo>
                      <a:pt x="32857" y="5205"/>
                      <a:pt x="32890" y="5205"/>
                      <a:pt x="32990" y="5305"/>
                    </a:cubicBezTo>
                    <a:lnTo>
                      <a:pt x="33124" y="5405"/>
                    </a:lnTo>
                    <a:lnTo>
                      <a:pt x="33190" y="5405"/>
                    </a:lnTo>
                    <a:lnTo>
                      <a:pt x="33324" y="5538"/>
                    </a:lnTo>
                    <a:lnTo>
                      <a:pt x="33391" y="5538"/>
                    </a:lnTo>
                    <a:cubicBezTo>
                      <a:pt x="33457" y="5572"/>
                      <a:pt x="33524" y="5572"/>
                      <a:pt x="33524" y="5672"/>
                    </a:cubicBezTo>
                    <a:lnTo>
                      <a:pt x="33624" y="5672"/>
                    </a:lnTo>
                    <a:cubicBezTo>
                      <a:pt x="33657" y="5705"/>
                      <a:pt x="33724" y="5705"/>
                      <a:pt x="33724" y="5805"/>
                    </a:cubicBezTo>
                    <a:lnTo>
                      <a:pt x="33824" y="5805"/>
                    </a:lnTo>
                    <a:cubicBezTo>
                      <a:pt x="33858" y="5838"/>
                      <a:pt x="33958" y="5838"/>
                      <a:pt x="33958" y="5905"/>
                    </a:cubicBezTo>
                    <a:lnTo>
                      <a:pt x="34024" y="5905"/>
                    </a:lnTo>
                    <a:cubicBezTo>
                      <a:pt x="34024" y="5972"/>
                      <a:pt x="34058" y="5972"/>
                      <a:pt x="34158" y="6039"/>
                    </a:cubicBezTo>
                    <a:lnTo>
                      <a:pt x="34224" y="6039"/>
                    </a:lnTo>
                    <a:cubicBezTo>
                      <a:pt x="34224" y="6069"/>
                      <a:pt x="34279" y="6072"/>
                      <a:pt x="34339" y="6146"/>
                    </a:cubicBezTo>
                    <a:lnTo>
                      <a:pt x="34339" y="6146"/>
                    </a:lnTo>
                    <a:lnTo>
                      <a:pt x="34325" y="6139"/>
                    </a:lnTo>
                    <a:lnTo>
                      <a:pt x="34325" y="6139"/>
                    </a:lnTo>
                    <a:cubicBezTo>
                      <a:pt x="34330" y="6141"/>
                      <a:pt x="34334" y="6144"/>
                      <a:pt x="34339" y="6146"/>
                    </a:cubicBezTo>
                    <a:lnTo>
                      <a:pt x="34339" y="6146"/>
                    </a:lnTo>
                    <a:cubicBezTo>
                      <a:pt x="34345" y="6154"/>
                      <a:pt x="34352" y="6163"/>
                      <a:pt x="34358" y="6172"/>
                    </a:cubicBezTo>
                    <a:cubicBezTo>
                      <a:pt x="34458" y="6205"/>
                      <a:pt x="34491" y="6305"/>
                      <a:pt x="34558" y="6305"/>
                    </a:cubicBezTo>
                    <a:lnTo>
                      <a:pt x="34691" y="6405"/>
                    </a:lnTo>
                    <a:lnTo>
                      <a:pt x="34792" y="6506"/>
                    </a:lnTo>
                    <a:cubicBezTo>
                      <a:pt x="34825" y="6506"/>
                      <a:pt x="34825" y="6539"/>
                      <a:pt x="34892" y="6639"/>
                    </a:cubicBezTo>
                    <a:lnTo>
                      <a:pt x="34992" y="6639"/>
                    </a:lnTo>
                    <a:cubicBezTo>
                      <a:pt x="35025" y="6706"/>
                      <a:pt x="35192" y="6839"/>
                      <a:pt x="35325" y="6906"/>
                    </a:cubicBezTo>
                    <a:cubicBezTo>
                      <a:pt x="35325" y="6973"/>
                      <a:pt x="35359" y="7039"/>
                      <a:pt x="35459" y="7039"/>
                    </a:cubicBezTo>
                    <a:lnTo>
                      <a:pt x="35459" y="7085"/>
                    </a:lnTo>
                    <a:lnTo>
                      <a:pt x="35459" y="7085"/>
                    </a:lnTo>
                    <a:cubicBezTo>
                      <a:pt x="35440" y="7077"/>
                      <a:pt x="35418" y="7073"/>
                      <a:pt x="35392" y="7073"/>
                    </a:cubicBezTo>
                    <a:lnTo>
                      <a:pt x="35459" y="7117"/>
                    </a:lnTo>
                    <a:lnTo>
                      <a:pt x="35459" y="7085"/>
                    </a:lnTo>
                    <a:lnTo>
                      <a:pt x="35459" y="7085"/>
                    </a:lnTo>
                    <a:cubicBezTo>
                      <a:pt x="35500" y="7103"/>
                      <a:pt x="35528" y="7136"/>
                      <a:pt x="35562" y="7174"/>
                    </a:cubicBezTo>
                    <a:lnTo>
                      <a:pt x="35562" y="7174"/>
                    </a:lnTo>
                    <a:cubicBezTo>
                      <a:pt x="35539" y="7159"/>
                      <a:pt x="35520" y="7150"/>
                      <a:pt x="35500" y="7144"/>
                    </a:cubicBezTo>
                    <a:lnTo>
                      <a:pt x="35500" y="7144"/>
                    </a:lnTo>
                    <a:lnTo>
                      <a:pt x="35592" y="7206"/>
                    </a:lnTo>
                    <a:cubicBezTo>
                      <a:pt x="35581" y="7195"/>
                      <a:pt x="35571" y="7184"/>
                      <a:pt x="35562" y="7174"/>
                    </a:cubicBezTo>
                    <a:lnTo>
                      <a:pt x="35562" y="7174"/>
                    </a:lnTo>
                    <a:cubicBezTo>
                      <a:pt x="35587" y="7190"/>
                      <a:pt x="35617" y="7212"/>
                      <a:pt x="35659" y="7239"/>
                    </a:cubicBezTo>
                    <a:cubicBezTo>
                      <a:pt x="35692" y="7306"/>
                      <a:pt x="35792" y="7306"/>
                      <a:pt x="35792" y="7373"/>
                    </a:cubicBezTo>
                    <a:lnTo>
                      <a:pt x="35859" y="7373"/>
                    </a:lnTo>
                    <a:cubicBezTo>
                      <a:pt x="35859" y="7406"/>
                      <a:pt x="35892" y="7506"/>
                      <a:pt x="35992" y="7506"/>
                    </a:cubicBezTo>
                    <a:lnTo>
                      <a:pt x="35992" y="7573"/>
                    </a:lnTo>
                    <a:cubicBezTo>
                      <a:pt x="36026" y="7640"/>
                      <a:pt x="36126" y="7640"/>
                      <a:pt x="36126" y="7706"/>
                    </a:cubicBezTo>
                    <a:lnTo>
                      <a:pt x="36193" y="7706"/>
                    </a:lnTo>
                    <a:cubicBezTo>
                      <a:pt x="36193" y="7806"/>
                      <a:pt x="36226" y="7840"/>
                      <a:pt x="36326" y="7907"/>
                    </a:cubicBezTo>
                    <a:cubicBezTo>
                      <a:pt x="38327" y="9908"/>
                      <a:pt x="39895" y="12343"/>
                      <a:pt x="40863" y="14978"/>
                    </a:cubicBezTo>
                    <a:cubicBezTo>
                      <a:pt x="39995" y="14078"/>
                      <a:pt x="38794" y="13177"/>
                      <a:pt x="37493" y="12410"/>
                    </a:cubicBezTo>
                    <a:cubicBezTo>
                      <a:pt x="36359" y="11709"/>
                      <a:pt x="35058" y="11075"/>
                      <a:pt x="33624" y="10542"/>
                    </a:cubicBezTo>
                    <a:cubicBezTo>
                      <a:pt x="33157" y="9174"/>
                      <a:pt x="32523" y="7840"/>
                      <a:pt x="31856" y="6506"/>
                    </a:cubicBezTo>
                    <a:cubicBezTo>
                      <a:pt x="31122" y="5205"/>
                      <a:pt x="30188" y="4070"/>
                      <a:pt x="29321" y="3103"/>
                    </a:cubicBezTo>
                    <a:close/>
                    <a:moveTo>
                      <a:pt x="22116" y="10542"/>
                    </a:moveTo>
                    <a:cubicBezTo>
                      <a:pt x="23150" y="10542"/>
                      <a:pt x="24117" y="10575"/>
                      <a:pt x="25151" y="10675"/>
                    </a:cubicBezTo>
                    <a:cubicBezTo>
                      <a:pt x="25385" y="12376"/>
                      <a:pt x="25618" y="14311"/>
                      <a:pt x="25685" y="16379"/>
                    </a:cubicBezTo>
                    <a:cubicBezTo>
                      <a:pt x="24518" y="16379"/>
                      <a:pt x="23350" y="16313"/>
                      <a:pt x="22116" y="16313"/>
                    </a:cubicBezTo>
                    <a:cubicBezTo>
                      <a:pt x="20848" y="16313"/>
                      <a:pt x="19614" y="16379"/>
                      <a:pt x="18447" y="16379"/>
                    </a:cubicBezTo>
                    <a:cubicBezTo>
                      <a:pt x="18613" y="14344"/>
                      <a:pt x="18813" y="12376"/>
                      <a:pt x="19047" y="10675"/>
                    </a:cubicBezTo>
                    <a:cubicBezTo>
                      <a:pt x="20014" y="10642"/>
                      <a:pt x="21048" y="10542"/>
                      <a:pt x="22116" y="10542"/>
                    </a:cubicBezTo>
                    <a:close/>
                    <a:moveTo>
                      <a:pt x="17012" y="10975"/>
                    </a:moveTo>
                    <a:cubicBezTo>
                      <a:pt x="16779" y="12677"/>
                      <a:pt x="16612" y="14545"/>
                      <a:pt x="16478" y="16546"/>
                    </a:cubicBezTo>
                    <a:cubicBezTo>
                      <a:pt x="14477" y="16679"/>
                      <a:pt x="12609" y="16813"/>
                      <a:pt x="10874" y="17080"/>
                    </a:cubicBezTo>
                    <a:cubicBezTo>
                      <a:pt x="11141" y="15312"/>
                      <a:pt x="11542" y="13644"/>
                      <a:pt x="12042" y="12143"/>
                    </a:cubicBezTo>
                    <a:cubicBezTo>
                      <a:pt x="13643" y="11576"/>
                      <a:pt x="15311" y="11242"/>
                      <a:pt x="17012" y="10975"/>
                    </a:cubicBezTo>
                    <a:close/>
                    <a:moveTo>
                      <a:pt x="27153" y="10975"/>
                    </a:moveTo>
                    <a:cubicBezTo>
                      <a:pt x="28921" y="11242"/>
                      <a:pt x="30589" y="11576"/>
                      <a:pt x="32090" y="12143"/>
                    </a:cubicBezTo>
                    <a:cubicBezTo>
                      <a:pt x="32557" y="13644"/>
                      <a:pt x="32990" y="15312"/>
                      <a:pt x="33257" y="17080"/>
                    </a:cubicBezTo>
                    <a:cubicBezTo>
                      <a:pt x="31556" y="16846"/>
                      <a:pt x="29688" y="16679"/>
                      <a:pt x="27686" y="16546"/>
                    </a:cubicBezTo>
                    <a:cubicBezTo>
                      <a:pt x="27620" y="14545"/>
                      <a:pt x="27386" y="12677"/>
                      <a:pt x="27153" y="10975"/>
                    </a:cubicBezTo>
                    <a:close/>
                    <a:moveTo>
                      <a:pt x="9707" y="13010"/>
                    </a:moveTo>
                    <a:cubicBezTo>
                      <a:pt x="9373" y="14378"/>
                      <a:pt x="9107" y="15912"/>
                      <a:pt x="8873" y="17413"/>
                    </a:cubicBezTo>
                    <a:cubicBezTo>
                      <a:pt x="8206" y="17480"/>
                      <a:pt x="7605" y="17647"/>
                      <a:pt x="6972" y="17747"/>
                    </a:cubicBezTo>
                    <a:cubicBezTo>
                      <a:pt x="5204" y="18181"/>
                      <a:pt x="3769" y="18681"/>
                      <a:pt x="2669" y="19215"/>
                    </a:cubicBezTo>
                    <a:cubicBezTo>
                      <a:pt x="3536" y="17313"/>
                      <a:pt x="5304" y="15512"/>
                      <a:pt x="7706" y="14078"/>
                    </a:cubicBezTo>
                    <a:cubicBezTo>
                      <a:pt x="8339" y="13711"/>
                      <a:pt x="9006" y="13344"/>
                      <a:pt x="9707" y="13010"/>
                    </a:cubicBezTo>
                    <a:close/>
                    <a:moveTo>
                      <a:pt x="34425" y="13044"/>
                    </a:moveTo>
                    <a:lnTo>
                      <a:pt x="34425" y="13044"/>
                    </a:lnTo>
                    <a:cubicBezTo>
                      <a:pt x="35225" y="13377"/>
                      <a:pt x="35892" y="13711"/>
                      <a:pt x="36526" y="14144"/>
                    </a:cubicBezTo>
                    <a:cubicBezTo>
                      <a:pt x="38894" y="15512"/>
                      <a:pt x="40696" y="17313"/>
                      <a:pt x="41563" y="19215"/>
                    </a:cubicBezTo>
                    <a:cubicBezTo>
                      <a:pt x="40396" y="18614"/>
                      <a:pt x="38961" y="18181"/>
                      <a:pt x="37227" y="17747"/>
                    </a:cubicBezTo>
                    <a:cubicBezTo>
                      <a:pt x="36660" y="17647"/>
                      <a:pt x="35992" y="17513"/>
                      <a:pt x="35359" y="17413"/>
                    </a:cubicBezTo>
                    <a:cubicBezTo>
                      <a:pt x="35158" y="15912"/>
                      <a:pt x="34858" y="14378"/>
                      <a:pt x="34425" y="13044"/>
                    </a:cubicBezTo>
                    <a:close/>
                    <a:moveTo>
                      <a:pt x="35525" y="19381"/>
                    </a:moveTo>
                    <a:cubicBezTo>
                      <a:pt x="35959" y="19548"/>
                      <a:pt x="36359" y="19582"/>
                      <a:pt x="36793" y="19682"/>
                    </a:cubicBezTo>
                    <a:cubicBezTo>
                      <a:pt x="40062" y="20482"/>
                      <a:pt x="42163" y="21349"/>
                      <a:pt x="42163" y="22183"/>
                    </a:cubicBezTo>
                    <a:cubicBezTo>
                      <a:pt x="42163" y="23017"/>
                      <a:pt x="40062" y="23851"/>
                      <a:pt x="36793" y="24585"/>
                    </a:cubicBezTo>
                    <a:cubicBezTo>
                      <a:pt x="36359" y="24719"/>
                      <a:pt x="35959" y="24819"/>
                      <a:pt x="35525" y="24819"/>
                    </a:cubicBezTo>
                    <a:cubicBezTo>
                      <a:pt x="35592" y="23918"/>
                      <a:pt x="35592" y="23017"/>
                      <a:pt x="35592" y="22150"/>
                    </a:cubicBezTo>
                    <a:cubicBezTo>
                      <a:pt x="35592" y="21249"/>
                      <a:pt x="35592" y="20249"/>
                      <a:pt x="35525" y="19381"/>
                    </a:cubicBezTo>
                    <a:close/>
                    <a:moveTo>
                      <a:pt x="8673" y="19415"/>
                    </a:moveTo>
                    <a:cubicBezTo>
                      <a:pt x="8606" y="20349"/>
                      <a:pt x="8506" y="21316"/>
                      <a:pt x="8539" y="22250"/>
                    </a:cubicBezTo>
                    <a:cubicBezTo>
                      <a:pt x="8539" y="23117"/>
                      <a:pt x="8606" y="24051"/>
                      <a:pt x="8673" y="24919"/>
                    </a:cubicBezTo>
                    <a:cubicBezTo>
                      <a:pt x="8206" y="24852"/>
                      <a:pt x="7806" y="24752"/>
                      <a:pt x="7372" y="24652"/>
                    </a:cubicBezTo>
                    <a:cubicBezTo>
                      <a:pt x="4103" y="23885"/>
                      <a:pt x="2001" y="23051"/>
                      <a:pt x="2001" y="22217"/>
                    </a:cubicBezTo>
                    <a:cubicBezTo>
                      <a:pt x="2001" y="21383"/>
                      <a:pt x="4103" y="20482"/>
                      <a:pt x="7372" y="19715"/>
                    </a:cubicBezTo>
                    <a:cubicBezTo>
                      <a:pt x="7806" y="19648"/>
                      <a:pt x="8173" y="19548"/>
                      <a:pt x="8673" y="19415"/>
                    </a:cubicBezTo>
                    <a:close/>
                    <a:moveTo>
                      <a:pt x="16312" y="18547"/>
                    </a:moveTo>
                    <a:cubicBezTo>
                      <a:pt x="16312" y="19715"/>
                      <a:pt x="16212" y="20916"/>
                      <a:pt x="16212" y="22183"/>
                    </a:cubicBezTo>
                    <a:cubicBezTo>
                      <a:pt x="16212" y="23418"/>
                      <a:pt x="16312" y="24685"/>
                      <a:pt x="16312" y="25853"/>
                    </a:cubicBezTo>
                    <a:cubicBezTo>
                      <a:pt x="14310" y="25719"/>
                      <a:pt x="12342" y="25519"/>
                      <a:pt x="10641" y="25219"/>
                    </a:cubicBezTo>
                    <a:cubicBezTo>
                      <a:pt x="10574" y="24252"/>
                      <a:pt x="10508" y="23184"/>
                      <a:pt x="10508" y="22183"/>
                    </a:cubicBezTo>
                    <a:cubicBezTo>
                      <a:pt x="10508" y="21183"/>
                      <a:pt x="10541" y="20149"/>
                      <a:pt x="10641" y="19081"/>
                    </a:cubicBezTo>
                    <a:cubicBezTo>
                      <a:pt x="12376" y="18881"/>
                      <a:pt x="14310" y="18681"/>
                      <a:pt x="16312" y="18547"/>
                    </a:cubicBezTo>
                    <a:close/>
                    <a:moveTo>
                      <a:pt x="27853" y="18547"/>
                    </a:moveTo>
                    <a:lnTo>
                      <a:pt x="27853" y="18547"/>
                    </a:lnTo>
                    <a:cubicBezTo>
                      <a:pt x="29888" y="18681"/>
                      <a:pt x="31789" y="18881"/>
                      <a:pt x="33557" y="19081"/>
                    </a:cubicBezTo>
                    <a:cubicBezTo>
                      <a:pt x="33624" y="20149"/>
                      <a:pt x="33657" y="21183"/>
                      <a:pt x="33657" y="22217"/>
                    </a:cubicBezTo>
                    <a:cubicBezTo>
                      <a:pt x="33657" y="23251"/>
                      <a:pt x="33657" y="24318"/>
                      <a:pt x="33557" y="25252"/>
                    </a:cubicBezTo>
                    <a:cubicBezTo>
                      <a:pt x="31789" y="25552"/>
                      <a:pt x="29955" y="25753"/>
                      <a:pt x="27853" y="25886"/>
                    </a:cubicBezTo>
                    <a:cubicBezTo>
                      <a:pt x="27953" y="24719"/>
                      <a:pt x="27953" y="23484"/>
                      <a:pt x="27953" y="22217"/>
                    </a:cubicBezTo>
                    <a:cubicBezTo>
                      <a:pt x="27953" y="20983"/>
                      <a:pt x="27953" y="19715"/>
                      <a:pt x="27853" y="18547"/>
                    </a:cubicBezTo>
                    <a:close/>
                    <a:moveTo>
                      <a:pt x="22082" y="18314"/>
                    </a:moveTo>
                    <a:cubicBezTo>
                      <a:pt x="23317" y="18314"/>
                      <a:pt x="24551" y="18381"/>
                      <a:pt x="25818" y="18381"/>
                    </a:cubicBezTo>
                    <a:cubicBezTo>
                      <a:pt x="25885" y="19648"/>
                      <a:pt x="25885" y="20882"/>
                      <a:pt x="25885" y="22183"/>
                    </a:cubicBezTo>
                    <a:cubicBezTo>
                      <a:pt x="25885" y="23384"/>
                      <a:pt x="25885" y="24719"/>
                      <a:pt x="25818" y="25886"/>
                    </a:cubicBezTo>
                    <a:cubicBezTo>
                      <a:pt x="24584" y="25953"/>
                      <a:pt x="23350" y="25953"/>
                      <a:pt x="22082" y="25953"/>
                    </a:cubicBezTo>
                    <a:cubicBezTo>
                      <a:pt x="20815" y="25953"/>
                      <a:pt x="19547" y="25953"/>
                      <a:pt x="18313" y="25886"/>
                    </a:cubicBezTo>
                    <a:cubicBezTo>
                      <a:pt x="18313" y="24719"/>
                      <a:pt x="18213" y="23418"/>
                      <a:pt x="18213" y="22183"/>
                    </a:cubicBezTo>
                    <a:cubicBezTo>
                      <a:pt x="18213" y="20882"/>
                      <a:pt x="18313" y="19648"/>
                      <a:pt x="18313" y="18381"/>
                    </a:cubicBezTo>
                    <a:cubicBezTo>
                      <a:pt x="19547" y="18381"/>
                      <a:pt x="20815" y="18314"/>
                      <a:pt x="22082" y="18314"/>
                    </a:cubicBezTo>
                    <a:close/>
                    <a:moveTo>
                      <a:pt x="2669" y="25119"/>
                    </a:moveTo>
                    <a:lnTo>
                      <a:pt x="2669" y="25119"/>
                    </a:lnTo>
                    <a:cubicBezTo>
                      <a:pt x="3803" y="25686"/>
                      <a:pt x="5270" y="26186"/>
                      <a:pt x="6972" y="26520"/>
                    </a:cubicBezTo>
                    <a:cubicBezTo>
                      <a:pt x="7605" y="26653"/>
                      <a:pt x="8173" y="26787"/>
                      <a:pt x="8873" y="26920"/>
                    </a:cubicBezTo>
                    <a:cubicBezTo>
                      <a:pt x="9107" y="28488"/>
                      <a:pt x="9340" y="29889"/>
                      <a:pt x="9707" y="31257"/>
                    </a:cubicBezTo>
                    <a:cubicBezTo>
                      <a:pt x="9006" y="30956"/>
                      <a:pt x="8339" y="30556"/>
                      <a:pt x="7706" y="30222"/>
                    </a:cubicBezTo>
                    <a:cubicBezTo>
                      <a:pt x="5304" y="28821"/>
                      <a:pt x="3536" y="27054"/>
                      <a:pt x="2669" y="25119"/>
                    </a:cubicBezTo>
                    <a:close/>
                    <a:moveTo>
                      <a:pt x="41530" y="25152"/>
                    </a:moveTo>
                    <a:cubicBezTo>
                      <a:pt x="40662" y="27087"/>
                      <a:pt x="38861" y="28821"/>
                      <a:pt x="36526" y="30222"/>
                    </a:cubicBezTo>
                    <a:cubicBezTo>
                      <a:pt x="35892" y="30556"/>
                      <a:pt x="35192" y="30990"/>
                      <a:pt x="34458" y="31257"/>
                    </a:cubicBezTo>
                    <a:cubicBezTo>
                      <a:pt x="34825" y="29889"/>
                      <a:pt x="35125" y="28421"/>
                      <a:pt x="35325" y="26920"/>
                    </a:cubicBezTo>
                    <a:cubicBezTo>
                      <a:pt x="35959" y="26820"/>
                      <a:pt x="36660" y="26653"/>
                      <a:pt x="37193" y="26520"/>
                    </a:cubicBezTo>
                    <a:cubicBezTo>
                      <a:pt x="38894" y="26186"/>
                      <a:pt x="40362" y="25686"/>
                      <a:pt x="41530" y="25152"/>
                    </a:cubicBezTo>
                    <a:close/>
                    <a:moveTo>
                      <a:pt x="10841" y="27320"/>
                    </a:moveTo>
                    <a:lnTo>
                      <a:pt x="10841" y="27320"/>
                    </a:lnTo>
                    <a:cubicBezTo>
                      <a:pt x="12542" y="27521"/>
                      <a:pt x="14444" y="27721"/>
                      <a:pt x="16445" y="27854"/>
                    </a:cubicBezTo>
                    <a:cubicBezTo>
                      <a:pt x="16612" y="29856"/>
                      <a:pt x="16712" y="31690"/>
                      <a:pt x="16979" y="33425"/>
                    </a:cubicBezTo>
                    <a:cubicBezTo>
                      <a:pt x="15278" y="33158"/>
                      <a:pt x="13610" y="32758"/>
                      <a:pt x="12009" y="32257"/>
                    </a:cubicBezTo>
                    <a:cubicBezTo>
                      <a:pt x="11542" y="30689"/>
                      <a:pt x="11141" y="29022"/>
                      <a:pt x="10841" y="27320"/>
                    </a:cubicBezTo>
                    <a:close/>
                    <a:moveTo>
                      <a:pt x="33290" y="27320"/>
                    </a:moveTo>
                    <a:lnTo>
                      <a:pt x="33290" y="27320"/>
                    </a:lnTo>
                    <a:cubicBezTo>
                      <a:pt x="32990" y="29022"/>
                      <a:pt x="32557" y="30689"/>
                      <a:pt x="32123" y="32257"/>
                    </a:cubicBezTo>
                    <a:cubicBezTo>
                      <a:pt x="30622" y="32724"/>
                      <a:pt x="28954" y="33158"/>
                      <a:pt x="27153" y="33425"/>
                    </a:cubicBezTo>
                    <a:cubicBezTo>
                      <a:pt x="27386" y="31724"/>
                      <a:pt x="27620" y="29856"/>
                      <a:pt x="27686" y="27854"/>
                    </a:cubicBezTo>
                    <a:cubicBezTo>
                      <a:pt x="29688" y="27721"/>
                      <a:pt x="31556" y="27521"/>
                      <a:pt x="33290" y="27320"/>
                    </a:cubicBezTo>
                    <a:close/>
                    <a:moveTo>
                      <a:pt x="18447" y="27887"/>
                    </a:moveTo>
                    <a:cubicBezTo>
                      <a:pt x="19614" y="27988"/>
                      <a:pt x="20848" y="27988"/>
                      <a:pt x="22116" y="27988"/>
                    </a:cubicBezTo>
                    <a:cubicBezTo>
                      <a:pt x="23350" y="27988"/>
                      <a:pt x="24518" y="27988"/>
                      <a:pt x="25685" y="27887"/>
                    </a:cubicBezTo>
                    <a:lnTo>
                      <a:pt x="25685" y="27887"/>
                    </a:lnTo>
                    <a:cubicBezTo>
                      <a:pt x="25585" y="29989"/>
                      <a:pt x="25385" y="31890"/>
                      <a:pt x="25151" y="33592"/>
                    </a:cubicBezTo>
                    <a:cubicBezTo>
                      <a:pt x="24117" y="33725"/>
                      <a:pt x="23150" y="33725"/>
                      <a:pt x="22116" y="33725"/>
                    </a:cubicBezTo>
                    <a:cubicBezTo>
                      <a:pt x="21048" y="33725"/>
                      <a:pt x="20014" y="33725"/>
                      <a:pt x="19047" y="33592"/>
                    </a:cubicBezTo>
                    <a:cubicBezTo>
                      <a:pt x="18780" y="31890"/>
                      <a:pt x="18547" y="29989"/>
                      <a:pt x="18447" y="27887"/>
                    </a:cubicBezTo>
                    <a:close/>
                    <a:moveTo>
                      <a:pt x="8606" y="37161"/>
                    </a:moveTo>
                    <a:cubicBezTo>
                      <a:pt x="8606" y="37176"/>
                      <a:pt x="8609" y="37187"/>
                      <a:pt x="8615" y="37197"/>
                    </a:cubicBezTo>
                    <a:lnTo>
                      <a:pt x="8615" y="37197"/>
                    </a:lnTo>
                    <a:cubicBezTo>
                      <a:pt x="8638" y="37207"/>
                      <a:pt x="8660" y="37215"/>
                      <a:pt x="8673" y="37228"/>
                    </a:cubicBezTo>
                    <a:lnTo>
                      <a:pt x="8673" y="37228"/>
                    </a:lnTo>
                    <a:lnTo>
                      <a:pt x="8606" y="37161"/>
                    </a:lnTo>
                    <a:close/>
                    <a:moveTo>
                      <a:pt x="9674" y="38061"/>
                    </a:moveTo>
                    <a:lnTo>
                      <a:pt x="9807" y="38195"/>
                    </a:lnTo>
                    <a:cubicBezTo>
                      <a:pt x="9740" y="38195"/>
                      <a:pt x="9740" y="38162"/>
                      <a:pt x="9674" y="38061"/>
                    </a:cubicBezTo>
                    <a:close/>
                    <a:moveTo>
                      <a:pt x="3269" y="29355"/>
                    </a:moveTo>
                    <a:cubicBezTo>
                      <a:pt x="4203" y="30289"/>
                      <a:pt x="5337" y="31123"/>
                      <a:pt x="6638" y="31957"/>
                    </a:cubicBezTo>
                    <a:cubicBezTo>
                      <a:pt x="7839" y="32691"/>
                      <a:pt x="9140" y="33258"/>
                      <a:pt x="10508" y="33758"/>
                    </a:cubicBezTo>
                    <a:cubicBezTo>
                      <a:pt x="11108" y="35226"/>
                      <a:pt x="11642" y="36527"/>
                      <a:pt x="12376" y="37895"/>
                    </a:cubicBezTo>
                    <a:cubicBezTo>
                      <a:pt x="13143" y="39129"/>
                      <a:pt x="13977" y="40296"/>
                      <a:pt x="14944" y="41264"/>
                    </a:cubicBezTo>
                    <a:lnTo>
                      <a:pt x="14711" y="41197"/>
                    </a:lnTo>
                    <a:lnTo>
                      <a:pt x="14644" y="41097"/>
                    </a:lnTo>
                    <a:lnTo>
                      <a:pt x="14510" y="41030"/>
                    </a:lnTo>
                    <a:lnTo>
                      <a:pt x="14444" y="41030"/>
                    </a:lnTo>
                    <a:lnTo>
                      <a:pt x="14310" y="40930"/>
                    </a:lnTo>
                    <a:lnTo>
                      <a:pt x="14210" y="40930"/>
                    </a:lnTo>
                    <a:lnTo>
                      <a:pt x="14010" y="40797"/>
                    </a:lnTo>
                    <a:lnTo>
                      <a:pt x="13943" y="40797"/>
                    </a:lnTo>
                    <a:lnTo>
                      <a:pt x="13810" y="40730"/>
                    </a:lnTo>
                    <a:lnTo>
                      <a:pt x="13710" y="40730"/>
                    </a:lnTo>
                    <a:lnTo>
                      <a:pt x="13610" y="40630"/>
                    </a:lnTo>
                    <a:lnTo>
                      <a:pt x="13510" y="40563"/>
                    </a:lnTo>
                    <a:lnTo>
                      <a:pt x="13376" y="40463"/>
                    </a:lnTo>
                    <a:lnTo>
                      <a:pt x="13310" y="40463"/>
                    </a:lnTo>
                    <a:lnTo>
                      <a:pt x="13176" y="40396"/>
                    </a:lnTo>
                    <a:lnTo>
                      <a:pt x="13109" y="40296"/>
                    </a:lnTo>
                    <a:lnTo>
                      <a:pt x="12876" y="40230"/>
                    </a:lnTo>
                    <a:lnTo>
                      <a:pt x="12809" y="40130"/>
                    </a:lnTo>
                    <a:lnTo>
                      <a:pt x="12676" y="40063"/>
                    </a:lnTo>
                    <a:lnTo>
                      <a:pt x="12609" y="40063"/>
                    </a:lnTo>
                    <a:lnTo>
                      <a:pt x="12476" y="39963"/>
                    </a:lnTo>
                    <a:lnTo>
                      <a:pt x="12476" y="39896"/>
                    </a:lnTo>
                    <a:lnTo>
                      <a:pt x="12376" y="39896"/>
                    </a:lnTo>
                    <a:lnTo>
                      <a:pt x="12275" y="39829"/>
                    </a:lnTo>
                    <a:lnTo>
                      <a:pt x="12175" y="39829"/>
                    </a:lnTo>
                    <a:lnTo>
                      <a:pt x="12042" y="39696"/>
                    </a:lnTo>
                    <a:lnTo>
                      <a:pt x="11975" y="39696"/>
                    </a:lnTo>
                    <a:lnTo>
                      <a:pt x="11842" y="39563"/>
                    </a:lnTo>
                    <a:lnTo>
                      <a:pt x="11775" y="39563"/>
                    </a:lnTo>
                    <a:cubicBezTo>
                      <a:pt x="11708" y="39563"/>
                      <a:pt x="11708" y="39496"/>
                      <a:pt x="11642" y="39496"/>
                    </a:cubicBezTo>
                    <a:lnTo>
                      <a:pt x="11542" y="39396"/>
                    </a:lnTo>
                    <a:lnTo>
                      <a:pt x="11442" y="39329"/>
                    </a:lnTo>
                    <a:lnTo>
                      <a:pt x="11341" y="39229"/>
                    </a:lnTo>
                    <a:cubicBezTo>
                      <a:pt x="11308" y="39229"/>
                      <a:pt x="11208" y="39162"/>
                      <a:pt x="11208" y="39162"/>
                    </a:cubicBezTo>
                    <a:lnTo>
                      <a:pt x="11141" y="39162"/>
                    </a:lnTo>
                    <a:lnTo>
                      <a:pt x="11141" y="39062"/>
                    </a:lnTo>
                    <a:lnTo>
                      <a:pt x="11008" y="38995"/>
                    </a:lnTo>
                    <a:lnTo>
                      <a:pt x="10941" y="38995"/>
                    </a:lnTo>
                    <a:lnTo>
                      <a:pt x="10808" y="38862"/>
                    </a:lnTo>
                    <a:lnTo>
                      <a:pt x="10708" y="38862"/>
                    </a:lnTo>
                    <a:cubicBezTo>
                      <a:pt x="10708" y="38829"/>
                      <a:pt x="10674" y="38829"/>
                      <a:pt x="10608" y="38729"/>
                    </a:cubicBezTo>
                    <a:lnTo>
                      <a:pt x="10508" y="38729"/>
                    </a:lnTo>
                    <a:cubicBezTo>
                      <a:pt x="10508" y="38695"/>
                      <a:pt x="10474" y="38595"/>
                      <a:pt x="10374" y="38595"/>
                    </a:cubicBezTo>
                    <a:lnTo>
                      <a:pt x="10307" y="38528"/>
                    </a:lnTo>
                    <a:cubicBezTo>
                      <a:pt x="10307" y="38528"/>
                      <a:pt x="10274" y="38428"/>
                      <a:pt x="10174" y="38428"/>
                    </a:cubicBezTo>
                    <a:cubicBezTo>
                      <a:pt x="10107" y="38395"/>
                      <a:pt x="10041" y="38328"/>
                      <a:pt x="9974" y="38328"/>
                    </a:cubicBezTo>
                    <a:lnTo>
                      <a:pt x="9974" y="38228"/>
                    </a:lnTo>
                    <a:cubicBezTo>
                      <a:pt x="9940" y="38228"/>
                      <a:pt x="9840" y="38162"/>
                      <a:pt x="9840" y="38162"/>
                    </a:cubicBezTo>
                    <a:lnTo>
                      <a:pt x="9774" y="38061"/>
                    </a:lnTo>
                    <a:cubicBezTo>
                      <a:pt x="9707" y="38061"/>
                      <a:pt x="9707" y="38028"/>
                      <a:pt x="9640" y="37928"/>
                    </a:cubicBezTo>
                    <a:lnTo>
                      <a:pt x="9540" y="37928"/>
                    </a:lnTo>
                    <a:lnTo>
                      <a:pt x="9440" y="37828"/>
                    </a:lnTo>
                    <a:cubicBezTo>
                      <a:pt x="9340" y="37761"/>
                      <a:pt x="9307" y="37761"/>
                      <a:pt x="9207" y="37695"/>
                    </a:cubicBezTo>
                    <a:cubicBezTo>
                      <a:pt x="9107" y="37561"/>
                      <a:pt x="8973" y="37494"/>
                      <a:pt x="8873" y="37361"/>
                    </a:cubicBezTo>
                    <a:cubicBezTo>
                      <a:pt x="8807" y="37361"/>
                      <a:pt x="8773" y="37328"/>
                      <a:pt x="8675" y="37229"/>
                    </a:cubicBezTo>
                    <a:lnTo>
                      <a:pt x="8675" y="37229"/>
                    </a:lnTo>
                    <a:lnTo>
                      <a:pt x="8706" y="37261"/>
                    </a:lnTo>
                    <a:cubicBezTo>
                      <a:pt x="8680" y="37235"/>
                      <a:pt x="8634" y="37229"/>
                      <a:pt x="8615" y="37197"/>
                    </a:cubicBezTo>
                    <a:lnTo>
                      <a:pt x="8615" y="37197"/>
                    </a:lnTo>
                    <a:cubicBezTo>
                      <a:pt x="8578" y="37180"/>
                      <a:pt x="8539" y="37156"/>
                      <a:pt x="8539" y="37094"/>
                    </a:cubicBezTo>
                    <a:lnTo>
                      <a:pt x="8473" y="37094"/>
                    </a:lnTo>
                    <a:cubicBezTo>
                      <a:pt x="8473" y="37027"/>
                      <a:pt x="8439" y="36994"/>
                      <a:pt x="8339" y="36894"/>
                    </a:cubicBezTo>
                    <a:cubicBezTo>
                      <a:pt x="8306" y="36861"/>
                      <a:pt x="8206" y="36861"/>
                      <a:pt x="8206" y="36761"/>
                    </a:cubicBezTo>
                    <a:lnTo>
                      <a:pt x="8139" y="36761"/>
                    </a:lnTo>
                    <a:cubicBezTo>
                      <a:pt x="8072" y="36727"/>
                      <a:pt x="8072" y="36627"/>
                      <a:pt x="8006" y="36627"/>
                    </a:cubicBezTo>
                    <a:lnTo>
                      <a:pt x="8006" y="36560"/>
                    </a:lnTo>
                    <a:cubicBezTo>
                      <a:pt x="7939" y="36560"/>
                      <a:pt x="7872" y="36527"/>
                      <a:pt x="7806" y="36427"/>
                    </a:cubicBezTo>
                    <a:cubicBezTo>
                      <a:pt x="5871" y="34426"/>
                      <a:pt x="4303" y="32024"/>
                      <a:pt x="3269" y="29355"/>
                    </a:cubicBezTo>
                    <a:close/>
                    <a:moveTo>
                      <a:pt x="31189" y="34592"/>
                    </a:moveTo>
                    <a:lnTo>
                      <a:pt x="31189" y="34592"/>
                    </a:lnTo>
                    <a:cubicBezTo>
                      <a:pt x="30855" y="35259"/>
                      <a:pt x="30522" y="36060"/>
                      <a:pt x="30055" y="36660"/>
                    </a:cubicBezTo>
                    <a:cubicBezTo>
                      <a:pt x="28687" y="39029"/>
                      <a:pt x="26886" y="40830"/>
                      <a:pt x="24985" y="41697"/>
                    </a:cubicBezTo>
                    <a:cubicBezTo>
                      <a:pt x="25552" y="40597"/>
                      <a:pt x="26019" y="39062"/>
                      <a:pt x="26452" y="37361"/>
                    </a:cubicBezTo>
                    <a:cubicBezTo>
                      <a:pt x="26552" y="36761"/>
                      <a:pt x="26719" y="36093"/>
                      <a:pt x="26853" y="35493"/>
                    </a:cubicBezTo>
                    <a:cubicBezTo>
                      <a:pt x="28354" y="35326"/>
                      <a:pt x="29821" y="34926"/>
                      <a:pt x="31189" y="34592"/>
                    </a:cubicBezTo>
                    <a:close/>
                    <a:moveTo>
                      <a:pt x="13009" y="34592"/>
                    </a:moveTo>
                    <a:lnTo>
                      <a:pt x="13009" y="34592"/>
                    </a:lnTo>
                    <a:cubicBezTo>
                      <a:pt x="14377" y="34926"/>
                      <a:pt x="15845" y="35259"/>
                      <a:pt x="17346" y="35493"/>
                    </a:cubicBezTo>
                    <a:cubicBezTo>
                      <a:pt x="17446" y="36093"/>
                      <a:pt x="17546" y="36827"/>
                      <a:pt x="17679" y="37394"/>
                    </a:cubicBezTo>
                    <a:cubicBezTo>
                      <a:pt x="18080" y="39096"/>
                      <a:pt x="18580" y="40663"/>
                      <a:pt x="19147" y="41731"/>
                    </a:cubicBezTo>
                    <a:cubicBezTo>
                      <a:pt x="17212" y="40830"/>
                      <a:pt x="15511" y="39029"/>
                      <a:pt x="14043" y="36694"/>
                    </a:cubicBezTo>
                    <a:cubicBezTo>
                      <a:pt x="13710" y="36060"/>
                      <a:pt x="13310" y="35326"/>
                      <a:pt x="13009" y="34592"/>
                    </a:cubicBezTo>
                    <a:close/>
                    <a:moveTo>
                      <a:pt x="24818" y="35693"/>
                    </a:moveTo>
                    <a:lnTo>
                      <a:pt x="24818" y="35693"/>
                    </a:lnTo>
                    <a:cubicBezTo>
                      <a:pt x="24718" y="36093"/>
                      <a:pt x="24618" y="36527"/>
                      <a:pt x="24618" y="36927"/>
                    </a:cubicBezTo>
                    <a:cubicBezTo>
                      <a:pt x="23850" y="40330"/>
                      <a:pt x="22950" y="42398"/>
                      <a:pt x="22183" y="42398"/>
                    </a:cubicBezTo>
                    <a:cubicBezTo>
                      <a:pt x="21349" y="42398"/>
                      <a:pt x="20448" y="40330"/>
                      <a:pt x="19681" y="36927"/>
                    </a:cubicBezTo>
                    <a:cubicBezTo>
                      <a:pt x="19614" y="36527"/>
                      <a:pt x="19547" y="36093"/>
                      <a:pt x="19481" y="35693"/>
                    </a:cubicBezTo>
                    <a:lnTo>
                      <a:pt x="19481" y="35693"/>
                    </a:lnTo>
                    <a:cubicBezTo>
                      <a:pt x="20281" y="35760"/>
                      <a:pt x="21182" y="35760"/>
                      <a:pt x="22149" y="35760"/>
                    </a:cubicBezTo>
                    <a:cubicBezTo>
                      <a:pt x="23016" y="35760"/>
                      <a:pt x="23950" y="35760"/>
                      <a:pt x="24818" y="35693"/>
                    </a:cubicBezTo>
                    <a:close/>
                    <a:moveTo>
                      <a:pt x="22116" y="1"/>
                    </a:moveTo>
                    <a:cubicBezTo>
                      <a:pt x="15978" y="1"/>
                      <a:pt x="10474" y="2469"/>
                      <a:pt x="6471" y="6472"/>
                    </a:cubicBezTo>
                    <a:cubicBezTo>
                      <a:pt x="2502" y="10475"/>
                      <a:pt x="0" y="16046"/>
                      <a:pt x="0" y="22183"/>
                    </a:cubicBezTo>
                    <a:cubicBezTo>
                      <a:pt x="0" y="22917"/>
                      <a:pt x="33" y="23751"/>
                      <a:pt x="133" y="24518"/>
                    </a:cubicBezTo>
                    <a:cubicBezTo>
                      <a:pt x="1701" y="34826"/>
                      <a:pt x="10508" y="42665"/>
                      <a:pt x="21148" y="42665"/>
                    </a:cubicBezTo>
                    <a:cubicBezTo>
                      <a:pt x="24017" y="42665"/>
                      <a:pt x="26752" y="42098"/>
                      <a:pt x="29254" y="41064"/>
                    </a:cubicBezTo>
                    <a:cubicBezTo>
                      <a:pt x="30155" y="40096"/>
                      <a:pt x="31056" y="38929"/>
                      <a:pt x="31823" y="37695"/>
                    </a:cubicBezTo>
                    <a:cubicBezTo>
                      <a:pt x="32523" y="36527"/>
                      <a:pt x="33090" y="35226"/>
                      <a:pt x="33591" y="33758"/>
                    </a:cubicBezTo>
                    <a:cubicBezTo>
                      <a:pt x="35058" y="33258"/>
                      <a:pt x="36393" y="32691"/>
                      <a:pt x="37493" y="31990"/>
                    </a:cubicBezTo>
                    <a:cubicBezTo>
                      <a:pt x="38794" y="31156"/>
                      <a:pt x="39995" y="30323"/>
                      <a:pt x="40863" y="29355"/>
                    </a:cubicBezTo>
                    <a:cubicBezTo>
                      <a:pt x="41897" y="26887"/>
                      <a:pt x="42464" y="24085"/>
                      <a:pt x="42464" y="21216"/>
                    </a:cubicBezTo>
                    <a:cubicBezTo>
                      <a:pt x="42464" y="10542"/>
                      <a:pt x="34658" y="1702"/>
                      <a:pt x="24451" y="134"/>
                    </a:cubicBezTo>
                    <a:cubicBezTo>
                      <a:pt x="23684" y="68"/>
                      <a:pt x="22850" y="1"/>
                      <a:pt x="221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7"/>
              <p:cNvSpPr/>
              <p:nvPr/>
            </p:nvSpPr>
            <p:spPr>
              <a:xfrm>
                <a:off x="3562725" y="1139600"/>
                <a:ext cx="387800" cy="378625"/>
              </a:xfrm>
              <a:custGeom>
                <a:rect b="b" l="l" r="r" t="t"/>
                <a:pathLst>
                  <a:path extrusionOk="0" h="15145" w="15512">
                    <a:moveTo>
                      <a:pt x="8873" y="1568"/>
                    </a:moveTo>
                    <a:cubicBezTo>
                      <a:pt x="9640" y="1568"/>
                      <a:pt x="10541" y="3636"/>
                      <a:pt x="11308" y="7005"/>
                    </a:cubicBezTo>
                    <a:cubicBezTo>
                      <a:pt x="11375" y="7405"/>
                      <a:pt x="11508" y="7839"/>
                      <a:pt x="11608" y="8273"/>
                    </a:cubicBezTo>
                    <a:cubicBezTo>
                      <a:pt x="10708" y="8239"/>
                      <a:pt x="9807" y="8139"/>
                      <a:pt x="8940" y="8139"/>
                    </a:cubicBezTo>
                    <a:cubicBezTo>
                      <a:pt x="7972" y="8139"/>
                      <a:pt x="7105" y="8173"/>
                      <a:pt x="6271" y="8273"/>
                    </a:cubicBezTo>
                    <a:cubicBezTo>
                      <a:pt x="6305" y="7839"/>
                      <a:pt x="6371" y="7405"/>
                      <a:pt x="6371" y="7005"/>
                    </a:cubicBezTo>
                    <a:cubicBezTo>
                      <a:pt x="7172" y="3636"/>
                      <a:pt x="8039" y="1568"/>
                      <a:pt x="8873" y="1568"/>
                    </a:cubicBezTo>
                    <a:close/>
                    <a:moveTo>
                      <a:pt x="7772" y="0"/>
                    </a:moveTo>
                    <a:cubicBezTo>
                      <a:pt x="5337" y="0"/>
                      <a:pt x="3136" y="1101"/>
                      <a:pt x="1801" y="2902"/>
                    </a:cubicBezTo>
                    <a:lnTo>
                      <a:pt x="1701" y="2969"/>
                    </a:lnTo>
                    <a:cubicBezTo>
                      <a:pt x="701" y="4303"/>
                      <a:pt x="0" y="6004"/>
                      <a:pt x="0" y="7806"/>
                    </a:cubicBezTo>
                    <a:cubicBezTo>
                      <a:pt x="0" y="8139"/>
                      <a:pt x="100" y="8506"/>
                      <a:pt x="100" y="8840"/>
                    </a:cubicBezTo>
                    <a:cubicBezTo>
                      <a:pt x="367" y="8306"/>
                      <a:pt x="634" y="7839"/>
                      <a:pt x="934" y="7339"/>
                    </a:cubicBezTo>
                    <a:cubicBezTo>
                      <a:pt x="2335" y="4937"/>
                      <a:pt x="4103" y="3169"/>
                      <a:pt x="6004" y="2302"/>
                    </a:cubicBezTo>
                    <a:lnTo>
                      <a:pt x="6004" y="2302"/>
                    </a:lnTo>
                    <a:cubicBezTo>
                      <a:pt x="5437" y="3436"/>
                      <a:pt x="4970" y="4904"/>
                      <a:pt x="4537" y="6605"/>
                    </a:cubicBezTo>
                    <a:cubicBezTo>
                      <a:pt x="4437" y="7239"/>
                      <a:pt x="4303" y="7806"/>
                      <a:pt x="4203" y="8506"/>
                    </a:cubicBezTo>
                    <a:cubicBezTo>
                      <a:pt x="2802" y="8740"/>
                      <a:pt x="1401" y="8973"/>
                      <a:pt x="134" y="9273"/>
                    </a:cubicBezTo>
                    <a:cubicBezTo>
                      <a:pt x="267" y="9941"/>
                      <a:pt x="467" y="10574"/>
                      <a:pt x="734" y="11175"/>
                    </a:cubicBezTo>
                    <a:cubicBezTo>
                      <a:pt x="1768" y="10908"/>
                      <a:pt x="2802" y="10674"/>
                      <a:pt x="3836" y="10574"/>
                    </a:cubicBezTo>
                    <a:lnTo>
                      <a:pt x="3836" y="10574"/>
                    </a:lnTo>
                    <a:cubicBezTo>
                      <a:pt x="3703" y="11742"/>
                      <a:pt x="3536" y="12976"/>
                      <a:pt x="3436" y="14277"/>
                    </a:cubicBezTo>
                    <a:cubicBezTo>
                      <a:pt x="3970" y="14644"/>
                      <a:pt x="4637" y="14944"/>
                      <a:pt x="5337" y="15144"/>
                    </a:cubicBezTo>
                    <a:cubicBezTo>
                      <a:pt x="5471" y="13443"/>
                      <a:pt x="5604" y="11775"/>
                      <a:pt x="5871" y="10274"/>
                    </a:cubicBezTo>
                    <a:cubicBezTo>
                      <a:pt x="6838" y="10241"/>
                      <a:pt x="7872" y="10141"/>
                      <a:pt x="8940" y="10141"/>
                    </a:cubicBezTo>
                    <a:cubicBezTo>
                      <a:pt x="9974" y="10141"/>
                      <a:pt x="10941" y="10174"/>
                      <a:pt x="11975" y="10274"/>
                    </a:cubicBezTo>
                    <a:cubicBezTo>
                      <a:pt x="12109" y="11442"/>
                      <a:pt x="12309" y="12776"/>
                      <a:pt x="12376" y="14044"/>
                    </a:cubicBezTo>
                    <a:cubicBezTo>
                      <a:pt x="13109" y="13510"/>
                      <a:pt x="13677" y="12909"/>
                      <a:pt x="14177" y="12142"/>
                    </a:cubicBezTo>
                    <a:cubicBezTo>
                      <a:pt x="14110" y="11608"/>
                      <a:pt x="14043" y="11075"/>
                      <a:pt x="13977" y="10574"/>
                    </a:cubicBezTo>
                    <a:lnTo>
                      <a:pt x="13977" y="10574"/>
                    </a:lnTo>
                    <a:cubicBezTo>
                      <a:pt x="14310" y="10608"/>
                      <a:pt x="14677" y="10608"/>
                      <a:pt x="15011" y="10674"/>
                    </a:cubicBezTo>
                    <a:cubicBezTo>
                      <a:pt x="15211" y="10074"/>
                      <a:pt x="15444" y="9474"/>
                      <a:pt x="15511" y="8773"/>
                    </a:cubicBezTo>
                    <a:cubicBezTo>
                      <a:pt x="14877" y="8673"/>
                      <a:pt x="14277" y="8573"/>
                      <a:pt x="13710" y="8473"/>
                    </a:cubicBezTo>
                    <a:cubicBezTo>
                      <a:pt x="13610" y="7806"/>
                      <a:pt x="13443" y="7172"/>
                      <a:pt x="13310" y="6572"/>
                    </a:cubicBezTo>
                    <a:cubicBezTo>
                      <a:pt x="12876" y="4804"/>
                      <a:pt x="12376" y="3336"/>
                      <a:pt x="11842" y="2268"/>
                    </a:cubicBezTo>
                    <a:lnTo>
                      <a:pt x="11842" y="2268"/>
                    </a:lnTo>
                    <a:cubicBezTo>
                      <a:pt x="12843" y="2669"/>
                      <a:pt x="13843" y="3469"/>
                      <a:pt x="14711" y="4337"/>
                    </a:cubicBezTo>
                    <a:cubicBezTo>
                      <a:pt x="13443" y="1801"/>
                      <a:pt x="10808" y="0"/>
                      <a:pt x="7772" y="0"/>
                    </a:cubicBez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7"/>
              <p:cNvSpPr/>
              <p:nvPr/>
            </p:nvSpPr>
            <p:spPr>
              <a:xfrm>
                <a:off x="2768825" y="1217100"/>
                <a:ext cx="2032300" cy="933675"/>
              </a:xfrm>
              <a:custGeom>
                <a:rect b="b" l="l" r="r" t="t"/>
                <a:pathLst>
                  <a:path extrusionOk="0" h="37347" w="81292">
                    <a:moveTo>
                      <a:pt x="76283" y="1"/>
                    </a:moveTo>
                    <a:cubicBezTo>
                      <a:pt x="73479" y="1"/>
                      <a:pt x="69563" y="623"/>
                      <a:pt x="64880" y="1804"/>
                    </a:cubicBezTo>
                    <a:cubicBezTo>
                      <a:pt x="62511" y="2337"/>
                      <a:pt x="59910" y="3071"/>
                      <a:pt x="57141" y="3905"/>
                    </a:cubicBezTo>
                    <a:cubicBezTo>
                      <a:pt x="57308" y="4139"/>
                      <a:pt x="57508" y="4339"/>
                      <a:pt x="57608" y="4406"/>
                    </a:cubicBezTo>
                    <a:cubicBezTo>
                      <a:pt x="60243" y="3638"/>
                      <a:pt x="62745" y="2971"/>
                      <a:pt x="65080" y="2337"/>
                    </a:cubicBezTo>
                    <a:cubicBezTo>
                      <a:pt x="69743" y="1210"/>
                      <a:pt x="73625" y="604"/>
                      <a:pt x="76325" y="604"/>
                    </a:cubicBezTo>
                    <a:cubicBezTo>
                      <a:pt x="78259" y="604"/>
                      <a:pt x="79586" y="916"/>
                      <a:pt x="80157" y="1570"/>
                    </a:cubicBezTo>
                    <a:cubicBezTo>
                      <a:pt x="80257" y="1670"/>
                      <a:pt x="80291" y="1804"/>
                      <a:pt x="80391" y="1870"/>
                    </a:cubicBezTo>
                    <a:cubicBezTo>
                      <a:pt x="80591" y="2404"/>
                      <a:pt x="80391" y="3038"/>
                      <a:pt x="79890" y="3872"/>
                    </a:cubicBezTo>
                    <a:cubicBezTo>
                      <a:pt x="79323" y="4806"/>
                      <a:pt x="78323" y="5840"/>
                      <a:pt x="77055" y="6907"/>
                    </a:cubicBezTo>
                    <a:cubicBezTo>
                      <a:pt x="71618" y="11744"/>
                      <a:pt x="60110" y="18315"/>
                      <a:pt x="45900" y="24520"/>
                    </a:cubicBezTo>
                    <a:cubicBezTo>
                      <a:pt x="34858" y="29257"/>
                      <a:pt x="24384" y="32859"/>
                      <a:pt x="16245" y="34861"/>
                    </a:cubicBezTo>
                    <a:cubicBezTo>
                      <a:pt x="11537" y="36033"/>
                      <a:pt x="7641" y="36656"/>
                      <a:pt x="4946" y="36656"/>
                    </a:cubicBezTo>
                    <a:cubicBezTo>
                      <a:pt x="3039" y="36656"/>
                      <a:pt x="1734" y="36344"/>
                      <a:pt x="1168" y="35695"/>
                    </a:cubicBezTo>
                    <a:cubicBezTo>
                      <a:pt x="1034" y="35561"/>
                      <a:pt x="934" y="35494"/>
                      <a:pt x="934" y="35361"/>
                    </a:cubicBezTo>
                    <a:cubicBezTo>
                      <a:pt x="734" y="34861"/>
                      <a:pt x="901" y="34194"/>
                      <a:pt x="1434" y="33360"/>
                    </a:cubicBezTo>
                    <a:cubicBezTo>
                      <a:pt x="1968" y="32526"/>
                      <a:pt x="2902" y="31492"/>
                      <a:pt x="4203" y="30324"/>
                    </a:cubicBezTo>
                    <a:cubicBezTo>
                      <a:pt x="7272" y="27589"/>
                      <a:pt x="12342" y="24353"/>
                      <a:pt x="18680" y="20851"/>
                    </a:cubicBezTo>
                    <a:lnTo>
                      <a:pt x="18580" y="20083"/>
                    </a:lnTo>
                    <a:cubicBezTo>
                      <a:pt x="12042" y="23686"/>
                      <a:pt x="6938" y="26988"/>
                      <a:pt x="3769" y="29824"/>
                    </a:cubicBezTo>
                    <a:cubicBezTo>
                      <a:pt x="2402" y="30991"/>
                      <a:pt x="1434" y="32025"/>
                      <a:pt x="834" y="32993"/>
                    </a:cubicBezTo>
                    <a:cubicBezTo>
                      <a:pt x="200" y="34027"/>
                      <a:pt x="0" y="34894"/>
                      <a:pt x="334" y="35595"/>
                    </a:cubicBezTo>
                    <a:cubicBezTo>
                      <a:pt x="400" y="35828"/>
                      <a:pt x="500" y="35995"/>
                      <a:pt x="601" y="36095"/>
                    </a:cubicBezTo>
                    <a:cubicBezTo>
                      <a:pt x="1315" y="36943"/>
                      <a:pt x="2899" y="37347"/>
                      <a:pt x="5167" y="37347"/>
                    </a:cubicBezTo>
                    <a:cubicBezTo>
                      <a:pt x="7981" y="37347"/>
                      <a:pt x="11849" y="36725"/>
                      <a:pt x="16412" y="35561"/>
                    </a:cubicBezTo>
                    <a:cubicBezTo>
                      <a:pt x="24618" y="33560"/>
                      <a:pt x="35192" y="29890"/>
                      <a:pt x="46133" y="25120"/>
                    </a:cubicBezTo>
                    <a:cubicBezTo>
                      <a:pt x="60477" y="18916"/>
                      <a:pt x="72085" y="12345"/>
                      <a:pt x="77589" y="7508"/>
                    </a:cubicBezTo>
                    <a:cubicBezTo>
                      <a:pt x="78890" y="6340"/>
                      <a:pt x="79924" y="5206"/>
                      <a:pt x="80458" y="4339"/>
                    </a:cubicBezTo>
                    <a:cubicBezTo>
                      <a:pt x="81125" y="3338"/>
                      <a:pt x="81291" y="2404"/>
                      <a:pt x="80991" y="1670"/>
                    </a:cubicBezTo>
                    <a:cubicBezTo>
                      <a:pt x="80958" y="1503"/>
                      <a:pt x="80791" y="1303"/>
                      <a:pt x="80658" y="1170"/>
                    </a:cubicBezTo>
                    <a:cubicBezTo>
                      <a:pt x="79985" y="380"/>
                      <a:pt x="78473" y="1"/>
                      <a:pt x="762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7"/>
              <p:cNvSpPr/>
              <p:nvPr/>
            </p:nvSpPr>
            <p:spPr>
              <a:xfrm>
                <a:off x="2769650" y="1219400"/>
                <a:ext cx="2032300" cy="933825"/>
              </a:xfrm>
              <a:custGeom>
                <a:rect b="b" l="l" r="r" t="t"/>
                <a:pathLst>
                  <a:path extrusionOk="0" h="37353" w="81292">
                    <a:moveTo>
                      <a:pt x="30489" y="22994"/>
                    </a:moveTo>
                    <a:lnTo>
                      <a:pt x="30489" y="22994"/>
                    </a:lnTo>
                    <a:cubicBezTo>
                      <a:pt x="31990" y="23694"/>
                      <a:pt x="33558" y="24395"/>
                      <a:pt x="35159" y="25095"/>
                    </a:cubicBezTo>
                    <a:cubicBezTo>
                      <a:pt x="36393" y="25629"/>
                      <a:pt x="37694" y="26162"/>
                      <a:pt x="38928" y="26663"/>
                    </a:cubicBezTo>
                    <a:cubicBezTo>
                      <a:pt x="36093" y="25495"/>
                      <a:pt x="33157" y="24161"/>
                      <a:pt x="30489" y="22994"/>
                    </a:cubicBezTo>
                    <a:close/>
                    <a:moveTo>
                      <a:pt x="5028" y="0"/>
                    </a:moveTo>
                    <a:cubicBezTo>
                      <a:pt x="2841" y="0"/>
                      <a:pt x="1320" y="371"/>
                      <a:pt x="634" y="1145"/>
                    </a:cubicBezTo>
                    <a:cubicBezTo>
                      <a:pt x="467" y="1311"/>
                      <a:pt x="401" y="1545"/>
                      <a:pt x="334" y="1645"/>
                    </a:cubicBezTo>
                    <a:cubicBezTo>
                      <a:pt x="0" y="2412"/>
                      <a:pt x="201" y="3279"/>
                      <a:pt x="834" y="4314"/>
                    </a:cubicBezTo>
                    <a:cubicBezTo>
                      <a:pt x="1468" y="5214"/>
                      <a:pt x="2402" y="6315"/>
                      <a:pt x="3803" y="7482"/>
                    </a:cubicBezTo>
                    <a:cubicBezTo>
                      <a:pt x="6972" y="10251"/>
                      <a:pt x="12042" y="13620"/>
                      <a:pt x="18580" y="17123"/>
                    </a:cubicBezTo>
                    <a:cubicBezTo>
                      <a:pt x="18580" y="16889"/>
                      <a:pt x="18680" y="16589"/>
                      <a:pt x="18680" y="16389"/>
                    </a:cubicBezTo>
                    <a:cubicBezTo>
                      <a:pt x="12343" y="12920"/>
                      <a:pt x="7306" y="9651"/>
                      <a:pt x="4203" y="6915"/>
                    </a:cubicBezTo>
                    <a:cubicBezTo>
                      <a:pt x="2903" y="5781"/>
                      <a:pt x="2002" y="4747"/>
                      <a:pt x="1468" y="3880"/>
                    </a:cubicBezTo>
                    <a:cubicBezTo>
                      <a:pt x="868" y="3046"/>
                      <a:pt x="734" y="2412"/>
                      <a:pt x="968" y="1878"/>
                    </a:cubicBezTo>
                    <a:cubicBezTo>
                      <a:pt x="968" y="1778"/>
                      <a:pt x="1035" y="1645"/>
                      <a:pt x="1168" y="1578"/>
                    </a:cubicBezTo>
                    <a:cubicBezTo>
                      <a:pt x="1739" y="909"/>
                      <a:pt x="3062" y="596"/>
                      <a:pt x="4994" y="596"/>
                    </a:cubicBezTo>
                    <a:cubicBezTo>
                      <a:pt x="7687" y="596"/>
                      <a:pt x="11565" y="1205"/>
                      <a:pt x="16245" y="2312"/>
                    </a:cubicBezTo>
                    <a:cubicBezTo>
                      <a:pt x="24385" y="4314"/>
                      <a:pt x="34859" y="7983"/>
                      <a:pt x="45900" y="12753"/>
                    </a:cubicBezTo>
                    <a:cubicBezTo>
                      <a:pt x="60077" y="18891"/>
                      <a:pt x="71585" y="25495"/>
                      <a:pt x="77055" y="30366"/>
                    </a:cubicBezTo>
                    <a:cubicBezTo>
                      <a:pt x="78390" y="31566"/>
                      <a:pt x="79357" y="32600"/>
                      <a:pt x="79891" y="33434"/>
                    </a:cubicBezTo>
                    <a:cubicBezTo>
                      <a:pt x="80391" y="34268"/>
                      <a:pt x="80591" y="34935"/>
                      <a:pt x="80391" y="35436"/>
                    </a:cubicBezTo>
                    <a:cubicBezTo>
                      <a:pt x="80291" y="35569"/>
                      <a:pt x="80258" y="35636"/>
                      <a:pt x="80191" y="35769"/>
                    </a:cubicBezTo>
                    <a:cubicBezTo>
                      <a:pt x="79611" y="36419"/>
                      <a:pt x="78292" y="36731"/>
                      <a:pt x="76376" y="36731"/>
                    </a:cubicBezTo>
                    <a:cubicBezTo>
                      <a:pt x="73669" y="36731"/>
                      <a:pt x="69769" y="36108"/>
                      <a:pt x="65080" y="34935"/>
                    </a:cubicBezTo>
                    <a:cubicBezTo>
                      <a:pt x="62779" y="34335"/>
                      <a:pt x="60344" y="33668"/>
                      <a:pt x="57708" y="32834"/>
                    </a:cubicBezTo>
                    <a:cubicBezTo>
                      <a:pt x="57508" y="33134"/>
                      <a:pt x="57275" y="33334"/>
                      <a:pt x="57175" y="33468"/>
                    </a:cubicBezTo>
                    <a:cubicBezTo>
                      <a:pt x="59910" y="34302"/>
                      <a:pt x="62545" y="35069"/>
                      <a:pt x="64880" y="35603"/>
                    </a:cubicBezTo>
                    <a:cubicBezTo>
                      <a:pt x="69527" y="36736"/>
                      <a:pt x="73438" y="37352"/>
                      <a:pt x="76251" y="37352"/>
                    </a:cubicBezTo>
                    <a:cubicBezTo>
                      <a:pt x="78486" y="37352"/>
                      <a:pt x="80027" y="36963"/>
                      <a:pt x="80691" y="36136"/>
                    </a:cubicBezTo>
                    <a:cubicBezTo>
                      <a:pt x="80791" y="35970"/>
                      <a:pt x="80925" y="35836"/>
                      <a:pt x="81025" y="35636"/>
                    </a:cubicBezTo>
                    <a:cubicBezTo>
                      <a:pt x="81292" y="34935"/>
                      <a:pt x="81192" y="34068"/>
                      <a:pt x="80458" y="33001"/>
                    </a:cubicBezTo>
                    <a:cubicBezTo>
                      <a:pt x="79924" y="32067"/>
                      <a:pt x="78890" y="30999"/>
                      <a:pt x="77589" y="29832"/>
                    </a:cubicBezTo>
                    <a:cubicBezTo>
                      <a:pt x="72085" y="24995"/>
                      <a:pt x="60510" y="18390"/>
                      <a:pt x="46167" y="12119"/>
                    </a:cubicBezTo>
                    <a:cubicBezTo>
                      <a:pt x="35192" y="7382"/>
                      <a:pt x="24651" y="3780"/>
                      <a:pt x="16412" y="1778"/>
                    </a:cubicBezTo>
                    <a:cubicBezTo>
                      <a:pt x="11757" y="615"/>
                      <a:pt x="7842" y="0"/>
                      <a:pt x="50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6" name="Shape 7206"/>
        <p:cNvGrpSpPr/>
        <p:nvPr/>
      </p:nvGrpSpPr>
      <p:grpSpPr>
        <a:xfrm>
          <a:off x="0" y="0"/>
          <a:ext cx="0" cy="0"/>
          <a:chOff x="0" y="0"/>
          <a:chExt cx="0" cy="0"/>
        </a:xfrm>
      </p:grpSpPr>
      <p:grpSp>
        <p:nvGrpSpPr>
          <p:cNvPr id="7207" name="Google Shape;7207;p58"/>
          <p:cNvGrpSpPr/>
          <p:nvPr/>
        </p:nvGrpSpPr>
        <p:grpSpPr>
          <a:xfrm>
            <a:off x="3660728" y="1986171"/>
            <a:ext cx="1826929" cy="1826929"/>
            <a:chOff x="3225800" y="1172125"/>
            <a:chExt cx="1088300" cy="1088300"/>
          </a:xfrm>
        </p:grpSpPr>
        <p:sp>
          <p:nvSpPr>
            <p:cNvPr id="7208" name="Google Shape;7208;p58"/>
            <p:cNvSpPr/>
            <p:nvPr/>
          </p:nvSpPr>
          <p:spPr>
            <a:xfrm>
              <a:off x="3225800" y="1172125"/>
              <a:ext cx="1088300" cy="1088300"/>
            </a:xfrm>
            <a:custGeom>
              <a:rect b="b" l="l" r="r" t="t"/>
              <a:pathLst>
                <a:path extrusionOk="0" h="43532" w="43532">
                  <a:moveTo>
                    <a:pt x="21783" y="2769"/>
                  </a:moveTo>
                  <a:cubicBezTo>
                    <a:pt x="25019" y="2769"/>
                    <a:pt x="27654" y="5371"/>
                    <a:pt x="27654" y="8640"/>
                  </a:cubicBezTo>
                  <a:cubicBezTo>
                    <a:pt x="27654" y="11875"/>
                    <a:pt x="25019" y="14510"/>
                    <a:pt x="21783" y="14510"/>
                  </a:cubicBezTo>
                  <a:cubicBezTo>
                    <a:pt x="18514" y="14510"/>
                    <a:pt x="15912" y="11875"/>
                    <a:pt x="15912" y="8640"/>
                  </a:cubicBezTo>
                  <a:cubicBezTo>
                    <a:pt x="15912" y="5371"/>
                    <a:pt x="18514" y="2769"/>
                    <a:pt x="21783" y="2769"/>
                  </a:cubicBezTo>
                  <a:close/>
                  <a:moveTo>
                    <a:pt x="10634" y="8869"/>
                  </a:moveTo>
                  <a:cubicBezTo>
                    <a:pt x="11710" y="8869"/>
                    <a:pt x="12800" y="9161"/>
                    <a:pt x="13777" y="9774"/>
                  </a:cubicBezTo>
                  <a:cubicBezTo>
                    <a:pt x="16513" y="11508"/>
                    <a:pt x="17347" y="15144"/>
                    <a:pt x="15645" y="17880"/>
                  </a:cubicBezTo>
                  <a:cubicBezTo>
                    <a:pt x="14518" y="19679"/>
                    <a:pt x="12587" y="20661"/>
                    <a:pt x="10614" y="20661"/>
                  </a:cubicBezTo>
                  <a:cubicBezTo>
                    <a:pt x="9551" y="20661"/>
                    <a:pt x="8475" y="20376"/>
                    <a:pt x="7506" y="19781"/>
                  </a:cubicBezTo>
                  <a:cubicBezTo>
                    <a:pt x="4738" y="18046"/>
                    <a:pt x="3904" y="14444"/>
                    <a:pt x="5638" y="11642"/>
                  </a:cubicBezTo>
                  <a:cubicBezTo>
                    <a:pt x="6739" y="9851"/>
                    <a:pt x="8663" y="8869"/>
                    <a:pt x="10634" y="8869"/>
                  </a:cubicBezTo>
                  <a:close/>
                  <a:moveTo>
                    <a:pt x="33431" y="10102"/>
                  </a:moveTo>
                  <a:cubicBezTo>
                    <a:pt x="35610" y="10102"/>
                    <a:pt x="37696" y="11306"/>
                    <a:pt x="38695" y="13376"/>
                  </a:cubicBezTo>
                  <a:cubicBezTo>
                    <a:pt x="40163" y="16312"/>
                    <a:pt x="38962" y="19848"/>
                    <a:pt x="36027" y="21315"/>
                  </a:cubicBezTo>
                  <a:cubicBezTo>
                    <a:pt x="35197" y="21716"/>
                    <a:pt x="34315" y="21907"/>
                    <a:pt x="33445" y="21907"/>
                  </a:cubicBezTo>
                  <a:cubicBezTo>
                    <a:pt x="31274" y="21907"/>
                    <a:pt x="29178" y="20719"/>
                    <a:pt x="28154" y="18647"/>
                  </a:cubicBezTo>
                  <a:cubicBezTo>
                    <a:pt x="26720" y="15678"/>
                    <a:pt x="27921" y="12175"/>
                    <a:pt x="30823" y="10708"/>
                  </a:cubicBezTo>
                  <a:cubicBezTo>
                    <a:pt x="31664" y="10296"/>
                    <a:pt x="32555" y="10102"/>
                    <a:pt x="33431" y="10102"/>
                  </a:cubicBezTo>
                  <a:close/>
                  <a:moveTo>
                    <a:pt x="21783" y="17813"/>
                  </a:moveTo>
                  <a:cubicBezTo>
                    <a:pt x="23418" y="17813"/>
                    <a:pt x="24685" y="19147"/>
                    <a:pt x="24685" y="20715"/>
                  </a:cubicBezTo>
                  <a:cubicBezTo>
                    <a:pt x="24685" y="22349"/>
                    <a:pt x="23418" y="23650"/>
                    <a:pt x="21783" y="23650"/>
                  </a:cubicBezTo>
                  <a:cubicBezTo>
                    <a:pt x="20149" y="23650"/>
                    <a:pt x="18848" y="22349"/>
                    <a:pt x="18848" y="20715"/>
                  </a:cubicBezTo>
                  <a:cubicBezTo>
                    <a:pt x="18848" y="19114"/>
                    <a:pt x="20149" y="17813"/>
                    <a:pt x="21783" y="17813"/>
                  </a:cubicBezTo>
                  <a:close/>
                  <a:moveTo>
                    <a:pt x="10169" y="21975"/>
                  </a:moveTo>
                  <a:cubicBezTo>
                    <a:pt x="12321" y="21975"/>
                    <a:pt x="14379" y="23142"/>
                    <a:pt x="15412" y="25185"/>
                  </a:cubicBezTo>
                  <a:cubicBezTo>
                    <a:pt x="16913" y="28120"/>
                    <a:pt x="15745" y="31656"/>
                    <a:pt x="12810" y="33124"/>
                  </a:cubicBezTo>
                  <a:cubicBezTo>
                    <a:pt x="11968" y="33540"/>
                    <a:pt x="11069" y="33737"/>
                    <a:pt x="10183" y="33737"/>
                  </a:cubicBezTo>
                  <a:cubicBezTo>
                    <a:pt x="8016" y="33737"/>
                    <a:pt x="5922" y="32558"/>
                    <a:pt x="4904" y="30522"/>
                  </a:cubicBezTo>
                  <a:cubicBezTo>
                    <a:pt x="3437" y="27620"/>
                    <a:pt x="4604" y="24051"/>
                    <a:pt x="7473" y="22616"/>
                  </a:cubicBezTo>
                  <a:cubicBezTo>
                    <a:pt x="8342" y="22182"/>
                    <a:pt x="9264" y="21975"/>
                    <a:pt x="10169" y="21975"/>
                  </a:cubicBezTo>
                  <a:close/>
                  <a:moveTo>
                    <a:pt x="32962" y="23051"/>
                  </a:moveTo>
                  <a:cubicBezTo>
                    <a:pt x="34065" y="23051"/>
                    <a:pt x="35177" y="23362"/>
                    <a:pt x="36160" y="24017"/>
                  </a:cubicBezTo>
                  <a:cubicBezTo>
                    <a:pt x="38929" y="25819"/>
                    <a:pt x="39662" y="29421"/>
                    <a:pt x="37861" y="32190"/>
                  </a:cubicBezTo>
                  <a:cubicBezTo>
                    <a:pt x="36737" y="33908"/>
                    <a:pt x="34843" y="34858"/>
                    <a:pt x="32910" y="34858"/>
                  </a:cubicBezTo>
                  <a:cubicBezTo>
                    <a:pt x="31804" y="34858"/>
                    <a:pt x="30684" y="34547"/>
                    <a:pt x="29689" y="33891"/>
                  </a:cubicBezTo>
                  <a:cubicBezTo>
                    <a:pt x="26987" y="32123"/>
                    <a:pt x="26186" y="28454"/>
                    <a:pt x="27987" y="25718"/>
                  </a:cubicBezTo>
                  <a:cubicBezTo>
                    <a:pt x="29133" y="24000"/>
                    <a:pt x="31034" y="23051"/>
                    <a:pt x="32962" y="23051"/>
                  </a:cubicBezTo>
                  <a:close/>
                  <a:moveTo>
                    <a:pt x="21783" y="29054"/>
                  </a:moveTo>
                  <a:cubicBezTo>
                    <a:pt x="25019" y="29054"/>
                    <a:pt x="27654" y="31689"/>
                    <a:pt x="27654" y="34958"/>
                  </a:cubicBezTo>
                  <a:cubicBezTo>
                    <a:pt x="27687" y="38161"/>
                    <a:pt x="25019" y="40829"/>
                    <a:pt x="21783" y="40829"/>
                  </a:cubicBezTo>
                  <a:cubicBezTo>
                    <a:pt x="18514" y="40829"/>
                    <a:pt x="15912" y="38194"/>
                    <a:pt x="15912" y="34958"/>
                  </a:cubicBezTo>
                  <a:cubicBezTo>
                    <a:pt x="15912" y="31689"/>
                    <a:pt x="18514" y="29054"/>
                    <a:pt x="21783" y="29054"/>
                  </a:cubicBezTo>
                  <a:close/>
                  <a:moveTo>
                    <a:pt x="21783" y="0"/>
                  </a:moveTo>
                  <a:cubicBezTo>
                    <a:pt x="9774" y="0"/>
                    <a:pt x="1" y="9774"/>
                    <a:pt x="1" y="21782"/>
                  </a:cubicBezTo>
                  <a:cubicBezTo>
                    <a:pt x="1" y="33791"/>
                    <a:pt x="9741" y="43531"/>
                    <a:pt x="21783" y="43531"/>
                  </a:cubicBezTo>
                  <a:cubicBezTo>
                    <a:pt x="33825" y="43531"/>
                    <a:pt x="43532" y="33824"/>
                    <a:pt x="43532" y="21782"/>
                  </a:cubicBezTo>
                  <a:cubicBezTo>
                    <a:pt x="43532" y="9707"/>
                    <a:pt x="33792" y="0"/>
                    <a:pt x="21783" y="0"/>
                  </a:cubicBez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8"/>
            <p:cNvSpPr/>
            <p:nvPr/>
          </p:nvSpPr>
          <p:spPr>
            <a:xfrm>
              <a:off x="3375925" y="1172125"/>
              <a:ext cx="938175" cy="937350"/>
            </a:xfrm>
            <a:custGeom>
              <a:rect b="b" l="l" r="r" t="t"/>
              <a:pathLst>
                <a:path extrusionOk="0" h="37494" w="37527">
                  <a:moveTo>
                    <a:pt x="15778" y="0"/>
                  </a:moveTo>
                  <a:cubicBezTo>
                    <a:pt x="9574" y="0"/>
                    <a:pt x="3970" y="2602"/>
                    <a:pt x="0" y="6772"/>
                  </a:cubicBezTo>
                  <a:cubicBezTo>
                    <a:pt x="3936" y="3036"/>
                    <a:pt x="9173" y="767"/>
                    <a:pt x="14977" y="767"/>
                  </a:cubicBezTo>
                  <a:cubicBezTo>
                    <a:pt x="26986" y="767"/>
                    <a:pt x="36760" y="10508"/>
                    <a:pt x="36760" y="22516"/>
                  </a:cubicBezTo>
                  <a:cubicBezTo>
                    <a:pt x="36760" y="28320"/>
                    <a:pt x="34458" y="33624"/>
                    <a:pt x="30755" y="37494"/>
                  </a:cubicBezTo>
                  <a:cubicBezTo>
                    <a:pt x="34925" y="33524"/>
                    <a:pt x="37494" y="27953"/>
                    <a:pt x="37494" y="21716"/>
                  </a:cubicBezTo>
                  <a:cubicBezTo>
                    <a:pt x="37527" y="9774"/>
                    <a:pt x="27787" y="0"/>
                    <a:pt x="157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210" name="Google Shape;7210;p58" title="Gráfico">
            <a:hlinkClick r:id="rId3"/>
          </p:cNvPr>
          <p:cNvPicPr preferRelativeResize="0"/>
          <p:nvPr/>
        </p:nvPicPr>
        <p:blipFill>
          <a:blip r:embed="rId4">
            <a:alphaModFix/>
          </a:blip>
          <a:stretch>
            <a:fillRect/>
          </a:stretch>
        </p:blipFill>
        <p:spPr>
          <a:xfrm>
            <a:off x="3089288" y="1484925"/>
            <a:ext cx="2969075" cy="2838975"/>
          </a:xfrm>
          <a:prstGeom prst="rect">
            <a:avLst/>
          </a:prstGeom>
          <a:noFill/>
          <a:ln>
            <a:noFill/>
          </a:ln>
        </p:spPr>
      </p:pic>
      <p:sp>
        <p:nvSpPr>
          <p:cNvPr id="7211" name="Google Shape;7211;p58"/>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Popular </a:t>
            </a:r>
            <a:r>
              <a:rPr lang="en">
                <a:solidFill>
                  <a:schemeClr val="accent2"/>
                </a:solidFill>
              </a:rPr>
              <a:t>nominations</a:t>
            </a:r>
            <a:endParaRPr>
              <a:solidFill>
                <a:schemeClr val="accent2"/>
              </a:solidFill>
            </a:endParaRPr>
          </a:p>
        </p:txBody>
      </p:sp>
      <p:sp>
        <p:nvSpPr>
          <p:cNvPr id="7212" name="Google Shape;7212;p58"/>
          <p:cNvSpPr txBox="1"/>
          <p:nvPr/>
        </p:nvSpPr>
        <p:spPr>
          <a:xfrm>
            <a:off x="6401525" y="3481075"/>
            <a:ext cx="1988400" cy="789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Actor"/>
                <a:ea typeface="Actor"/>
                <a:cs typeface="Actor"/>
                <a:sym typeface="Actor"/>
              </a:rPr>
              <a:t>Follow the link in the graph to modify its data and then paste the new one here. </a:t>
            </a:r>
            <a:r>
              <a:rPr b="1" lang="en" sz="1000">
                <a:solidFill>
                  <a:schemeClr val="dk1"/>
                </a:solidFill>
                <a:uFill>
                  <a:noFill/>
                </a:uFill>
                <a:latin typeface="Actor"/>
                <a:ea typeface="Actor"/>
                <a:cs typeface="Actor"/>
                <a:sym typeface="Actor"/>
                <a:hlinkClick r:id="rId5">
                  <a:extLst>
                    <a:ext uri="{A12FA001-AC4F-418D-AE19-62706E023703}">
                      <ahyp:hlinkClr val="tx"/>
                    </a:ext>
                  </a:extLst>
                </a:hlinkClick>
              </a:rPr>
              <a:t>For more info, click here</a:t>
            </a:r>
            <a:endParaRPr b="1" sz="1000">
              <a:solidFill>
                <a:schemeClr val="dk1"/>
              </a:solidFill>
              <a:latin typeface="Actor"/>
              <a:ea typeface="Actor"/>
              <a:cs typeface="Actor"/>
              <a:sym typeface="Actor"/>
            </a:endParaRPr>
          </a:p>
        </p:txBody>
      </p:sp>
      <p:sp>
        <p:nvSpPr>
          <p:cNvPr id="7213" name="Google Shape;7213;p58"/>
          <p:cNvSpPr txBox="1"/>
          <p:nvPr>
            <p:ph idx="4294967295" type="subTitle"/>
          </p:nvPr>
        </p:nvSpPr>
        <p:spPr>
          <a:xfrm>
            <a:off x="6403932" y="2103670"/>
            <a:ext cx="1988400" cy="45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Limelight"/>
                <a:ea typeface="Limelight"/>
                <a:cs typeface="Limelight"/>
                <a:sym typeface="Limelight"/>
              </a:rPr>
              <a:t>Actor</a:t>
            </a:r>
            <a:endParaRPr sz="2200">
              <a:latin typeface="Limelight"/>
              <a:ea typeface="Limelight"/>
              <a:cs typeface="Limelight"/>
              <a:sym typeface="Limelight"/>
            </a:endParaRPr>
          </a:p>
        </p:txBody>
      </p:sp>
      <p:sp>
        <p:nvSpPr>
          <p:cNvPr id="7214" name="Google Shape;7214;p58"/>
          <p:cNvSpPr txBox="1"/>
          <p:nvPr>
            <p:ph idx="4294967295" type="subTitle"/>
          </p:nvPr>
        </p:nvSpPr>
        <p:spPr>
          <a:xfrm>
            <a:off x="6403932" y="2549999"/>
            <a:ext cx="19860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7215" name="Google Shape;7215;p58"/>
          <p:cNvSpPr txBox="1"/>
          <p:nvPr>
            <p:ph idx="4294967295" type="subTitle"/>
          </p:nvPr>
        </p:nvSpPr>
        <p:spPr>
          <a:xfrm>
            <a:off x="755313" y="3233558"/>
            <a:ext cx="1988400" cy="454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2200">
                <a:latin typeface="Limelight"/>
                <a:ea typeface="Limelight"/>
                <a:cs typeface="Limelight"/>
                <a:sym typeface="Limelight"/>
              </a:rPr>
              <a:t>Director</a:t>
            </a:r>
            <a:endParaRPr sz="2200">
              <a:latin typeface="Limelight"/>
              <a:ea typeface="Limelight"/>
              <a:cs typeface="Limelight"/>
              <a:sym typeface="Limelight"/>
            </a:endParaRPr>
          </a:p>
        </p:txBody>
      </p:sp>
      <p:sp>
        <p:nvSpPr>
          <p:cNvPr id="7216" name="Google Shape;7216;p58"/>
          <p:cNvSpPr txBox="1"/>
          <p:nvPr>
            <p:ph idx="4294967295" type="subTitle"/>
          </p:nvPr>
        </p:nvSpPr>
        <p:spPr>
          <a:xfrm>
            <a:off x="757713" y="3678486"/>
            <a:ext cx="1986000" cy="48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 is the second planet from the Sun</a:t>
            </a:r>
            <a:endParaRPr/>
          </a:p>
        </p:txBody>
      </p:sp>
      <p:sp>
        <p:nvSpPr>
          <p:cNvPr id="7217" name="Google Shape;7217;p58"/>
          <p:cNvSpPr txBox="1"/>
          <p:nvPr>
            <p:ph idx="4294967295" type="subTitle"/>
          </p:nvPr>
        </p:nvSpPr>
        <p:spPr>
          <a:xfrm>
            <a:off x="755313" y="1707408"/>
            <a:ext cx="1988400" cy="454200"/>
          </a:xfrm>
          <a:prstGeom prst="rect">
            <a:avLst/>
          </a:prstGeom>
        </p:spPr>
        <p:txBody>
          <a:bodyPr anchorCtr="0" anchor="t" bIns="91425" lIns="0" spcFirstLastPara="1" rIns="91425" wrap="square" tIns="91425">
            <a:noAutofit/>
          </a:bodyPr>
          <a:lstStyle/>
          <a:p>
            <a:pPr indent="0" lvl="0" marL="0" rtl="0" algn="r">
              <a:spcBef>
                <a:spcPts val="0"/>
              </a:spcBef>
              <a:spcAft>
                <a:spcPts val="0"/>
              </a:spcAft>
              <a:buNone/>
            </a:pPr>
            <a:r>
              <a:rPr lang="en" sz="2200">
                <a:latin typeface="Limelight"/>
                <a:ea typeface="Limelight"/>
                <a:cs typeface="Limelight"/>
                <a:sym typeface="Limelight"/>
              </a:rPr>
              <a:t>Film</a:t>
            </a:r>
            <a:endParaRPr sz="2200">
              <a:latin typeface="Limelight"/>
              <a:ea typeface="Limelight"/>
              <a:cs typeface="Limelight"/>
              <a:sym typeface="Limelight"/>
            </a:endParaRPr>
          </a:p>
        </p:txBody>
      </p:sp>
      <p:sp>
        <p:nvSpPr>
          <p:cNvPr id="7218" name="Google Shape;7218;p58"/>
          <p:cNvSpPr txBox="1"/>
          <p:nvPr>
            <p:ph idx="4294967295" type="subTitle"/>
          </p:nvPr>
        </p:nvSpPr>
        <p:spPr>
          <a:xfrm>
            <a:off x="757713" y="2153736"/>
            <a:ext cx="1986000" cy="48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Saturn is a gas giant planet and has rings</a:t>
            </a:r>
            <a:endParaRPr/>
          </a:p>
        </p:txBody>
      </p:sp>
      <p:sp>
        <p:nvSpPr>
          <p:cNvPr id="7219" name="Google Shape;7219;p58"/>
          <p:cNvSpPr txBox="1"/>
          <p:nvPr/>
        </p:nvSpPr>
        <p:spPr>
          <a:xfrm>
            <a:off x="1607025" y="1361200"/>
            <a:ext cx="1136700" cy="4272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800">
                <a:solidFill>
                  <a:schemeClr val="accent2"/>
                </a:solidFill>
                <a:latin typeface="Limelight"/>
                <a:ea typeface="Limelight"/>
                <a:cs typeface="Limelight"/>
                <a:sym typeface="Limelight"/>
              </a:rPr>
              <a:t>14%</a:t>
            </a:r>
            <a:endParaRPr sz="2800">
              <a:solidFill>
                <a:schemeClr val="accent2"/>
              </a:solidFill>
              <a:latin typeface="Limelight"/>
              <a:ea typeface="Limelight"/>
              <a:cs typeface="Limelight"/>
              <a:sym typeface="Limelight"/>
            </a:endParaRPr>
          </a:p>
        </p:txBody>
      </p:sp>
      <p:sp>
        <p:nvSpPr>
          <p:cNvPr id="7220" name="Google Shape;7220;p58"/>
          <p:cNvSpPr txBox="1"/>
          <p:nvPr/>
        </p:nvSpPr>
        <p:spPr>
          <a:xfrm>
            <a:off x="6403925" y="1757475"/>
            <a:ext cx="1136700" cy="42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accent2"/>
                </a:solidFill>
                <a:latin typeface="Limelight"/>
                <a:ea typeface="Limelight"/>
                <a:cs typeface="Limelight"/>
                <a:sym typeface="Limelight"/>
              </a:rPr>
              <a:t>48</a:t>
            </a:r>
            <a:r>
              <a:rPr lang="en" sz="2800">
                <a:solidFill>
                  <a:schemeClr val="accent2"/>
                </a:solidFill>
                <a:latin typeface="Limelight"/>
                <a:ea typeface="Limelight"/>
                <a:cs typeface="Limelight"/>
                <a:sym typeface="Limelight"/>
              </a:rPr>
              <a:t>%</a:t>
            </a:r>
            <a:endParaRPr sz="2800">
              <a:solidFill>
                <a:schemeClr val="accent2"/>
              </a:solidFill>
              <a:latin typeface="Limelight"/>
              <a:ea typeface="Limelight"/>
              <a:cs typeface="Limelight"/>
              <a:sym typeface="Limelight"/>
            </a:endParaRPr>
          </a:p>
        </p:txBody>
      </p:sp>
      <p:sp>
        <p:nvSpPr>
          <p:cNvPr id="7221" name="Google Shape;7221;p58"/>
          <p:cNvSpPr txBox="1"/>
          <p:nvPr/>
        </p:nvSpPr>
        <p:spPr>
          <a:xfrm>
            <a:off x="1651725" y="2887350"/>
            <a:ext cx="1092000" cy="427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800">
                <a:solidFill>
                  <a:schemeClr val="accent2"/>
                </a:solidFill>
                <a:latin typeface="Limelight"/>
                <a:ea typeface="Limelight"/>
                <a:cs typeface="Limelight"/>
                <a:sym typeface="Limelight"/>
              </a:rPr>
              <a:t>38</a:t>
            </a:r>
            <a:r>
              <a:rPr lang="en" sz="2800">
                <a:solidFill>
                  <a:schemeClr val="accent2"/>
                </a:solidFill>
                <a:latin typeface="Limelight"/>
                <a:ea typeface="Limelight"/>
                <a:cs typeface="Limelight"/>
                <a:sym typeface="Limelight"/>
              </a:rPr>
              <a:t>%</a:t>
            </a:r>
            <a:endParaRPr sz="2800">
              <a:solidFill>
                <a:schemeClr val="accent2"/>
              </a:solidFill>
              <a:latin typeface="Limelight"/>
              <a:ea typeface="Limelight"/>
              <a:cs typeface="Limelight"/>
              <a:sym typeface="Limelight"/>
            </a:endParaRPr>
          </a:p>
        </p:txBody>
      </p:sp>
      <p:cxnSp>
        <p:nvCxnSpPr>
          <p:cNvPr id="7222" name="Google Shape;7222;p58"/>
          <p:cNvCxnSpPr>
            <a:stCxn id="7220" idx="1"/>
          </p:cNvCxnSpPr>
          <p:nvPr/>
        </p:nvCxnSpPr>
        <p:spPr>
          <a:xfrm flipH="1">
            <a:off x="5695925" y="1971075"/>
            <a:ext cx="708000" cy="6330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7223" name="Google Shape;7223;p58"/>
          <p:cNvCxnSpPr>
            <a:stCxn id="7219" idx="3"/>
          </p:cNvCxnSpPr>
          <p:nvPr/>
        </p:nvCxnSpPr>
        <p:spPr>
          <a:xfrm>
            <a:off x="2743725" y="1574800"/>
            <a:ext cx="1115700" cy="4194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7224" name="Google Shape;7224;p58"/>
          <p:cNvCxnSpPr>
            <a:stCxn id="7221" idx="3"/>
          </p:cNvCxnSpPr>
          <p:nvPr/>
        </p:nvCxnSpPr>
        <p:spPr>
          <a:xfrm>
            <a:off x="2743725" y="3100950"/>
            <a:ext cx="843000" cy="579000"/>
          </a:xfrm>
          <a:prstGeom prst="bentConnector3">
            <a:avLst>
              <a:gd fmla="val 50000" name="adj1"/>
            </a:avLst>
          </a:prstGeom>
          <a:noFill/>
          <a:ln cap="flat" cmpd="sng" w="19050">
            <a:solidFill>
              <a:schemeClr val="dk1"/>
            </a:solidFill>
            <a:prstDash val="solid"/>
            <a:round/>
            <a:headEnd len="med" w="med" type="none"/>
            <a:tailEnd len="med" w="med" type="oval"/>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8" name="Shape 7228"/>
        <p:cNvGrpSpPr/>
        <p:nvPr/>
      </p:nvGrpSpPr>
      <p:grpSpPr>
        <a:xfrm>
          <a:off x="0" y="0"/>
          <a:ext cx="0" cy="0"/>
          <a:chOff x="0" y="0"/>
          <a:chExt cx="0" cy="0"/>
        </a:xfrm>
      </p:grpSpPr>
      <p:grpSp>
        <p:nvGrpSpPr>
          <p:cNvPr id="7229" name="Google Shape;7229;p59"/>
          <p:cNvGrpSpPr/>
          <p:nvPr/>
        </p:nvGrpSpPr>
        <p:grpSpPr>
          <a:xfrm>
            <a:off x="2226326" y="1703124"/>
            <a:ext cx="4691347" cy="2499252"/>
            <a:chOff x="233350" y="949250"/>
            <a:chExt cx="7137300" cy="3802300"/>
          </a:xfrm>
        </p:grpSpPr>
        <p:sp>
          <p:nvSpPr>
            <p:cNvPr id="7230" name="Google Shape;7230;p5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1" name="Google Shape;7281;p59"/>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Movie Awards</a:t>
            </a:r>
            <a:r>
              <a:rPr lang="en"/>
              <a:t> in </a:t>
            </a:r>
            <a:r>
              <a:rPr lang="en">
                <a:solidFill>
                  <a:schemeClr val="accent2"/>
                </a:solidFill>
              </a:rPr>
              <a:t>the world</a:t>
            </a:r>
            <a:endParaRPr>
              <a:solidFill>
                <a:schemeClr val="accent2"/>
              </a:solidFill>
            </a:endParaRPr>
          </a:p>
        </p:txBody>
      </p:sp>
      <p:sp>
        <p:nvSpPr>
          <p:cNvPr id="7282" name="Google Shape;7282;p59"/>
          <p:cNvSpPr txBox="1"/>
          <p:nvPr/>
        </p:nvSpPr>
        <p:spPr>
          <a:xfrm>
            <a:off x="722809" y="3594468"/>
            <a:ext cx="1376400" cy="6540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dk1"/>
                </a:solidFill>
                <a:latin typeface="Actor"/>
                <a:ea typeface="Actor"/>
                <a:cs typeface="Actor"/>
                <a:sym typeface="Actor"/>
              </a:rPr>
              <a:t>Mars is actually a cold planet</a:t>
            </a:r>
            <a:endParaRPr>
              <a:solidFill>
                <a:schemeClr val="dk1"/>
              </a:solidFill>
              <a:latin typeface="Actor"/>
              <a:ea typeface="Actor"/>
              <a:cs typeface="Actor"/>
              <a:sym typeface="Actor"/>
            </a:endParaRPr>
          </a:p>
        </p:txBody>
      </p:sp>
      <p:sp>
        <p:nvSpPr>
          <p:cNvPr id="7283" name="Google Shape;7283;p59"/>
          <p:cNvSpPr txBox="1"/>
          <p:nvPr/>
        </p:nvSpPr>
        <p:spPr>
          <a:xfrm>
            <a:off x="722804" y="3277736"/>
            <a:ext cx="1376400" cy="387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Limelight"/>
                <a:ea typeface="Limelight"/>
                <a:cs typeface="Limelight"/>
                <a:sym typeface="Limelight"/>
              </a:rPr>
              <a:t>Mars</a:t>
            </a:r>
            <a:endParaRPr sz="2200">
              <a:solidFill>
                <a:schemeClr val="dk1"/>
              </a:solidFill>
              <a:latin typeface="Limelight"/>
              <a:ea typeface="Limelight"/>
              <a:cs typeface="Limelight"/>
              <a:sym typeface="Limelight"/>
            </a:endParaRPr>
          </a:p>
        </p:txBody>
      </p:sp>
      <p:sp>
        <p:nvSpPr>
          <p:cNvPr id="7284" name="Google Shape;7284;p59"/>
          <p:cNvSpPr txBox="1"/>
          <p:nvPr/>
        </p:nvSpPr>
        <p:spPr>
          <a:xfrm>
            <a:off x="7051256" y="3594468"/>
            <a:ext cx="1376400" cy="6540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a:solidFill>
                  <a:schemeClr val="dk1"/>
                </a:solidFill>
                <a:latin typeface="Actor"/>
                <a:ea typeface="Actor"/>
                <a:cs typeface="Actor"/>
                <a:sym typeface="Actor"/>
              </a:rPr>
              <a:t>Jupiter is the biggest planet</a:t>
            </a:r>
            <a:endParaRPr>
              <a:solidFill>
                <a:schemeClr val="dk1"/>
              </a:solidFill>
              <a:latin typeface="Actor"/>
              <a:ea typeface="Actor"/>
              <a:cs typeface="Actor"/>
              <a:sym typeface="Actor"/>
            </a:endParaRPr>
          </a:p>
        </p:txBody>
      </p:sp>
      <p:sp>
        <p:nvSpPr>
          <p:cNvPr id="7285" name="Google Shape;7285;p59"/>
          <p:cNvSpPr txBox="1"/>
          <p:nvPr/>
        </p:nvSpPr>
        <p:spPr>
          <a:xfrm>
            <a:off x="7051251" y="3277736"/>
            <a:ext cx="1376400" cy="387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Limelight"/>
                <a:ea typeface="Limelight"/>
                <a:cs typeface="Limelight"/>
                <a:sym typeface="Limelight"/>
              </a:rPr>
              <a:t>Jupiter</a:t>
            </a:r>
            <a:endParaRPr sz="2200">
              <a:solidFill>
                <a:schemeClr val="dk1"/>
              </a:solidFill>
              <a:latin typeface="Limelight"/>
              <a:ea typeface="Limelight"/>
              <a:cs typeface="Limelight"/>
              <a:sym typeface="Limelight"/>
            </a:endParaRPr>
          </a:p>
        </p:txBody>
      </p:sp>
      <p:sp>
        <p:nvSpPr>
          <p:cNvPr id="7286" name="Google Shape;7286;p59"/>
          <p:cNvSpPr txBox="1"/>
          <p:nvPr/>
        </p:nvSpPr>
        <p:spPr>
          <a:xfrm>
            <a:off x="719584" y="1776268"/>
            <a:ext cx="1376400" cy="6540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dk1"/>
                </a:solidFill>
                <a:latin typeface="Actor"/>
                <a:ea typeface="Actor"/>
                <a:cs typeface="Actor"/>
                <a:sym typeface="Actor"/>
              </a:rPr>
              <a:t>It has a beautiful name</a:t>
            </a:r>
            <a:endParaRPr>
              <a:solidFill>
                <a:schemeClr val="dk1"/>
              </a:solidFill>
              <a:latin typeface="Actor"/>
              <a:ea typeface="Actor"/>
              <a:cs typeface="Actor"/>
              <a:sym typeface="Actor"/>
            </a:endParaRPr>
          </a:p>
        </p:txBody>
      </p:sp>
      <p:sp>
        <p:nvSpPr>
          <p:cNvPr id="7287" name="Google Shape;7287;p59"/>
          <p:cNvSpPr txBox="1"/>
          <p:nvPr/>
        </p:nvSpPr>
        <p:spPr>
          <a:xfrm>
            <a:off x="719579" y="1459536"/>
            <a:ext cx="1376400" cy="387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Limelight"/>
                <a:ea typeface="Limelight"/>
                <a:cs typeface="Limelight"/>
                <a:sym typeface="Limelight"/>
              </a:rPr>
              <a:t>Venus</a:t>
            </a:r>
            <a:endParaRPr sz="2200">
              <a:solidFill>
                <a:schemeClr val="dk1"/>
              </a:solidFill>
              <a:latin typeface="Limelight"/>
              <a:ea typeface="Limelight"/>
              <a:cs typeface="Limelight"/>
              <a:sym typeface="Limelight"/>
            </a:endParaRPr>
          </a:p>
        </p:txBody>
      </p:sp>
      <p:sp>
        <p:nvSpPr>
          <p:cNvPr id="7288" name="Google Shape;7288;p59"/>
          <p:cNvSpPr txBox="1"/>
          <p:nvPr/>
        </p:nvSpPr>
        <p:spPr>
          <a:xfrm>
            <a:off x="7048031" y="1776268"/>
            <a:ext cx="1376400" cy="654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Actor"/>
                <a:ea typeface="Actor"/>
                <a:cs typeface="Actor"/>
                <a:sym typeface="Actor"/>
              </a:rPr>
              <a:t>It’s a gas giant and has rings</a:t>
            </a:r>
            <a:endParaRPr>
              <a:solidFill>
                <a:schemeClr val="dk1"/>
              </a:solidFill>
              <a:latin typeface="Actor"/>
              <a:ea typeface="Actor"/>
              <a:cs typeface="Actor"/>
              <a:sym typeface="Actor"/>
            </a:endParaRPr>
          </a:p>
        </p:txBody>
      </p:sp>
      <p:sp>
        <p:nvSpPr>
          <p:cNvPr id="7289" name="Google Shape;7289;p59"/>
          <p:cNvSpPr txBox="1"/>
          <p:nvPr/>
        </p:nvSpPr>
        <p:spPr>
          <a:xfrm>
            <a:off x="7048026" y="1459536"/>
            <a:ext cx="1376400" cy="387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Limelight"/>
                <a:ea typeface="Limelight"/>
                <a:cs typeface="Limelight"/>
                <a:sym typeface="Limelight"/>
              </a:rPr>
              <a:t>Saturn</a:t>
            </a:r>
            <a:endParaRPr sz="2200">
              <a:solidFill>
                <a:schemeClr val="dk1"/>
              </a:solidFill>
              <a:latin typeface="Limelight"/>
              <a:ea typeface="Limelight"/>
              <a:cs typeface="Limelight"/>
              <a:sym typeface="Limelight"/>
            </a:endParaRPr>
          </a:p>
        </p:txBody>
      </p:sp>
      <p:cxnSp>
        <p:nvCxnSpPr>
          <p:cNvPr id="7290" name="Google Shape;7290;p59"/>
          <p:cNvCxnSpPr>
            <a:stCxn id="7287" idx="3"/>
          </p:cNvCxnSpPr>
          <p:nvPr/>
        </p:nvCxnSpPr>
        <p:spPr>
          <a:xfrm>
            <a:off x="2095979" y="1653486"/>
            <a:ext cx="1218300" cy="6996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7291" name="Google Shape;7291;p59"/>
          <p:cNvCxnSpPr>
            <a:stCxn id="7283" idx="3"/>
          </p:cNvCxnSpPr>
          <p:nvPr/>
        </p:nvCxnSpPr>
        <p:spPr>
          <a:xfrm>
            <a:off x="2099204" y="3471686"/>
            <a:ext cx="1329900" cy="3807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7292" name="Google Shape;7292;p59"/>
          <p:cNvCxnSpPr>
            <a:stCxn id="7289" idx="1"/>
          </p:cNvCxnSpPr>
          <p:nvPr/>
        </p:nvCxnSpPr>
        <p:spPr>
          <a:xfrm flipH="1">
            <a:off x="4261026" y="1653486"/>
            <a:ext cx="2787000" cy="7209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7293" name="Google Shape;7293;p59"/>
          <p:cNvCxnSpPr>
            <a:stCxn id="7285" idx="1"/>
          </p:cNvCxnSpPr>
          <p:nvPr/>
        </p:nvCxnSpPr>
        <p:spPr>
          <a:xfrm flipH="1">
            <a:off x="6398751" y="3471686"/>
            <a:ext cx="652500" cy="273000"/>
          </a:xfrm>
          <a:prstGeom prst="bentConnector3">
            <a:avLst>
              <a:gd fmla="val 50000" name="adj1"/>
            </a:avLst>
          </a:prstGeom>
          <a:noFill/>
          <a:ln cap="flat" cmpd="sng" w="19050">
            <a:solidFill>
              <a:schemeClr val="dk1"/>
            </a:solidFill>
            <a:prstDash val="solid"/>
            <a:round/>
            <a:headEnd len="med" w="med" type="none"/>
            <a:tailEnd len="med" w="med" type="oval"/>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7" name="Shape 6307"/>
        <p:cNvGrpSpPr/>
        <p:nvPr/>
      </p:nvGrpSpPr>
      <p:grpSpPr>
        <a:xfrm>
          <a:off x="0" y="0"/>
          <a:ext cx="0" cy="0"/>
          <a:chOff x="0" y="0"/>
          <a:chExt cx="0" cy="0"/>
        </a:xfrm>
      </p:grpSpPr>
      <p:sp>
        <p:nvSpPr>
          <p:cNvPr id="6308" name="Google Shape;6308;p42"/>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a:t>
            </a:r>
            <a:r>
              <a:rPr lang="en">
                <a:solidFill>
                  <a:schemeClr val="accent2"/>
                </a:solidFill>
              </a:rPr>
              <a:t>template</a:t>
            </a:r>
            <a:endParaRPr>
              <a:solidFill>
                <a:schemeClr val="accent2"/>
              </a:solidFill>
            </a:endParaRPr>
          </a:p>
        </p:txBody>
      </p:sp>
      <p:sp>
        <p:nvSpPr>
          <p:cNvPr id="6309" name="Google Shape;6309;p42"/>
          <p:cNvSpPr txBox="1"/>
          <p:nvPr>
            <p:ph idx="1" type="body"/>
          </p:nvPr>
        </p:nvSpPr>
        <p:spPr>
          <a:xfrm>
            <a:off x="720000" y="1112700"/>
            <a:ext cx="7387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This is a slide structure based on a multi-purpose presentation</a:t>
            </a:r>
            <a:endParaRPr b="1"/>
          </a:p>
          <a:p>
            <a:pPr indent="0" lvl="0" marL="0" rtl="0" algn="l">
              <a:spcBef>
                <a:spcPts val="0"/>
              </a:spcBef>
              <a:spcAft>
                <a:spcPts val="0"/>
              </a:spcAft>
              <a:buNone/>
            </a:pPr>
            <a:r>
              <a:rPr lang="en"/>
              <a:t>You can delete this slide when you’re done editing the presentation</a:t>
            </a:r>
            <a:endParaRPr/>
          </a:p>
        </p:txBody>
      </p:sp>
      <p:graphicFrame>
        <p:nvGraphicFramePr>
          <p:cNvPr id="6310" name="Google Shape;6310;p42"/>
          <p:cNvGraphicFramePr/>
          <p:nvPr/>
        </p:nvGraphicFramePr>
        <p:xfrm>
          <a:off x="720000" y="1767225"/>
          <a:ext cx="3000000" cy="3000000"/>
        </p:xfrm>
        <a:graphic>
          <a:graphicData uri="http://schemas.openxmlformats.org/drawingml/2006/table">
            <a:tbl>
              <a:tblPr>
                <a:noFill/>
                <a:tableStyleId>{5561AB54-DEA4-4631-9025-A40F664D98C8}</a:tableStyleId>
              </a:tblPr>
              <a:tblGrid>
                <a:gridCol w="2211775"/>
                <a:gridCol w="5492225"/>
              </a:tblGrid>
              <a:tr h="350500">
                <a:tc>
                  <a:txBody>
                    <a:bodyPr/>
                    <a:lstStyle/>
                    <a:p>
                      <a:pPr indent="0" lvl="0" marL="0" rtl="0" algn="l">
                        <a:spcBef>
                          <a:spcPts val="0"/>
                        </a:spcBef>
                        <a:spcAft>
                          <a:spcPts val="0"/>
                        </a:spcAft>
                        <a:buNone/>
                      </a:pPr>
                      <a:r>
                        <a:rPr b="1" lang="en" sz="1000">
                          <a:solidFill>
                            <a:schemeClr val="accent2"/>
                          </a:solidFill>
                          <a:uFill>
                            <a:noFill/>
                          </a:uFill>
                          <a:latin typeface="Actor"/>
                          <a:ea typeface="Actor"/>
                          <a:cs typeface="Actor"/>
                          <a:sym typeface="Actor"/>
                          <a:hlinkClick action="ppaction://hlinksldjump" r:id="rId3">
                            <a:extLst>
                              <a:ext uri="{A12FA001-AC4F-418D-AE19-62706E023703}">
                                <ahyp:hlinkClr val="tx"/>
                              </a:ext>
                            </a:extLst>
                          </a:hlinkClick>
                        </a:rPr>
                        <a:t>Fonts</a:t>
                      </a:r>
                      <a:endParaRPr b="1" sz="1000">
                        <a:solidFill>
                          <a:schemeClr val="accent2"/>
                        </a:solidFill>
                        <a:latin typeface="Actor"/>
                        <a:ea typeface="Actor"/>
                        <a:cs typeface="Actor"/>
                        <a:sym typeface="Actor"/>
                      </a:endParaRPr>
                    </a:p>
                  </a:txBody>
                  <a:tcPr marT="91425" marB="91425" marR="91425" marL="91425">
                    <a:lnL cap="flat" cmpd="sng" w="19050">
                      <a:solidFill>
                        <a:srgbClr val="0B315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rgbClr val="0B315E">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ctor"/>
                          <a:ea typeface="Actor"/>
                          <a:cs typeface="Actor"/>
                          <a:sym typeface="Actor"/>
                        </a:rPr>
                        <a:t>To view this template correctly in PowerPoint, download and install the fonts we used</a:t>
                      </a:r>
                      <a:endParaRPr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rgbClr val="0B315E">
                          <a:alpha val="0"/>
                        </a:srgbClr>
                      </a:solidFill>
                      <a:prstDash val="solid"/>
                      <a:round/>
                      <a:headEnd len="sm" w="sm" type="none"/>
                      <a:tailEnd len="sm" w="sm" type="none"/>
                    </a:lnR>
                    <a:lnT cap="flat" cmpd="sng" w="19050">
                      <a:solidFill>
                        <a:srgbClr val="0B315E">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2"/>
                          </a:solidFill>
                          <a:uFill>
                            <a:noFill/>
                          </a:uFill>
                          <a:latin typeface="Actor"/>
                          <a:ea typeface="Actor"/>
                          <a:cs typeface="Actor"/>
                          <a:sym typeface="Actor"/>
                          <a:hlinkClick action="ppaction://hlinksldjump" r:id="rId4">
                            <a:extLst>
                              <a:ext uri="{A12FA001-AC4F-418D-AE19-62706E023703}">
                                <ahyp:hlinkClr val="tx"/>
                              </a:ext>
                            </a:extLst>
                          </a:hlinkClick>
                        </a:rPr>
                        <a:t>Used</a:t>
                      </a:r>
                      <a:r>
                        <a:rPr b="1" lang="en" sz="1000">
                          <a:solidFill>
                            <a:schemeClr val="accent2"/>
                          </a:solidFill>
                          <a:latin typeface="Actor"/>
                          <a:ea typeface="Actor"/>
                          <a:cs typeface="Actor"/>
                          <a:sym typeface="Actor"/>
                        </a:rPr>
                        <a:t> and </a:t>
                      </a:r>
                      <a:r>
                        <a:rPr b="1" lang="en" sz="1000">
                          <a:solidFill>
                            <a:schemeClr val="accent2"/>
                          </a:solidFill>
                          <a:uFill>
                            <a:noFill/>
                          </a:uFill>
                          <a:latin typeface="Actor"/>
                          <a:ea typeface="Actor"/>
                          <a:cs typeface="Actor"/>
                          <a:sym typeface="Actor"/>
                          <a:hlinkClick action="ppaction://hlinksldjump" r:id="rId5">
                            <a:extLst>
                              <a:ext uri="{A12FA001-AC4F-418D-AE19-62706E023703}">
                                <ahyp:hlinkClr val="tx"/>
                              </a:ext>
                            </a:extLst>
                          </a:hlinkClick>
                        </a:rPr>
                        <a:t>alternative</a:t>
                      </a:r>
                      <a:r>
                        <a:rPr b="1" lang="en" sz="1000">
                          <a:solidFill>
                            <a:schemeClr val="accent2"/>
                          </a:solidFill>
                          <a:uFill>
                            <a:noFill/>
                          </a:uFill>
                          <a:latin typeface="Actor"/>
                          <a:ea typeface="Actor"/>
                          <a:cs typeface="Actor"/>
                          <a:sym typeface="Actor"/>
                          <a:hlinkClick action="ppaction://hlinksldjump" r:id="rId6">
                            <a:extLst>
                              <a:ext uri="{A12FA001-AC4F-418D-AE19-62706E023703}">
                                <ahyp:hlinkClr val="tx"/>
                              </a:ext>
                            </a:extLst>
                          </a:hlinkClick>
                        </a:rPr>
                        <a:t> resources</a:t>
                      </a:r>
                      <a:endParaRPr b="1" sz="1000">
                        <a:solidFill>
                          <a:schemeClr val="accent2"/>
                        </a:solidFill>
                        <a:latin typeface="Actor"/>
                        <a:ea typeface="Actor"/>
                        <a:cs typeface="Actor"/>
                        <a:sym typeface="Actor"/>
                      </a:endParaRPr>
                    </a:p>
                  </a:txBody>
                  <a:tcPr marT="91425" marB="91425" marR="91425" marL="91425">
                    <a:lnL cap="flat" cmpd="sng" w="19050">
                      <a:solidFill>
                        <a:srgbClr val="0B315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Actor"/>
                          <a:ea typeface="Actor"/>
                          <a:cs typeface="Actor"/>
                          <a:sym typeface="Actor"/>
                        </a:rPr>
                        <a:t>An assortment of graphic resources that are suitable for use in this presentation</a:t>
                      </a:r>
                      <a:endParaRPr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rgbClr val="0B315E">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2"/>
                          </a:solidFill>
                          <a:uFill>
                            <a:noFill/>
                          </a:uFill>
                          <a:latin typeface="Actor"/>
                          <a:ea typeface="Actor"/>
                          <a:cs typeface="Actor"/>
                          <a:sym typeface="Actor"/>
                          <a:hlinkClick action="ppaction://hlinksldjump" r:id="rId7">
                            <a:extLst>
                              <a:ext uri="{A12FA001-AC4F-418D-AE19-62706E023703}">
                                <ahyp:hlinkClr val="tx"/>
                              </a:ext>
                            </a:extLst>
                          </a:hlinkClick>
                        </a:rPr>
                        <a:t>Thanks slide</a:t>
                      </a:r>
                      <a:endParaRPr b="1" sz="1000">
                        <a:solidFill>
                          <a:schemeClr val="accent2"/>
                        </a:solidFill>
                        <a:latin typeface="Actor"/>
                        <a:ea typeface="Actor"/>
                        <a:cs typeface="Actor"/>
                        <a:sym typeface="Actor"/>
                      </a:endParaRPr>
                    </a:p>
                  </a:txBody>
                  <a:tcPr marT="91425" marB="91425" marR="91425" marL="91425">
                    <a:lnL cap="flat" cmpd="sng" w="19050">
                      <a:solidFill>
                        <a:srgbClr val="0B315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ctor"/>
                          <a:ea typeface="Actor"/>
                          <a:cs typeface="Actor"/>
                          <a:sym typeface="Actor"/>
                        </a:rPr>
                        <a:t>You must keep it so that proper credits for our design are given</a:t>
                      </a:r>
                      <a:endParaRPr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rgbClr val="0B315E">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2"/>
                          </a:solidFill>
                          <a:uFill>
                            <a:noFill/>
                          </a:uFill>
                          <a:latin typeface="Actor"/>
                          <a:ea typeface="Actor"/>
                          <a:cs typeface="Actor"/>
                          <a:sym typeface="Actor"/>
                          <a:hlinkClick action="ppaction://hlinksldjump" r:id="rId8">
                            <a:extLst>
                              <a:ext uri="{A12FA001-AC4F-418D-AE19-62706E023703}">
                                <ahyp:hlinkClr val="tx"/>
                              </a:ext>
                            </a:extLst>
                          </a:hlinkClick>
                        </a:rPr>
                        <a:t>Colors</a:t>
                      </a:r>
                      <a:endParaRPr b="1" sz="1000">
                        <a:solidFill>
                          <a:schemeClr val="accent2"/>
                        </a:solidFill>
                        <a:latin typeface="Actor"/>
                        <a:ea typeface="Actor"/>
                        <a:cs typeface="Actor"/>
                        <a:sym typeface="Actor"/>
                      </a:endParaRPr>
                    </a:p>
                  </a:txBody>
                  <a:tcPr marT="91425" marB="91425" marR="91425" marL="91425">
                    <a:lnL cap="flat" cmpd="sng" w="19050">
                      <a:solidFill>
                        <a:srgbClr val="0B315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ctor"/>
                          <a:ea typeface="Actor"/>
                          <a:cs typeface="Actor"/>
                          <a:sym typeface="Actor"/>
                        </a:rPr>
                        <a:t>All the colors used in this presentation</a:t>
                      </a:r>
                      <a:endParaRPr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rgbClr val="0B315E">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2"/>
                          </a:solidFill>
                          <a:uFill>
                            <a:noFill/>
                          </a:uFill>
                          <a:latin typeface="Actor"/>
                          <a:ea typeface="Actor"/>
                          <a:cs typeface="Actor"/>
                          <a:sym typeface="Actor"/>
                          <a:hlinkClick action="ppaction://hlinksldjump" r:id="rId9">
                            <a:extLst>
                              <a:ext uri="{A12FA001-AC4F-418D-AE19-62706E023703}">
                                <ahyp:hlinkClr val="tx"/>
                              </a:ext>
                            </a:extLst>
                          </a:hlinkClick>
                        </a:rPr>
                        <a:t>Infographic resources</a:t>
                      </a:r>
                      <a:endParaRPr b="1" sz="1000">
                        <a:solidFill>
                          <a:schemeClr val="accent2"/>
                        </a:solidFill>
                        <a:latin typeface="Actor"/>
                        <a:ea typeface="Actor"/>
                        <a:cs typeface="Actor"/>
                        <a:sym typeface="Actor"/>
                      </a:endParaRPr>
                    </a:p>
                  </a:txBody>
                  <a:tcPr marT="91425" marB="91425" marR="91425" marL="91425">
                    <a:lnL cap="flat" cmpd="sng" w="19050">
                      <a:solidFill>
                        <a:srgbClr val="0B315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ctor"/>
                          <a:ea typeface="Actor"/>
                          <a:cs typeface="Actor"/>
                          <a:sym typeface="Actor"/>
                        </a:rPr>
                        <a:t>These can be used in the template, and their size and color can be edited</a:t>
                      </a:r>
                      <a:endParaRPr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rgbClr val="0B315E">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accent2"/>
                          </a:solidFill>
                          <a:uFill>
                            <a:noFill/>
                          </a:uFill>
                          <a:latin typeface="Actor"/>
                          <a:ea typeface="Actor"/>
                          <a:cs typeface="Actor"/>
                          <a:sym typeface="Actor"/>
                          <a:hlinkClick action="ppaction://hlinksldjump" r:id="rId10">
                            <a:extLst>
                              <a:ext uri="{A12FA001-AC4F-418D-AE19-62706E023703}">
                                <ahyp:hlinkClr val="tx"/>
                              </a:ext>
                            </a:extLst>
                          </a:hlinkClick>
                        </a:rPr>
                        <a:t>Customizable icons</a:t>
                      </a:r>
                      <a:endParaRPr b="1" sz="1000">
                        <a:solidFill>
                          <a:schemeClr val="accent2"/>
                        </a:solidFill>
                        <a:latin typeface="Actor"/>
                        <a:ea typeface="Actor"/>
                        <a:cs typeface="Actor"/>
                        <a:sym typeface="Actor"/>
                      </a:endParaRPr>
                    </a:p>
                  </a:txBody>
                  <a:tcPr marT="91425" marB="91425" marR="91425" marL="91425">
                    <a:lnL cap="flat" cmpd="sng" w="19050">
                      <a:solidFill>
                        <a:srgbClr val="0B315E">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rgbClr val="0B315E">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ctor"/>
                          <a:ea typeface="Actor"/>
                          <a:cs typeface="Actor"/>
                          <a:sym typeface="Actor"/>
                        </a:rPr>
                        <a:t>They are sorted by theme so you can use them in all kinds of presentations</a:t>
                      </a:r>
                      <a:endParaRPr sz="1000">
                        <a:solidFill>
                          <a:schemeClr val="dk1"/>
                        </a:solidFill>
                        <a:latin typeface="Actor"/>
                        <a:ea typeface="Actor"/>
                        <a:cs typeface="Actor"/>
                        <a:sym typeface="Actor"/>
                      </a:endParaRPr>
                    </a:p>
                  </a:txBody>
                  <a:tcPr marT="91425" marB="91425" marR="91425" marL="91425">
                    <a:lnL cap="flat" cmpd="sng" w="19050">
                      <a:solidFill>
                        <a:schemeClr val="dk1"/>
                      </a:solidFill>
                      <a:prstDash val="solid"/>
                      <a:round/>
                      <a:headEnd len="sm" w="sm" type="none"/>
                      <a:tailEnd len="sm" w="sm" type="none"/>
                    </a:lnL>
                    <a:lnR cap="flat" cmpd="sng" w="19050">
                      <a:solidFill>
                        <a:srgbClr val="0B315E">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rgbClr val="0B315E">
                          <a:alpha val="0"/>
                        </a:srgbClr>
                      </a:solidFill>
                      <a:prstDash val="solid"/>
                      <a:round/>
                      <a:headEnd len="sm" w="sm" type="none"/>
                      <a:tailEnd len="sm" w="sm" type="none"/>
                    </a:lnB>
                  </a:tcPr>
                </a:tc>
              </a:tr>
            </a:tbl>
          </a:graphicData>
        </a:graphic>
      </p:graphicFrame>
      <p:sp>
        <p:nvSpPr>
          <p:cNvPr id="6311" name="Google Shape;6311;p42"/>
          <p:cNvSpPr txBox="1"/>
          <p:nvPr/>
        </p:nvSpPr>
        <p:spPr>
          <a:xfrm>
            <a:off x="1176013" y="4097585"/>
            <a:ext cx="30000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For more info:</a:t>
            </a:r>
            <a:br>
              <a:rPr b="1" lang="en" sz="800">
                <a:solidFill>
                  <a:schemeClr val="dk1"/>
                </a:solidFill>
                <a:latin typeface="Actor"/>
                <a:ea typeface="Actor"/>
                <a:cs typeface="Actor"/>
                <a:sym typeface="Actor"/>
              </a:rPr>
            </a:br>
            <a:r>
              <a:rPr b="1" lang="en" sz="1000">
                <a:solidFill>
                  <a:schemeClr val="dk1"/>
                </a:solidFill>
                <a:uFill>
                  <a:noFill/>
                </a:uFill>
                <a:latin typeface="Actor"/>
                <a:ea typeface="Actor"/>
                <a:cs typeface="Actor"/>
                <a:sym typeface="Actor"/>
                <a:hlinkClick r:id="rId11">
                  <a:extLst>
                    <a:ext uri="{A12FA001-AC4F-418D-AE19-62706E023703}">
                      <ahyp:hlinkClr val="tx"/>
                    </a:ext>
                  </a:extLst>
                </a:hlinkClick>
              </a:rPr>
              <a:t>SLIDESGO </a:t>
            </a:r>
            <a:r>
              <a:rPr b="1" lang="en" sz="1000">
                <a:solidFill>
                  <a:schemeClr val="dk1"/>
                </a:solidFill>
                <a:latin typeface="Actor"/>
                <a:ea typeface="Actor"/>
                <a:cs typeface="Actor"/>
                <a:sym typeface="Actor"/>
              </a:rPr>
              <a:t> |  </a:t>
            </a:r>
            <a:r>
              <a:rPr b="1" lang="en" sz="1000">
                <a:solidFill>
                  <a:schemeClr val="dk1"/>
                </a:solidFill>
                <a:uFill>
                  <a:noFill/>
                </a:uFill>
                <a:latin typeface="Actor"/>
                <a:ea typeface="Actor"/>
                <a:cs typeface="Actor"/>
                <a:sym typeface="Actor"/>
                <a:hlinkClick r:id="rId12">
                  <a:extLst>
                    <a:ext uri="{A12FA001-AC4F-418D-AE19-62706E023703}">
                      <ahyp:hlinkClr val="tx"/>
                    </a:ext>
                  </a:extLst>
                </a:hlinkClick>
              </a:rPr>
              <a:t>SLIDESGO SCHOOL</a:t>
            </a:r>
            <a:r>
              <a:rPr b="1" lang="en" sz="1000">
                <a:solidFill>
                  <a:schemeClr val="dk1"/>
                </a:solidFill>
                <a:latin typeface="Actor"/>
                <a:ea typeface="Actor"/>
                <a:cs typeface="Actor"/>
                <a:sym typeface="Actor"/>
              </a:rPr>
              <a:t>  |  </a:t>
            </a:r>
            <a:r>
              <a:rPr b="1" lang="en" sz="1000">
                <a:solidFill>
                  <a:schemeClr val="dk1"/>
                </a:solidFill>
                <a:uFill>
                  <a:noFill/>
                </a:uFill>
                <a:latin typeface="Actor"/>
                <a:ea typeface="Actor"/>
                <a:cs typeface="Actor"/>
                <a:sym typeface="Actor"/>
                <a:hlinkClick r:id="rId13">
                  <a:extLst>
                    <a:ext uri="{A12FA001-AC4F-418D-AE19-62706E023703}">
                      <ahyp:hlinkClr val="tx"/>
                    </a:ext>
                  </a:extLst>
                </a:hlinkClick>
              </a:rPr>
              <a:t>FAQS</a:t>
            </a:r>
            <a:endParaRPr sz="1500">
              <a:solidFill>
                <a:schemeClr val="dk1"/>
              </a:solidFill>
              <a:latin typeface="Actor"/>
              <a:ea typeface="Actor"/>
              <a:cs typeface="Actor"/>
              <a:sym typeface="Actor"/>
            </a:endParaRPr>
          </a:p>
        </p:txBody>
      </p:sp>
      <p:sp>
        <p:nvSpPr>
          <p:cNvPr id="6312" name="Google Shape;6312;p42"/>
          <p:cNvSpPr txBox="1"/>
          <p:nvPr/>
        </p:nvSpPr>
        <p:spPr>
          <a:xfrm>
            <a:off x="4770806" y="4097575"/>
            <a:ext cx="3292200" cy="4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You can visit our sister </a:t>
            </a:r>
            <a:r>
              <a:rPr lang="en" sz="1000">
                <a:solidFill>
                  <a:schemeClr val="dk1"/>
                </a:solidFill>
                <a:latin typeface="Actor"/>
                <a:ea typeface="Actor"/>
                <a:cs typeface="Actor"/>
                <a:sym typeface="Actor"/>
              </a:rPr>
              <a:t>projects</a:t>
            </a:r>
            <a:r>
              <a:rPr lang="en" sz="1000">
                <a:solidFill>
                  <a:schemeClr val="dk1"/>
                </a:solidFill>
                <a:latin typeface="Actor"/>
                <a:ea typeface="Actor"/>
                <a:cs typeface="Actor"/>
                <a:sym typeface="Actor"/>
              </a:rPr>
              <a:t>:</a:t>
            </a:r>
            <a:br>
              <a:rPr lang="en" sz="1000">
                <a:solidFill>
                  <a:schemeClr val="dk1"/>
                </a:solidFill>
                <a:latin typeface="Actor"/>
                <a:ea typeface="Actor"/>
                <a:cs typeface="Actor"/>
                <a:sym typeface="Actor"/>
              </a:rPr>
            </a:br>
            <a:r>
              <a:rPr b="1" lang="en" sz="1000">
                <a:solidFill>
                  <a:schemeClr val="dk1"/>
                </a:solidFill>
                <a:uFill>
                  <a:noFill/>
                </a:uFill>
                <a:latin typeface="Actor"/>
                <a:ea typeface="Actor"/>
                <a:cs typeface="Actor"/>
                <a:sym typeface="Actor"/>
                <a:hlinkClick r:id="rId14">
                  <a:extLst>
                    <a:ext uri="{A12FA001-AC4F-418D-AE19-62706E023703}">
                      <ahyp:hlinkClr val="tx"/>
                    </a:ext>
                  </a:extLst>
                </a:hlinkClick>
              </a:rPr>
              <a:t>FREEPIK</a:t>
            </a:r>
            <a:r>
              <a:rPr b="1" lang="en" sz="1000">
                <a:solidFill>
                  <a:schemeClr val="dk1"/>
                </a:solidFill>
                <a:latin typeface="Actor"/>
                <a:ea typeface="Actor"/>
                <a:cs typeface="Actor"/>
                <a:sym typeface="Actor"/>
              </a:rPr>
              <a:t> | </a:t>
            </a:r>
            <a:r>
              <a:rPr b="1" lang="en" sz="1000">
                <a:solidFill>
                  <a:schemeClr val="dk1"/>
                </a:solidFill>
                <a:uFill>
                  <a:noFill/>
                </a:uFill>
                <a:latin typeface="Actor"/>
                <a:ea typeface="Actor"/>
                <a:cs typeface="Actor"/>
                <a:sym typeface="Actor"/>
                <a:hlinkClick r:id="rId15">
                  <a:extLst>
                    <a:ext uri="{A12FA001-AC4F-418D-AE19-62706E023703}">
                      <ahyp:hlinkClr val="tx"/>
                    </a:ext>
                  </a:extLst>
                </a:hlinkClick>
              </a:rPr>
              <a:t>FLATICON</a:t>
            </a:r>
            <a:r>
              <a:rPr b="1" lang="en" sz="1000">
                <a:solidFill>
                  <a:schemeClr val="dk1"/>
                </a:solidFill>
                <a:latin typeface="Actor"/>
                <a:ea typeface="Actor"/>
                <a:cs typeface="Actor"/>
                <a:sym typeface="Actor"/>
              </a:rPr>
              <a:t> | </a:t>
            </a:r>
            <a:r>
              <a:rPr b="1" lang="en" sz="1000">
                <a:solidFill>
                  <a:schemeClr val="dk1"/>
                </a:solidFill>
                <a:uFill>
                  <a:noFill/>
                </a:uFill>
                <a:latin typeface="Actor"/>
                <a:ea typeface="Actor"/>
                <a:cs typeface="Actor"/>
                <a:sym typeface="Actor"/>
                <a:hlinkClick r:id="rId16">
                  <a:extLst>
                    <a:ext uri="{A12FA001-AC4F-418D-AE19-62706E023703}">
                      <ahyp:hlinkClr val="tx"/>
                    </a:ext>
                  </a:extLst>
                </a:hlinkClick>
              </a:rPr>
              <a:t>STORYSET</a:t>
            </a:r>
            <a:r>
              <a:rPr b="1" lang="en" sz="1000">
                <a:solidFill>
                  <a:schemeClr val="dk1"/>
                </a:solidFill>
                <a:latin typeface="Actor"/>
                <a:ea typeface="Actor"/>
                <a:cs typeface="Actor"/>
                <a:sym typeface="Actor"/>
              </a:rPr>
              <a:t> | </a:t>
            </a:r>
            <a:r>
              <a:rPr b="1" lang="en" sz="1000">
                <a:solidFill>
                  <a:schemeClr val="dk1"/>
                </a:solidFill>
                <a:uFill>
                  <a:noFill/>
                </a:uFill>
                <a:latin typeface="Actor"/>
                <a:ea typeface="Actor"/>
                <a:cs typeface="Actor"/>
                <a:sym typeface="Actor"/>
                <a:hlinkClick r:id="rId17">
                  <a:extLst>
                    <a:ext uri="{A12FA001-AC4F-418D-AE19-62706E023703}">
                      <ahyp:hlinkClr val="tx"/>
                    </a:ext>
                  </a:extLst>
                </a:hlinkClick>
              </a:rPr>
              <a:t>WEPIK </a:t>
            </a:r>
            <a:r>
              <a:rPr b="1" lang="en" sz="1000">
                <a:solidFill>
                  <a:schemeClr val="dk1"/>
                </a:solidFill>
                <a:latin typeface="Actor"/>
                <a:ea typeface="Actor"/>
                <a:cs typeface="Actor"/>
                <a:sym typeface="Actor"/>
              </a:rPr>
              <a:t>| </a:t>
            </a:r>
            <a:r>
              <a:rPr b="1" lang="en" sz="1000">
                <a:solidFill>
                  <a:schemeClr val="hlink"/>
                </a:solidFill>
                <a:uFill>
                  <a:noFill/>
                </a:uFill>
                <a:latin typeface="Actor"/>
                <a:ea typeface="Actor"/>
                <a:cs typeface="Actor"/>
                <a:sym typeface="Actor"/>
                <a:hlinkClick r:id="rId18"/>
              </a:rPr>
              <a:t>VIDEVO</a:t>
            </a:r>
            <a:endParaRPr b="1" sz="600">
              <a:solidFill>
                <a:schemeClr val="dk1"/>
              </a:solidFill>
              <a:latin typeface="Actor"/>
              <a:ea typeface="Actor"/>
              <a:cs typeface="Actor"/>
              <a:sym typeface="Acto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7" name="Shape 7297"/>
        <p:cNvGrpSpPr/>
        <p:nvPr/>
      </p:nvGrpSpPr>
      <p:grpSpPr>
        <a:xfrm>
          <a:off x="0" y="0"/>
          <a:ext cx="0" cy="0"/>
          <a:chOff x="0" y="0"/>
          <a:chExt cx="0" cy="0"/>
        </a:xfrm>
      </p:grpSpPr>
      <p:sp>
        <p:nvSpPr>
          <p:cNvPr id="7298" name="Google Shape;7298;p60"/>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Movie Awards </a:t>
            </a:r>
            <a:r>
              <a:rPr lang="en">
                <a:solidFill>
                  <a:schemeClr val="accent2"/>
                </a:solidFill>
              </a:rPr>
              <a:t>tips</a:t>
            </a:r>
            <a:endParaRPr/>
          </a:p>
        </p:txBody>
      </p:sp>
      <p:sp>
        <p:nvSpPr>
          <p:cNvPr id="7299" name="Google Shape;7299;p60"/>
          <p:cNvSpPr txBox="1"/>
          <p:nvPr>
            <p:ph idx="1" type="subTitle"/>
          </p:nvPr>
        </p:nvSpPr>
        <p:spPr>
          <a:xfrm>
            <a:off x="1620399" y="1416750"/>
            <a:ext cx="1529700" cy="454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7300" name="Google Shape;7300;p60"/>
          <p:cNvSpPr txBox="1"/>
          <p:nvPr>
            <p:ph idx="2" type="subTitle"/>
          </p:nvPr>
        </p:nvSpPr>
        <p:spPr>
          <a:xfrm>
            <a:off x="1624171" y="1828101"/>
            <a:ext cx="1529700" cy="48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 has a beautiful name</a:t>
            </a:r>
            <a:endParaRPr/>
          </a:p>
        </p:txBody>
      </p:sp>
      <p:sp>
        <p:nvSpPr>
          <p:cNvPr id="7301" name="Google Shape;7301;p60"/>
          <p:cNvSpPr txBox="1"/>
          <p:nvPr>
            <p:ph idx="3" type="subTitle"/>
          </p:nvPr>
        </p:nvSpPr>
        <p:spPr>
          <a:xfrm>
            <a:off x="5992600" y="1416750"/>
            <a:ext cx="1529700" cy="45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7302" name="Google Shape;7302;p60"/>
          <p:cNvSpPr txBox="1"/>
          <p:nvPr>
            <p:ph idx="4" type="subTitle"/>
          </p:nvPr>
        </p:nvSpPr>
        <p:spPr>
          <a:xfrm>
            <a:off x="5996372" y="1828101"/>
            <a:ext cx="1529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a:t>
            </a:r>
            <a:r>
              <a:rPr lang="en"/>
              <a:t>s the closest planet to the Sun</a:t>
            </a:r>
            <a:endParaRPr/>
          </a:p>
        </p:txBody>
      </p:sp>
      <p:sp>
        <p:nvSpPr>
          <p:cNvPr id="7303" name="Google Shape;7303;p60"/>
          <p:cNvSpPr txBox="1"/>
          <p:nvPr>
            <p:ph idx="5" type="subTitle"/>
          </p:nvPr>
        </p:nvSpPr>
        <p:spPr>
          <a:xfrm>
            <a:off x="715097" y="2644825"/>
            <a:ext cx="1533600" cy="454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7304" name="Google Shape;7304;p60"/>
          <p:cNvSpPr txBox="1"/>
          <p:nvPr>
            <p:ph idx="6" type="subTitle"/>
          </p:nvPr>
        </p:nvSpPr>
        <p:spPr>
          <a:xfrm>
            <a:off x="718878" y="3055208"/>
            <a:ext cx="1533600" cy="484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It’</a:t>
            </a:r>
            <a:r>
              <a:rPr lang="en"/>
              <a:t>s the biggest planet of them all</a:t>
            </a:r>
            <a:endParaRPr/>
          </a:p>
        </p:txBody>
      </p:sp>
      <p:sp>
        <p:nvSpPr>
          <p:cNvPr id="7305" name="Google Shape;7305;p60"/>
          <p:cNvSpPr txBox="1"/>
          <p:nvPr>
            <p:ph idx="7" type="subTitle"/>
          </p:nvPr>
        </p:nvSpPr>
        <p:spPr>
          <a:xfrm>
            <a:off x="6886475" y="2644825"/>
            <a:ext cx="1529700" cy="45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7306" name="Google Shape;7306;p60"/>
          <p:cNvSpPr txBox="1"/>
          <p:nvPr>
            <p:ph idx="8" type="subTitle"/>
          </p:nvPr>
        </p:nvSpPr>
        <p:spPr>
          <a:xfrm>
            <a:off x="6890247" y="3055204"/>
            <a:ext cx="1529700" cy="4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a gas giant and has rings</a:t>
            </a:r>
            <a:endParaRPr/>
          </a:p>
        </p:txBody>
      </p:sp>
      <p:grpSp>
        <p:nvGrpSpPr>
          <p:cNvPr id="7307" name="Google Shape;7307;p60"/>
          <p:cNvGrpSpPr/>
          <p:nvPr/>
        </p:nvGrpSpPr>
        <p:grpSpPr>
          <a:xfrm>
            <a:off x="4006407" y="1416522"/>
            <a:ext cx="1070959" cy="3021706"/>
            <a:chOff x="4006407" y="1416522"/>
            <a:chExt cx="1070959" cy="3021706"/>
          </a:xfrm>
        </p:grpSpPr>
        <p:sp>
          <p:nvSpPr>
            <p:cNvPr id="7308" name="Google Shape;7308;p60"/>
            <p:cNvSpPr/>
            <p:nvPr/>
          </p:nvSpPr>
          <p:spPr>
            <a:xfrm>
              <a:off x="4006407" y="2177006"/>
              <a:ext cx="1070959" cy="1905280"/>
            </a:xfrm>
            <a:custGeom>
              <a:rect b="b" l="l" r="r" t="t"/>
              <a:pathLst>
                <a:path extrusionOk="0" h="82133" w="46167">
                  <a:moveTo>
                    <a:pt x="44753" y="0"/>
                  </a:moveTo>
                  <a:cubicBezTo>
                    <a:pt x="44210" y="0"/>
                    <a:pt x="43651" y="201"/>
                    <a:pt x="43252" y="587"/>
                  </a:cubicBezTo>
                  <a:lnTo>
                    <a:pt x="43252" y="587"/>
                  </a:lnTo>
                  <a:cubicBezTo>
                    <a:pt x="43315" y="498"/>
                    <a:pt x="43226" y="268"/>
                    <a:pt x="43165" y="207"/>
                  </a:cubicBezTo>
                  <a:cubicBezTo>
                    <a:pt x="43110" y="152"/>
                    <a:pt x="43034" y="128"/>
                    <a:pt x="42961" y="128"/>
                  </a:cubicBezTo>
                  <a:cubicBezTo>
                    <a:pt x="42901" y="128"/>
                    <a:pt x="42843" y="144"/>
                    <a:pt x="42798" y="174"/>
                  </a:cubicBezTo>
                  <a:cubicBezTo>
                    <a:pt x="42664" y="207"/>
                    <a:pt x="42531" y="274"/>
                    <a:pt x="42464" y="374"/>
                  </a:cubicBezTo>
                  <a:cubicBezTo>
                    <a:pt x="41697" y="1008"/>
                    <a:pt x="41030" y="1708"/>
                    <a:pt x="40363" y="2409"/>
                  </a:cubicBezTo>
                  <a:cubicBezTo>
                    <a:pt x="40296" y="2242"/>
                    <a:pt x="40329" y="2009"/>
                    <a:pt x="40396" y="1775"/>
                  </a:cubicBezTo>
                  <a:cubicBezTo>
                    <a:pt x="40496" y="1575"/>
                    <a:pt x="40563" y="1408"/>
                    <a:pt x="40663" y="1208"/>
                  </a:cubicBezTo>
                  <a:cubicBezTo>
                    <a:pt x="40730" y="1008"/>
                    <a:pt x="40796" y="774"/>
                    <a:pt x="40696" y="574"/>
                  </a:cubicBezTo>
                  <a:cubicBezTo>
                    <a:pt x="40645" y="421"/>
                    <a:pt x="40496" y="307"/>
                    <a:pt x="40339" y="307"/>
                  </a:cubicBezTo>
                  <a:cubicBezTo>
                    <a:pt x="40291" y="307"/>
                    <a:pt x="40243" y="317"/>
                    <a:pt x="40196" y="341"/>
                  </a:cubicBezTo>
                  <a:cubicBezTo>
                    <a:pt x="40029" y="1375"/>
                    <a:pt x="39395" y="2175"/>
                    <a:pt x="38862" y="3043"/>
                  </a:cubicBezTo>
                  <a:cubicBezTo>
                    <a:pt x="38828" y="3076"/>
                    <a:pt x="38828" y="3109"/>
                    <a:pt x="38795" y="3176"/>
                  </a:cubicBezTo>
                  <a:cubicBezTo>
                    <a:pt x="38461" y="3710"/>
                    <a:pt x="38161" y="4244"/>
                    <a:pt x="37994" y="4877"/>
                  </a:cubicBezTo>
                  <a:cubicBezTo>
                    <a:pt x="37828" y="5411"/>
                    <a:pt x="38028" y="6045"/>
                    <a:pt x="37828" y="6445"/>
                  </a:cubicBezTo>
                  <a:cubicBezTo>
                    <a:pt x="37494" y="7079"/>
                    <a:pt x="36994" y="7679"/>
                    <a:pt x="36560" y="8246"/>
                  </a:cubicBezTo>
                  <a:cubicBezTo>
                    <a:pt x="36193" y="8847"/>
                    <a:pt x="35793" y="9447"/>
                    <a:pt x="35359" y="10048"/>
                  </a:cubicBezTo>
                  <a:cubicBezTo>
                    <a:pt x="33691" y="12416"/>
                    <a:pt x="32057" y="14851"/>
                    <a:pt x="30456" y="17220"/>
                  </a:cubicBezTo>
                  <a:cubicBezTo>
                    <a:pt x="29121" y="19088"/>
                    <a:pt x="27954" y="20855"/>
                    <a:pt x="26586" y="22723"/>
                  </a:cubicBezTo>
                  <a:cubicBezTo>
                    <a:pt x="26219" y="23190"/>
                    <a:pt x="25852" y="23624"/>
                    <a:pt x="25385" y="23958"/>
                  </a:cubicBezTo>
                  <a:cubicBezTo>
                    <a:pt x="25285" y="24058"/>
                    <a:pt x="25018" y="24124"/>
                    <a:pt x="24718" y="24225"/>
                  </a:cubicBezTo>
                  <a:lnTo>
                    <a:pt x="24718" y="21756"/>
                  </a:lnTo>
                  <a:cubicBezTo>
                    <a:pt x="24918" y="21589"/>
                    <a:pt x="25018" y="21423"/>
                    <a:pt x="25152" y="21222"/>
                  </a:cubicBezTo>
                  <a:cubicBezTo>
                    <a:pt x="25686" y="20355"/>
                    <a:pt x="25852" y="19288"/>
                    <a:pt x="25986" y="18287"/>
                  </a:cubicBezTo>
                  <a:cubicBezTo>
                    <a:pt x="26119" y="17586"/>
                    <a:pt x="26186" y="16853"/>
                    <a:pt x="26153" y="16119"/>
                  </a:cubicBezTo>
                  <a:cubicBezTo>
                    <a:pt x="26119" y="15385"/>
                    <a:pt x="25919" y="14684"/>
                    <a:pt x="25452" y="14084"/>
                  </a:cubicBezTo>
                  <a:cubicBezTo>
                    <a:pt x="25018" y="13517"/>
                    <a:pt x="23717" y="12950"/>
                    <a:pt x="23017" y="12950"/>
                  </a:cubicBezTo>
                  <a:cubicBezTo>
                    <a:pt x="22283" y="12950"/>
                    <a:pt x="20982" y="13550"/>
                    <a:pt x="20515" y="14084"/>
                  </a:cubicBezTo>
                  <a:cubicBezTo>
                    <a:pt x="20082" y="14684"/>
                    <a:pt x="19848" y="15418"/>
                    <a:pt x="19815" y="16119"/>
                  </a:cubicBezTo>
                  <a:cubicBezTo>
                    <a:pt x="19781" y="16853"/>
                    <a:pt x="19915" y="17586"/>
                    <a:pt x="19981" y="18287"/>
                  </a:cubicBezTo>
                  <a:cubicBezTo>
                    <a:pt x="20148" y="19288"/>
                    <a:pt x="20282" y="20355"/>
                    <a:pt x="20815" y="21222"/>
                  </a:cubicBezTo>
                  <a:cubicBezTo>
                    <a:pt x="20949" y="21423"/>
                    <a:pt x="21082" y="21589"/>
                    <a:pt x="21249" y="21756"/>
                  </a:cubicBezTo>
                  <a:lnTo>
                    <a:pt x="21249" y="24225"/>
                  </a:lnTo>
                  <a:cubicBezTo>
                    <a:pt x="20949" y="24124"/>
                    <a:pt x="20682" y="24058"/>
                    <a:pt x="20582" y="23958"/>
                  </a:cubicBezTo>
                  <a:cubicBezTo>
                    <a:pt x="20115" y="23624"/>
                    <a:pt x="19748" y="23190"/>
                    <a:pt x="19414" y="22723"/>
                  </a:cubicBezTo>
                  <a:cubicBezTo>
                    <a:pt x="17980" y="20889"/>
                    <a:pt x="16846" y="19121"/>
                    <a:pt x="15512" y="17220"/>
                  </a:cubicBezTo>
                  <a:cubicBezTo>
                    <a:pt x="13844" y="14851"/>
                    <a:pt x="12209" y="12416"/>
                    <a:pt x="10608" y="10048"/>
                  </a:cubicBezTo>
                  <a:cubicBezTo>
                    <a:pt x="10208" y="9447"/>
                    <a:pt x="9808" y="8847"/>
                    <a:pt x="9374" y="8246"/>
                  </a:cubicBezTo>
                  <a:cubicBezTo>
                    <a:pt x="9007" y="7679"/>
                    <a:pt x="8473" y="7079"/>
                    <a:pt x="8173" y="6445"/>
                  </a:cubicBezTo>
                  <a:cubicBezTo>
                    <a:pt x="7973" y="6012"/>
                    <a:pt x="8140" y="5378"/>
                    <a:pt x="8006" y="4877"/>
                  </a:cubicBezTo>
                  <a:cubicBezTo>
                    <a:pt x="7839" y="4277"/>
                    <a:pt x="7539" y="3710"/>
                    <a:pt x="7206" y="3176"/>
                  </a:cubicBezTo>
                  <a:cubicBezTo>
                    <a:pt x="7172" y="3109"/>
                    <a:pt x="7172" y="3076"/>
                    <a:pt x="7139" y="3043"/>
                  </a:cubicBezTo>
                  <a:cubicBezTo>
                    <a:pt x="6639" y="2175"/>
                    <a:pt x="6005" y="1342"/>
                    <a:pt x="5805" y="341"/>
                  </a:cubicBezTo>
                  <a:cubicBezTo>
                    <a:pt x="5766" y="317"/>
                    <a:pt x="5721" y="307"/>
                    <a:pt x="5675" y="307"/>
                  </a:cubicBezTo>
                  <a:cubicBezTo>
                    <a:pt x="5524" y="307"/>
                    <a:pt x="5355" y="421"/>
                    <a:pt x="5304" y="574"/>
                  </a:cubicBezTo>
                  <a:cubicBezTo>
                    <a:pt x="5171" y="774"/>
                    <a:pt x="5238" y="1008"/>
                    <a:pt x="5304" y="1208"/>
                  </a:cubicBezTo>
                  <a:cubicBezTo>
                    <a:pt x="5371" y="1408"/>
                    <a:pt x="5471" y="1575"/>
                    <a:pt x="5538" y="1775"/>
                  </a:cubicBezTo>
                  <a:cubicBezTo>
                    <a:pt x="5638" y="2009"/>
                    <a:pt x="5738" y="2242"/>
                    <a:pt x="5605" y="2409"/>
                  </a:cubicBezTo>
                  <a:cubicBezTo>
                    <a:pt x="4937" y="1708"/>
                    <a:pt x="4270" y="1008"/>
                    <a:pt x="3503" y="374"/>
                  </a:cubicBezTo>
                  <a:cubicBezTo>
                    <a:pt x="3436" y="274"/>
                    <a:pt x="3303" y="207"/>
                    <a:pt x="3169" y="174"/>
                  </a:cubicBezTo>
                  <a:cubicBezTo>
                    <a:pt x="3109" y="144"/>
                    <a:pt x="3043" y="128"/>
                    <a:pt x="2981" y="128"/>
                  </a:cubicBezTo>
                  <a:cubicBezTo>
                    <a:pt x="2906" y="128"/>
                    <a:pt x="2839" y="152"/>
                    <a:pt x="2803" y="207"/>
                  </a:cubicBezTo>
                  <a:cubicBezTo>
                    <a:pt x="2669" y="274"/>
                    <a:pt x="2636" y="541"/>
                    <a:pt x="2702" y="608"/>
                  </a:cubicBezTo>
                  <a:cubicBezTo>
                    <a:pt x="2290" y="250"/>
                    <a:pt x="1719" y="6"/>
                    <a:pt x="1157" y="6"/>
                  </a:cubicBezTo>
                  <a:cubicBezTo>
                    <a:pt x="1038" y="6"/>
                    <a:pt x="918" y="17"/>
                    <a:pt x="801" y="41"/>
                  </a:cubicBezTo>
                  <a:cubicBezTo>
                    <a:pt x="534" y="274"/>
                    <a:pt x="501" y="875"/>
                    <a:pt x="801" y="1108"/>
                  </a:cubicBezTo>
                  <a:cubicBezTo>
                    <a:pt x="634" y="1008"/>
                    <a:pt x="468" y="908"/>
                    <a:pt x="267" y="908"/>
                  </a:cubicBezTo>
                  <a:cubicBezTo>
                    <a:pt x="34" y="908"/>
                    <a:pt x="1" y="1175"/>
                    <a:pt x="34" y="1375"/>
                  </a:cubicBezTo>
                  <a:cubicBezTo>
                    <a:pt x="1001" y="2009"/>
                    <a:pt x="2102" y="2576"/>
                    <a:pt x="2836" y="3410"/>
                  </a:cubicBezTo>
                  <a:cubicBezTo>
                    <a:pt x="3837" y="4510"/>
                    <a:pt x="5304" y="5545"/>
                    <a:pt x="5871" y="6912"/>
                  </a:cubicBezTo>
                  <a:cubicBezTo>
                    <a:pt x="7306" y="10381"/>
                    <a:pt x="9374" y="13617"/>
                    <a:pt x="11942" y="16386"/>
                  </a:cubicBezTo>
                  <a:cubicBezTo>
                    <a:pt x="13477" y="18087"/>
                    <a:pt x="14311" y="20255"/>
                    <a:pt x="15011" y="22523"/>
                  </a:cubicBezTo>
                  <a:cubicBezTo>
                    <a:pt x="15645" y="24458"/>
                    <a:pt x="16145" y="26560"/>
                    <a:pt x="16979" y="28428"/>
                  </a:cubicBezTo>
                  <a:cubicBezTo>
                    <a:pt x="17847" y="30429"/>
                    <a:pt x="17613" y="32697"/>
                    <a:pt x="18047" y="34765"/>
                  </a:cubicBezTo>
                  <a:cubicBezTo>
                    <a:pt x="18314" y="35933"/>
                    <a:pt x="18681" y="36934"/>
                    <a:pt x="18681" y="38135"/>
                  </a:cubicBezTo>
                  <a:cubicBezTo>
                    <a:pt x="18647" y="39369"/>
                    <a:pt x="18480" y="40570"/>
                    <a:pt x="18280" y="41737"/>
                  </a:cubicBezTo>
                  <a:cubicBezTo>
                    <a:pt x="17813" y="44105"/>
                    <a:pt x="17213" y="46541"/>
                    <a:pt x="16979" y="48942"/>
                  </a:cubicBezTo>
                  <a:cubicBezTo>
                    <a:pt x="16679" y="51344"/>
                    <a:pt x="16712" y="53846"/>
                    <a:pt x="17513" y="56214"/>
                  </a:cubicBezTo>
                  <a:cubicBezTo>
                    <a:pt x="20315" y="64487"/>
                    <a:pt x="18981" y="73560"/>
                    <a:pt x="20715" y="82133"/>
                  </a:cubicBezTo>
                  <a:lnTo>
                    <a:pt x="25452" y="82133"/>
                  </a:lnTo>
                  <a:cubicBezTo>
                    <a:pt x="27187" y="73560"/>
                    <a:pt x="25852" y="64487"/>
                    <a:pt x="28654" y="56214"/>
                  </a:cubicBezTo>
                  <a:cubicBezTo>
                    <a:pt x="29388" y="53879"/>
                    <a:pt x="29488" y="51377"/>
                    <a:pt x="29188" y="48942"/>
                  </a:cubicBezTo>
                  <a:cubicBezTo>
                    <a:pt x="28888" y="46541"/>
                    <a:pt x="28354" y="44139"/>
                    <a:pt x="27887" y="41737"/>
                  </a:cubicBezTo>
                  <a:cubicBezTo>
                    <a:pt x="27654" y="40570"/>
                    <a:pt x="27487" y="39335"/>
                    <a:pt x="27487" y="38135"/>
                  </a:cubicBezTo>
                  <a:cubicBezTo>
                    <a:pt x="27487" y="36934"/>
                    <a:pt x="27854" y="35933"/>
                    <a:pt x="28121" y="34765"/>
                  </a:cubicBezTo>
                  <a:cubicBezTo>
                    <a:pt x="28554" y="32697"/>
                    <a:pt x="28321" y="30429"/>
                    <a:pt x="29188" y="28428"/>
                  </a:cubicBezTo>
                  <a:cubicBezTo>
                    <a:pt x="30956" y="24425"/>
                    <a:pt x="31290" y="19588"/>
                    <a:pt x="34258" y="16386"/>
                  </a:cubicBezTo>
                  <a:cubicBezTo>
                    <a:pt x="36827" y="13617"/>
                    <a:pt x="38862" y="10415"/>
                    <a:pt x="40296" y="6912"/>
                  </a:cubicBezTo>
                  <a:cubicBezTo>
                    <a:pt x="40863" y="5545"/>
                    <a:pt x="42331" y="4510"/>
                    <a:pt x="43331" y="3410"/>
                  </a:cubicBezTo>
                  <a:cubicBezTo>
                    <a:pt x="44132" y="2576"/>
                    <a:pt x="45199" y="2009"/>
                    <a:pt x="46133" y="1375"/>
                  </a:cubicBezTo>
                  <a:cubicBezTo>
                    <a:pt x="46167" y="1208"/>
                    <a:pt x="46133" y="941"/>
                    <a:pt x="45700" y="908"/>
                  </a:cubicBezTo>
                  <a:cubicBezTo>
                    <a:pt x="45500" y="908"/>
                    <a:pt x="45333" y="1008"/>
                    <a:pt x="45166" y="1108"/>
                  </a:cubicBezTo>
                  <a:cubicBezTo>
                    <a:pt x="45400" y="875"/>
                    <a:pt x="45400" y="341"/>
                    <a:pt x="45166" y="41"/>
                  </a:cubicBezTo>
                  <a:cubicBezTo>
                    <a:pt x="45031" y="14"/>
                    <a:pt x="44892" y="0"/>
                    <a:pt x="447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0"/>
            <p:cNvSpPr/>
            <p:nvPr/>
          </p:nvSpPr>
          <p:spPr>
            <a:xfrm>
              <a:off x="4356156" y="2700249"/>
              <a:ext cx="212837" cy="1382826"/>
            </a:xfrm>
            <a:custGeom>
              <a:rect b="b" l="l" r="r" t="t"/>
              <a:pathLst>
                <a:path extrusionOk="0" h="59611" w="9175">
                  <a:moveTo>
                    <a:pt x="1" y="1"/>
                  </a:moveTo>
                  <a:lnTo>
                    <a:pt x="1" y="1"/>
                  </a:lnTo>
                  <a:cubicBezTo>
                    <a:pt x="601" y="1969"/>
                    <a:pt x="1102" y="4037"/>
                    <a:pt x="1936" y="5905"/>
                  </a:cubicBezTo>
                  <a:cubicBezTo>
                    <a:pt x="2836" y="7906"/>
                    <a:pt x="2569" y="10175"/>
                    <a:pt x="3036" y="12243"/>
                  </a:cubicBezTo>
                  <a:cubicBezTo>
                    <a:pt x="3270" y="13410"/>
                    <a:pt x="3670" y="14411"/>
                    <a:pt x="3670" y="15645"/>
                  </a:cubicBezTo>
                  <a:cubicBezTo>
                    <a:pt x="3604" y="16846"/>
                    <a:pt x="3437" y="18047"/>
                    <a:pt x="3237" y="19214"/>
                  </a:cubicBezTo>
                  <a:cubicBezTo>
                    <a:pt x="2770" y="21583"/>
                    <a:pt x="2203" y="24018"/>
                    <a:pt x="1936" y="26420"/>
                  </a:cubicBezTo>
                  <a:cubicBezTo>
                    <a:pt x="1669" y="28855"/>
                    <a:pt x="1702" y="31356"/>
                    <a:pt x="2503" y="33691"/>
                  </a:cubicBezTo>
                  <a:cubicBezTo>
                    <a:pt x="5271" y="41997"/>
                    <a:pt x="3937" y="51037"/>
                    <a:pt x="5705" y="59610"/>
                  </a:cubicBezTo>
                  <a:lnTo>
                    <a:pt x="6772" y="59610"/>
                  </a:lnTo>
                  <a:cubicBezTo>
                    <a:pt x="6606" y="52605"/>
                    <a:pt x="9174" y="44733"/>
                    <a:pt x="5905" y="38595"/>
                  </a:cubicBezTo>
                  <a:cubicBezTo>
                    <a:pt x="3237" y="33658"/>
                    <a:pt x="2569" y="27587"/>
                    <a:pt x="4104" y="22183"/>
                  </a:cubicBezTo>
                  <a:cubicBezTo>
                    <a:pt x="4671" y="20082"/>
                    <a:pt x="5572" y="18047"/>
                    <a:pt x="5405" y="15912"/>
                  </a:cubicBezTo>
                  <a:cubicBezTo>
                    <a:pt x="5338" y="14511"/>
                    <a:pt x="4771" y="13177"/>
                    <a:pt x="4571" y="11809"/>
                  </a:cubicBezTo>
                  <a:cubicBezTo>
                    <a:pt x="4371" y="10408"/>
                    <a:pt x="4538" y="9040"/>
                    <a:pt x="4337" y="7673"/>
                  </a:cubicBezTo>
                  <a:cubicBezTo>
                    <a:pt x="3870" y="4704"/>
                    <a:pt x="1936" y="2236"/>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0"/>
            <p:cNvSpPr/>
            <p:nvPr/>
          </p:nvSpPr>
          <p:spPr>
            <a:xfrm>
              <a:off x="4288071" y="4083051"/>
              <a:ext cx="509951" cy="229052"/>
            </a:xfrm>
            <a:custGeom>
              <a:rect b="b" l="l" r="r" t="t"/>
              <a:pathLst>
                <a:path extrusionOk="0" h="9874" w="21983">
                  <a:moveTo>
                    <a:pt x="1" y="0"/>
                  </a:moveTo>
                  <a:lnTo>
                    <a:pt x="1" y="9874"/>
                  </a:lnTo>
                  <a:lnTo>
                    <a:pt x="21983" y="9874"/>
                  </a:lnTo>
                  <a:lnTo>
                    <a:pt x="219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0"/>
            <p:cNvSpPr/>
            <p:nvPr/>
          </p:nvSpPr>
          <p:spPr>
            <a:xfrm>
              <a:off x="4199086" y="4312869"/>
              <a:ext cx="687156" cy="125359"/>
            </a:xfrm>
            <a:custGeom>
              <a:rect b="b" l="l" r="r" t="t"/>
              <a:pathLst>
                <a:path extrusionOk="0" h="5404" w="29622">
                  <a:moveTo>
                    <a:pt x="3837" y="0"/>
                  </a:moveTo>
                  <a:cubicBezTo>
                    <a:pt x="0" y="0"/>
                    <a:pt x="367" y="5404"/>
                    <a:pt x="367" y="5404"/>
                  </a:cubicBezTo>
                  <a:lnTo>
                    <a:pt x="29321" y="5404"/>
                  </a:lnTo>
                  <a:cubicBezTo>
                    <a:pt x="29288" y="5404"/>
                    <a:pt x="29622" y="0"/>
                    <a:pt x="25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0"/>
            <p:cNvSpPr/>
            <p:nvPr/>
          </p:nvSpPr>
          <p:spPr>
            <a:xfrm>
              <a:off x="4037353" y="1416522"/>
              <a:ext cx="1009834" cy="1009834"/>
            </a:xfrm>
            <a:custGeom>
              <a:rect b="b" l="l" r="r" t="t"/>
              <a:pathLst>
                <a:path extrusionOk="0" h="43532" w="43532">
                  <a:moveTo>
                    <a:pt x="21783" y="2769"/>
                  </a:moveTo>
                  <a:cubicBezTo>
                    <a:pt x="25019" y="2769"/>
                    <a:pt x="27654" y="5371"/>
                    <a:pt x="27654" y="8640"/>
                  </a:cubicBezTo>
                  <a:cubicBezTo>
                    <a:pt x="27654" y="11875"/>
                    <a:pt x="25019" y="14510"/>
                    <a:pt x="21783" y="14510"/>
                  </a:cubicBezTo>
                  <a:cubicBezTo>
                    <a:pt x="18514" y="14510"/>
                    <a:pt x="15912" y="11875"/>
                    <a:pt x="15912" y="8640"/>
                  </a:cubicBezTo>
                  <a:cubicBezTo>
                    <a:pt x="15912" y="5371"/>
                    <a:pt x="18514" y="2769"/>
                    <a:pt x="21783" y="2769"/>
                  </a:cubicBezTo>
                  <a:close/>
                  <a:moveTo>
                    <a:pt x="10634" y="8869"/>
                  </a:moveTo>
                  <a:cubicBezTo>
                    <a:pt x="11710" y="8869"/>
                    <a:pt x="12800" y="9161"/>
                    <a:pt x="13777" y="9774"/>
                  </a:cubicBezTo>
                  <a:cubicBezTo>
                    <a:pt x="16513" y="11508"/>
                    <a:pt x="17347" y="15144"/>
                    <a:pt x="15645" y="17880"/>
                  </a:cubicBezTo>
                  <a:cubicBezTo>
                    <a:pt x="14518" y="19679"/>
                    <a:pt x="12587" y="20661"/>
                    <a:pt x="10614" y="20661"/>
                  </a:cubicBezTo>
                  <a:cubicBezTo>
                    <a:pt x="9551" y="20661"/>
                    <a:pt x="8475" y="20376"/>
                    <a:pt x="7506" y="19781"/>
                  </a:cubicBezTo>
                  <a:cubicBezTo>
                    <a:pt x="4738" y="18046"/>
                    <a:pt x="3904" y="14444"/>
                    <a:pt x="5638" y="11642"/>
                  </a:cubicBezTo>
                  <a:cubicBezTo>
                    <a:pt x="6739" y="9851"/>
                    <a:pt x="8663" y="8869"/>
                    <a:pt x="10634" y="8869"/>
                  </a:cubicBezTo>
                  <a:close/>
                  <a:moveTo>
                    <a:pt x="33431" y="10102"/>
                  </a:moveTo>
                  <a:cubicBezTo>
                    <a:pt x="35610" y="10102"/>
                    <a:pt x="37696" y="11306"/>
                    <a:pt x="38695" y="13376"/>
                  </a:cubicBezTo>
                  <a:cubicBezTo>
                    <a:pt x="40163" y="16312"/>
                    <a:pt x="38962" y="19848"/>
                    <a:pt x="36027" y="21315"/>
                  </a:cubicBezTo>
                  <a:cubicBezTo>
                    <a:pt x="35197" y="21716"/>
                    <a:pt x="34315" y="21907"/>
                    <a:pt x="33445" y="21907"/>
                  </a:cubicBezTo>
                  <a:cubicBezTo>
                    <a:pt x="31274" y="21907"/>
                    <a:pt x="29178" y="20719"/>
                    <a:pt x="28154" y="18647"/>
                  </a:cubicBezTo>
                  <a:cubicBezTo>
                    <a:pt x="26720" y="15678"/>
                    <a:pt x="27921" y="12175"/>
                    <a:pt x="30823" y="10708"/>
                  </a:cubicBezTo>
                  <a:cubicBezTo>
                    <a:pt x="31664" y="10296"/>
                    <a:pt x="32555" y="10102"/>
                    <a:pt x="33431" y="10102"/>
                  </a:cubicBezTo>
                  <a:close/>
                  <a:moveTo>
                    <a:pt x="21783" y="17813"/>
                  </a:moveTo>
                  <a:cubicBezTo>
                    <a:pt x="23418" y="17813"/>
                    <a:pt x="24685" y="19147"/>
                    <a:pt x="24685" y="20715"/>
                  </a:cubicBezTo>
                  <a:cubicBezTo>
                    <a:pt x="24685" y="22349"/>
                    <a:pt x="23418" y="23650"/>
                    <a:pt x="21783" y="23650"/>
                  </a:cubicBezTo>
                  <a:cubicBezTo>
                    <a:pt x="20149" y="23650"/>
                    <a:pt x="18848" y="22349"/>
                    <a:pt x="18848" y="20715"/>
                  </a:cubicBezTo>
                  <a:cubicBezTo>
                    <a:pt x="18848" y="19114"/>
                    <a:pt x="20149" y="17813"/>
                    <a:pt x="21783" y="17813"/>
                  </a:cubicBezTo>
                  <a:close/>
                  <a:moveTo>
                    <a:pt x="10169" y="21975"/>
                  </a:moveTo>
                  <a:cubicBezTo>
                    <a:pt x="12321" y="21975"/>
                    <a:pt x="14379" y="23142"/>
                    <a:pt x="15412" y="25185"/>
                  </a:cubicBezTo>
                  <a:cubicBezTo>
                    <a:pt x="16913" y="28120"/>
                    <a:pt x="15745" y="31656"/>
                    <a:pt x="12810" y="33124"/>
                  </a:cubicBezTo>
                  <a:cubicBezTo>
                    <a:pt x="11968" y="33540"/>
                    <a:pt x="11069" y="33737"/>
                    <a:pt x="10183" y="33737"/>
                  </a:cubicBezTo>
                  <a:cubicBezTo>
                    <a:pt x="8016" y="33737"/>
                    <a:pt x="5922" y="32558"/>
                    <a:pt x="4904" y="30522"/>
                  </a:cubicBezTo>
                  <a:cubicBezTo>
                    <a:pt x="3437" y="27620"/>
                    <a:pt x="4604" y="24051"/>
                    <a:pt x="7473" y="22616"/>
                  </a:cubicBezTo>
                  <a:cubicBezTo>
                    <a:pt x="8342" y="22182"/>
                    <a:pt x="9264" y="21975"/>
                    <a:pt x="10169" y="21975"/>
                  </a:cubicBezTo>
                  <a:close/>
                  <a:moveTo>
                    <a:pt x="32962" y="23051"/>
                  </a:moveTo>
                  <a:cubicBezTo>
                    <a:pt x="34065" y="23051"/>
                    <a:pt x="35177" y="23362"/>
                    <a:pt x="36160" y="24017"/>
                  </a:cubicBezTo>
                  <a:cubicBezTo>
                    <a:pt x="38929" y="25819"/>
                    <a:pt x="39662" y="29421"/>
                    <a:pt x="37861" y="32190"/>
                  </a:cubicBezTo>
                  <a:cubicBezTo>
                    <a:pt x="36737" y="33908"/>
                    <a:pt x="34843" y="34858"/>
                    <a:pt x="32910" y="34858"/>
                  </a:cubicBezTo>
                  <a:cubicBezTo>
                    <a:pt x="31804" y="34858"/>
                    <a:pt x="30684" y="34547"/>
                    <a:pt x="29689" y="33891"/>
                  </a:cubicBezTo>
                  <a:cubicBezTo>
                    <a:pt x="26987" y="32123"/>
                    <a:pt x="26186" y="28454"/>
                    <a:pt x="27987" y="25718"/>
                  </a:cubicBezTo>
                  <a:cubicBezTo>
                    <a:pt x="29133" y="24000"/>
                    <a:pt x="31034" y="23051"/>
                    <a:pt x="32962" y="23051"/>
                  </a:cubicBezTo>
                  <a:close/>
                  <a:moveTo>
                    <a:pt x="21783" y="29054"/>
                  </a:moveTo>
                  <a:cubicBezTo>
                    <a:pt x="25019" y="29054"/>
                    <a:pt x="27654" y="31689"/>
                    <a:pt x="27654" y="34958"/>
                  </a:cubicBezTo>
                  <a:cubicBezTo>
                    <a:pt x="27687" y="38161"/>
                    <a:pt x="25019" y="40829"/>
                    <a:pt x="21783" y="40829"/>
                  </a:cubicBezTo>
                  <a:cubicBezTo>
                    <a:pt x="18514" y="40829"/>
                    <a:pt x="15912" y="38194"/>
                    <a:pt x="15912" y="34958"/>
                  </a:cubicBezTo>
                  <a:cubicBezTo>
                    <a:pt x="15912" y="31689"/>
                    <a:pt x="18514" y="29054"/>
                    <a:pt x="21783" y="29054"/>
                  </a:cubicBezTo>
                  <a:close/>
                  <a:moveTo>
                    <a:pt x="21783" y="0"/>
                  </a:moveTo>
                  <a:cubicBezTo>
                    <a:pt x="9774" y="0"/>
                    <a:pt x="1" y="9774"/>
                    <a:pt x="1" y="21782"/>
                  </a:cubicBezTo>
                  <a:cubicBezTo>
                    <a:pt x="1" y="33791"/>
                    <a:pt x="9741" y="43531"/>
                    <a:pt x="21783" y="43531"/>
                  </a:cubicBezTo>
                  <a:cubicBezTo>
                    <a:pt x="33825" y="43531"/>
                    <a:pt x="43532" y="33824"/>
                    <a:pt x="43532" y="21782"/>
                  </a:cubicBezTo>
                  <a:cubicBezTo>
                    <a:pt x="43532" y="9707"/>
                    <a:pt x="33792" y="0"/>
                    <a:pt x="21783" y="0"/>
                  </a:cubicBez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0"/>
            <p:cNvSpPr/>
            <p:nvPr/>
          </p:nvSpPr>
          <p:spPr>
            <a:xfrm>
              <a:off x="4176654" y="1416522"/>
              <a:ext cx="870533" cy="869767"/>
            </a:xfrm>
            <a:custGeom>
              <a:rect b="b" l="l" r="r" t="t"/>
              <a:pathLst>
                <a:path extrusionOk="0" h="37494" w="37527">
                  <a:moveTo>
                    <a:pt x="15778" y="0"/>
                  </a:moveTo>
                  <a:cubicBezTo>
                    <a:pt x="9574" y="0"/>
                    <a:pt x="3970" y="2602"/>
                    <a:pt x="0" y="6772"/>
                  </a:cubicBezTo>
                  <a:cubicBezTo>
                    <a:pt x="3936" y="3036"/>
                    <a:pt x="9173" y="767"/>
                    <a:pt x="14977" y="767"/>
                  </a:cubicBezTo>
                  <a:cubicBezTo>
                    <a:pt x="26986" y="767"/>
                    <a:pt x="36760" y="10508"/>
                    <a:pt x="36760" y="22516"/>
                  </a:cubicBezTo>
                  <a:cubicBezTo>
                    <a:pt x="36760" y="28320"/>
                    <a:pt x="34458" y="33624"/>
                    <a:pt x="30755" y="37494"/>
                  </a:cubicBezTo>
                  <a:cubicBezTo>
                    <a:pt x="34925" y="33524"/>
                    <a:pt x="37494" y="27953"/>
                    <a:pt x="37494" y="21716"/>
                  </a:cubicBezTo>
                  <a:cubicBezTo>
                    <a:pt x="37527" y="9774"/>
                    <a:pt x="27787" y="0"/>
                    <a:pt x="157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0"/>
            <p:cNvSpPr/>
            <p:nvPr/>
          </p:nvSpPr>
          <p:spPr>
            <a:xfrm>
              <a:off x="4368543" y="4083051"/>
              <a:ext cx="82050" cy="229052"/>
            </a:xfrm>
            <a:custGeom>
              <a:rect b="b" l="l" r="r" t="t"/>
              <a:pathLst>
                <a:path extrusionOk="0" h="9874" w="3537">
                  <a:moveTo>
                    <a:pt x="1" y="0"/>
                  </a:moveTo>
                  <a:lnTo>
                    <a:pt x="1" y="9874"/>
                  </a:lnTo>
                  <a:lnTo>
                    <a:pt x="3537" y="9874"/>
                  </a:lnTo>
                  <a:lnTo>
                    <a:pt x="35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0"/>
            <p:cNvSpPr/>
            <p:nvPr/>
          </p:nvSpPr>
          <p:spPr>
            <a:xfrm>
              <a:off x="4296585" y="4312869"/>
              <a:ext cx="138535" cy="125359"/>
            </a:xfrm>
            <a:custGeom>
              <a:rect b="b" l="l" r="r" t="t"/>
              <a:pathLst>
                <a:path extrusionOk="0" h="5404" w="5972">
                  <a:moveTo>
                    <a:pt x="2269" y="0"/>
                  </a:moveTo>
                  <a:cubicBezTo>
                    <a:pt x="1802" y="167"/>
                    <a:pt x="1435" y="434"/>
                    <a:pt x="1101" y="834"/>
                  </a:cubicBezTo>
                  <a:cubicBezTo>
                    <a:pt x="534" y="1434"/>
                    <a:pt x="267" y="2335"/>
                    <a:pt x="134" y="3169"/>
                  </a:cubicBezTo>
                  <a:cubicBezTo>
                    <a:pt x="0" y="3903"/>
                    <a:pt x="0" y="4670"/>
                    <a:pt x="67" y="5404"/>
                  </a:cubicBezTo>
                  <a:lnTo>
                    <a:pt x="4137" y="5404"/>
                  </a:lnTo>
                  <a:cubicBezTo>
                    <a:pt x="4237" y="4670"/>
                    <a:pt x="4170" y="3903"/>
                    <a:pt x="4237" y="3202"/>
                  </a:cubicBezTo>
                  <a:cubicBezTo>
                    <a:pt x="4270" y="2435"/>
                    <a:pt x="4404" y="1601"/>
                    <a:pt x="4804" y="1001"/>
                  </a:cubicBezTo>
                  <a:cubicBezTo>
                    <a:pt x="5071" y="567"/>
                    <a:pt x="5504" y="167"/>
                    <a:pt x="59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0"/>
            <p:cNvSpPr/>
            <p:nvPr/>
          </p:nvSpPr>
          <p:spPr>
            <a:xfrm>
              <a:off x="4443611" y="4312869"/>
              <a:ext cx="7748" cy="23"/>
            </a:xfrm>
            <a:custGeom>
              <a:rect b="b" l="l" r="r" t="t"/>
              <a:pathLst>
                <a:path extrusionOk="0" h="1" w="334">
                  <a:moveTo>
                    <a:pt x="334" y="0"/>
                  </a:moveTo>
                  <a:lnTo>
                    <a:pt x="0" y="0"/>
                  </a:lnTo>
                  <a:close/>
                </a:path>
              </a:pathLst>
            </a:custGeom>
            <a:solidFill>
              <a:srgbClr val="2828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60"/>
          <p:cNvGrpSpPr/>
          <p:nvPr/>
        </p:nvGrpSpPr>
        <p:grpSpPr>
          <a:xfrm>
            <a:off x="2639346" y="3502951"/>
            <a:ext cx="3865309" cy="996007"/>
            <a:chOff x="2245230" y="3373463"/>
            <a:chExt cx="4663741" cy="1201746"/>
          </a:xfrm>
        </p:grpSpPr>
        <p:sp>
          <p:nvSpPr>
            <p:cNvPr id="7318" name="Google Shape;7318;p60"/>
            <p:cNvSpPr/>
            <p:nvPr/>
          </p:nvSpPr>
          <p:spPr>
            <a:xfrm>
              <a:off x="6685324" y="3560713"/>
              <a:ext cx="61914" cy="986636"/>
            </a:xfrm>
            <a:custGeom>
              <a:rect b="b" l="l" r="r" t="t"/>
              <a:pathLst>
                <a:path extrusionOk="0" h="42532" w="2669">
                  <a:moveTo>
                    <a:pt x="0" y="1"/>
                  </a:moveTo>
                  <a:lnTo>
                    <a:pt x="0" y="42531"/>
                  </a:lnTo>
                  <a:lnTo>
                    <a:pt x="2669" y="42531"/>
                  </a:lnTo>
                  <a:lnTo>
                    <a:pt x="26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0"/>
            <p:cNvSpPr/>
            <p:nvPr/>
          </p:nvSpPr>
          <p:spPr>
            <a:xfrm>
              <a:off x="2384508" y="3539047"/>
              <a:ext cx="20159" cy="6217"/>
            </a:xfrm>
            <a:custGeom>
              <a:rect b="b" l="l" r="r" t="t"/>
              <a:pathLst>
                <a:path extrusionOk="0" h="268" w="869">
                  <a:moveTo>
                    <a:pt x="1" y="1"/>
                  </a:moveTo>
                  <a:lnTo>
                    <a:pt x="1" y="268"/>
                  </a:lnTo>
                  <a:lnTo>
                    <a:pt x="868" y="268"/>
                  </a:lnTo>
                  <a:lnTo>
                    <a:pt x="868"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0"/>
            <p:cNvSpPr/>
            <p:nvPr/>
          </p:nvSpPr>
          <p:spPr>
            <a:xfrm>
              <a:off x="2348923" y="3524363"/>
              <a:ext cx="38717" cy="38693"/>
            </a:xfrm>
            <a:custGeom>
              <a:rect b="b" l="l" r="r" t="t"/>
              <a:pathLst>
                <a:path extrusionOk="0" h="1668" w="1669">
                  <a:moveTo>
                    <a:pt x="834" y="0"/>
                  </a:moveTo>
                  <a:cubicBezTo>
                    <a:pt x="367" y="0"/>
                    <a:pt x="1" y="367"/>
                    <a:pt x="1" y="834"/>
                  </a:cubicBezTo>
                  <a:cubicBezTo>
                    <a:pt x="1" y="1301"/>
                    <a:pt x="367" y="1668"/>
                    <a:pt x="834" y="1668"/>
                  </a:cubicBezTo>
                  <a:cubicBezTo>
                    <a:pt x="1301" y="1668"/>
                    <a:pt x="1668" y="1301"/>
                    <a:pt x="1668" y="834"/>
                  </a:cubicBezTo>
                  <a:cubicBezTo>
                    <a:pt x="1668" y="367"/>
                    <a:pt x="1301" y="0"/>
                    <a:pt x="834" y="0"/>
                  </a:cubicBez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0"/>
            <p:cNvSpPr/>
            <p:nvPr/>
          </p:nvSpPr>
          <p:spPr>
            <a:xfrm>
              <a:off x="3806004" y="3539047"/>
              <a:ext cx="20901" cy="6217"/>
            </a:xfrm>
            <a:custGeom>
              <a:rect b="b" l="l" r="r" t="t"/>
              <a:pathLst>
                <a:path extrusionOk="0" h="268" w="901">
                  <a:moveTo>
                    <a:pt x="0" y="1"/>
                  </a:moveTo>
                  <a:lnTo>
                    <a:pt x="0" y="268"/>
                  </a:lnTo>
                  <a:lnTo>
                    <a:pt x="901" y="268"/>
                  </a:lnTo>
                  <a:lnTo>
                    <a:pt x="901"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0"/>
            <p:cNvSpPr/>
            <p:nvPr/>
          </p:nvSpPr>
          <p:spPr>
            <a:xfrm>
              <a:off x="2512975" y="3542921"/>
              <a:ext cx="1272151" cy="224436"/>
            </a:xfrm>
            <a:custGeom>
              <a:rect b="b" l="l" r="r" t="t"/>
              <a:pathLst>
                <a:path extrusionOk="0" h="9675" w="54840">
                  <a:moveTo>
                    <a:pt x="934" y="1"/>
                  </a:moveTo>
                  <a:lnTo>
                    <a:pt x="0" y="1368"/>
                  </a:lnTo>
                  <a:cubicBezTo>
                    <a:pt x="8073" y="6672"/>
                    <a:pt x="17813" y="9574"/>
                    <a:pt x="27453" y="9674"/>
                  </a:cubicBezTo>
                  <a:cubicBezTo>
                    <a:pt x="37093" y="9608"/>
                    <a:pt x="46800" y="6639"/>
                    <a:pt x="54839" y="1368"/>
                  </a:cubicBezTo>
                  <a:lnTo>
                    <a:pt x="53939" y="1"/>
                  </a:lnTo>
                  <a:cubicBezTo>
                    <a:pt x="46167" y="5071"/>
                    <a:pt x="36760" y="7906"/>
                    <a:pt x="27453" y="8006"/>
                  </a:cubicBezTo>
                  <a:cubicBezTo>
                    <a:pt x="18113" y="7940"/>
                    <a:pt x="8740" y="5071"/>
                    <a:pt x="9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0"/>
            <p:cNvSpPr/>
            <p:nvPr/>
          </p:nvSpPr>
          <p:spPr>
            <a:xfrm>
              <a:off x="3770396" y="3529002"/>
              <a:ext cx="38717" cy="38717"/>
            </a:xfrm>
            <a:custGeom>
              <a:rect b="b" l="l" r="r" t="t"/>
              <a:pathLst>
                <a:path extrusionOk="0" h="1669" w="1669">
                  <a:moveTo>
                    <a:pt x="835" y="0"/>
                  </a:moveTo>
                  <a:cubicBezTo>
                    <a:pt x="368" y="0"/>
                    <a:pt x="1" y="367"/>
                    <a:pt x="1" y="834"/>
                  </a:cubicBezTo>
                  <a:cubicBezTo>
                    <a:pt x="1" y="1301"/>
                    <a:pt x="368" y="1668"/>
                    <a:pt x="835" y="1668"/>
                  </a:cubicBezTo>
                  <a:cubicBezTo>
                    <a:pt x="1302" y="1668"/>
                    <a:pt x="1668" y="1301"/>
                    <a:pt x="1668" y="834"/>
                  </a:cubicBezTo>
                  <a:cubicBezTo>
                    <a:pt x="1668"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0"/>
            <p:cNvSpPr/>
            <p:nvPr/>
          </p:nvSpPr>
          <p:spPr>
            <a:xfrm>
              <a:off x="2474282" y="3539047"/>
              <a:ext cx="20135" cy="6217"/>
            </a:xfrm>
            <a:custGeom>
              <a:rect b="b" l="l" r="r" t="t"/>
              <a:pathLst>
                <a:path extrusionOk="0" h="268" w="868">
                  <a:moveTo>
                    <a:pt x="0" y="1"/>
                  </a:moveTo>
                  <a:lnTo>
                    <a:pt x="0" y="268"/>
                  </a:lnTo>
                  <a:lnTo>
                    <a:pt x="868" y="268"/>
                  </a:lnTo>
                  <a:lnTo>
                    <a:pt x="868"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0"/>
            <p:cNvSpPr/>
            <p:nvPr/>
          </p:nvSpPr>
          <p:spPr>
            <a:xfrm>
              <a:off x="2492075" y="3524363"/>
              <a:ext cx="38717" cy="38693"/>
            </a:xfrm>
            <a:custGeom>
              <a:rect b="b" l="l" r="r" t="t"/>
              <a:pathLst>
                <a:path extrusionOk="0" h="1668" w="1669">
                  <a:moveTo>
                    <a:pt x="835" y="0"/>
                  </a:moveTo>
                  <a:cubicBezTo>
                    <a:pt x="368" y="0"/>
                    <a:pt x="1" y="367"/>
                    <a:pt x="1" y="834"/>
                  </a:cubicBezTo>
                  <a:cubicBezTo>
                    <a:pt x="1" y="1301"/>
                    <a:pt x="368" y="1668"/>
                    <a:pt x="835" y="1668"/>
                  </a:cubicBezTo>
                  <a:cubicBezTo>
                    <a:pt x="1302" y="1668"/>
                    <a:pt x="1668" y="1301"/>
                    <a:pt x="1668" y="834"/>
                  </a:cubicBezTo>
                  <a:cubicBezTo>
                    <a:pt x="1668"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0"/>
            <p:cNvSpPr/>
            <p:nvPr/>
          </p:nvSpPr>
          <p:spPr>
            <a:xfrm>
              <a:off x="6750324" y="3539047"/>
              <a:ext cx="20135" cy="6217"/>
            </a:xfrm>
            <a:custGeom>
              <a:rect b="b" l="l" r="r" t="t"/>
              <a:pathLst>
                <a:path extrusionOk="0" h="268" w="868">
                  <a:moveTo>
                    <a:pt x="0" y="1"/>
                  </a:moveTo>
                  <a:lnTo>
                    <a:pt x="0" y="268"/>
                  </a:lnTo>
                  <a:lnTo>
                    <a:pt x="867" y="268"/>
                  </a:lnTo>
                  <a:lnTo>
                    <a:pt x="867"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0"/>
            <p:cNvSpPr/>
            <p:nvPr/>
          </p:nvSpPr>
          <p:spPr>
            <a:xfrm>
              <a:off x="6767327" y="3524363"/>
              <a:ext cx="38717" cy="38693"/>
            </a:xfrm>
            <a:custGeom>
              <a:rect b="b" l="l" r="r" t="t"/>
              <a:pathLst>
                <a:path extrusionOk="0" h="1668" w="1669">
                  <a:moveTo>
                    <a:pt x="835" y="0"/>
                  </a:moveTo>
                  <a:cubicBezTo>
                    <a:pt x="368" y="0"/>
                    <a:pt x="1" y="367"/>
                    <a:pt x="1" y="834"/>
                  </a:cubicBezTo>
                  <a:cubicBezTo>
                    <a:pt x="1" y="1301"/>
                    <a:pt x="368" y="1668"/>
                    <a:pt x="835" y="1668"/>
                  </a:cubicBezTo>
                  <a:cubicBezTo>
                    <a:pt x="1302" y="1668"/>
                    <a:pt x="1669" y="1301"/>
                    <a:pt x="1669" y="834"/>
                  </a:cubicBezTo>
                  <a:cubicBezTo>
                    <a:pt x="1669"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0"/>
            <p:cNvSpPr/>
            <p:nvPr/>
          </p:nvSpPr>
          <p:spPr>
            <a:xfrm>
              <a:off x="5328062" y="3539047"/>
              <a:ext cx="20924" cy="6217"/>
            </a:xfrm>
            <a:custGeom>
              <a:rect b="b" l="l" r="r" t="t"/>
              <a:pathLst>
                <a:path extrusionOk="0" h="268" w="902">
                  <a:moveTo>
                    <a:pt x="1" y="1"/>
                  </a:moveTo>
                  <a:lnTo>
                    <a:pt x="1" y="268"/>
                  </a:lnTo>
                  <a:lnTo>
                    <a:pt x="901" y="268"/>
                  </a:lnTo>
                  <a:lnTo>
                    <a:pt x="901"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0"/>
            <p:cNvSpPr/>
            <p:nvPr/>
          </p:nvSpPr>
          <p:spPr>
            <a:xfrm>
              <a:off x="5368309" y="3542921"/>
              <a:ext cx="1272151" cy="224436"/>
            </a:xfrm>
            <a:custGeom>
              <a:rect b="b" l="l" r="r" t="t"/>
              <a:pathLst>
                <a:path extrusionOk="0" h="9675" w="54840">
                  <a:moveTo>
                    <a:pt x="934" y="1"/>
                  </a:moveTo>
                  <a:lnTo>
                    <a:pt x="0" y="1368"/>
                  </a:lnTo>
                  <a:cubicBezTo>
                    <a:pt x="8073" y="6672"/>
                    <a:pt x="17813" y="9574"/>
                    <a:pt x="27453" y="9674"/>
                  </a:cubicBezTo>
                  <a:cubicBezTo>
                    <a:pt x="37093" y="9608"/>
                    <a:pt x="46834" y="6639"/>
                    <a:pt x="54839" y="1368"/>
                  </a:cubicBezTo>
                  <a:lnTo>
                    <a:pt x="53939" y="1"/>
                  </a:lnTo>
                  <a:cubicBezTo>
                    <a:pt x="46166" y="5071"/>
                    <a:pt x="36760" y="7906"/>
                    <a:pt x="27453" y="8006"/>
                  </a:cubicBezTo>
                  <a:cubicBezTo>
                    <a:pt x="18113" y="7940"/>
                    <a:pt x="8706" y="5071"/>
                    <a:pt x="9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0"/>
            <p:cNvSpPr/>
            <p:nvPr/>
          </p:nvSpPr>
          <p:spPr>
            <a:xfrm>
              <a:off x="5345089" y="3529002"/>
              <a:ext cx="38717" cy="38717"/>
            </a:xfrm>
            <a:custGeom>
              <a:rect b="b" l="l" r="r" t="t"/>
              <a:pathLst>
                <a:path extrusionOk="0" h="1669" w="1669">
                  <a:moveTo>
                    <a:pt x="834" y="0"/>
                  </a:moveTo>
                  <a:cubicBezTo>
                    <a:pt x="367" y="0"/>
                    <a:pt x="0" y="367"/>
                    <a:pt x="0" y="834"/>
                  </a:cubicBezTo>
                  <a:cubicBezTo>
                    <a:pt x="0" y="1301"/>
                    <a:pt x="367" y="1668"/>
                    <a:pt x="834" y="1668"/>
                  </a:cubicBezTo>
                  <a:cubicBezTo>
                    <a:pt x="1301" y="1668"/>
                    <a:pt x="1668" y="1301"/>
                    <a:pt x="1668" y="834"/>
                  </a:cubicBezTo>
                  <a:cubicBezTo>
                    <a:pt x="1668" y="367"/>
                    <a:pt x="1301" y="0"/>
                    <a:pt x="834" y="0"/>
                  </a:cubicBez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0"/>
            <p:cNvSpPr/>
            <p:nvPr/>
          </p:nvSpPr>
          <p:spPr>
            <a:xfrm>
              <a:off x="6659784" y="3539047"/>
              <a:ext cx="20135" cy="6217"/>
            </a:xfrm>
            <a:custGeom>
              <a:rect b="b" l="l" r="r" t="t"/>
              <a:pathLst>
                <a:path extrusionOk="0" h="268" w="868">
                  <a:moveTo>
                    <a:pt x="0" y="1"/>
                  </a:moveTo>
                  <a:lnTo>
                    <a:pt x="0" y="268"/>
                  </a:lnTo>
                  <a:lnTo>
                    <a:pt x="868" y="268"/>
                  </a:lnTo>
                  <a:lnTo>
                    <a:pt x="868"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0"/>
            <p:cNvSpPr/>
            <p:nvPr/>
          </p:nvSpPr>
          <p:spPr>
            <a:xfrm>
              <a:off x="6624176" y="3524363"/>
              <a:ext cx="38717" cy="38693"/>
            </a:xfrm>
            <a:custGeom>
              <a:rect b="b" l="l" r="r" t="t"/>
              <a:pathLst>
                <a:path extrusionOk="0" h="1668" w="1669">
                  <a:moveTo>
                    <a:pt x="835" y="0"/>
                  </a:moveTo>
                  <a:cubicBezTo>
                    <a:pt x="368" y="0"/>
                    <a:pt x="1" y="367"/>
                    <a:pt x="1" y="834"/>
                  </a:cubicBezTo>
                  <a:cubicBezTo>
                    <a:pt x="1" y="1301"/>
                    <a:pt x="368" y="1668"/>
                    <a:pt x="835" y="1668"/>
                  </a:cubicBezTo>
                  <a:cubicBezTo>
                    <a:pt x="1302" y="1668"/>
                    <a:pt x="1669" y="1301"/>
                    <a:pt x="1669" y="834"/>
                  </a:cubicBezTo>
                  <a:cubicBezTo>
                    <a:pt x="1669"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0"/>
            <p:cNvSpPr/>
            <p:nvPr/>
          </p:nvSpPr>
          <p:spPr>
            <a:xfrm>
              <a:off x="5230563" y="3539047"/>
              <a:ext cx="20135" cy="6217"/>
            </a:xfrm>
            <a:custGeom>
              <a:rect b="b" l="l" r="r" t="t"/>
              <a:pathLst>
                <a:path extrusionOk="0" h="268" w="868">
                  <a:moveTo>
                    <a:pt x="1" y="1"/>
                  </a:moveTo>
                  <a:lnTo>
                    <a:pt x="1" y="268"/>
                  </a:lnTo>
                  <a:lnTo>
                    <a:pt x="868" y="268"/>
                  </a:lnTo>
                  <a:lnTo>
                    <a:pt x="868"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0"/>
            <p:cNvSpPr/>
            <p:nvPr/>
          </p:nvSpPr>
          <p:spPr>
            <a:xfrm>
              <a:off x="3936768" y="3542921"/>
              <a:ext cx="1272151" cy="224436"/>
            </a:xfrm>
            <a:custGeom>
              <a:rect b="b" l="l" r="r" t="t"/>
              <a:pathLst>
                <a:path extrusionOk="0" h="9675" w="54840">
                  <a:moveTo>
                    <a:pt x="934" y="1"/>
                  </a:moveTo>
                  <a:lnTo>
                    <a:pt x="0" y="1368"/>
                  </a:lnTo>
                  <a:cubicBezTo>
                    <a:pt x="8073" y="6672"/>
                    <a:pt x="17813" y="9574"/>
                    <a:pt x="27453" y="9674"/>
                  </a:cubicBezTo>
                  <a:cubicBezTo>
                    <a:pt x="37094" y="9608"/>
                    <a:pt x="46834" y="6639"/>
                    <a:pt x="54840" y="1368"/>
                  </a:cubicBezTo>
                  <a:lnTo>
                    <a:pt x="53906" y="1"/>
                  </a:lnTo>
                  <a:cubicBezTo>
                    <a:pt x="46167" y="5071"/>
                    <a:pt x="36727" y="7906"/>
                    <a:pt x="27453" y="8006"/>
                  </a:cubicBezTo>
                  <a:cubicBezTo>
                    <a:pt x="18113" y="7940"/>
                    <a:pt x="8707" y="5071"/>
                    <a:pt x="9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0"/>
            <p:cNvSpPr/>
            <p:nvPr/>
          </p:nvSpPr>
          <p:spPr>
            <a:xfrm>
              <a:off x="5194189" y="3529002"/>
              <a:ext cx="38717" cy="38717"/>
            </a:xfrm>
            <a:custGeom>
              <a:rect b="b" l="l" r="r" t="t"/>
              <a:pathLst>
                <a:path extrusionOk="0" h="1669" w="1669">
                  <a:moveTo>
                    <a:pt x="835" y="0"/>
                  </a:moveTo>
                  <a:cubicBezTo>
                    <a:pt x="368" y="0"/>
                    <a:pt x="1" y="367"/>
                    <a:pt x="1" y="834"/>
                  </a:cubicBezTo>
                  <a:cubicBezTo>
                    <a:pt x="1" y="1301"/>
                    <a:pt x="368" y="1668"/>
                    <a:pt x="835" y="1668"/>
                  </a:cubicBezTo>
                  <a:cubicBezTo>
                    <a:pt x="1302" y="1668"/>
                    <a:pt x="1669" y="1301"/>
                    <a:pt x="1669" y="834"/>
                  </a:cubicBezTo>
                  <a:cubicBezTo>
                    <a:pt x="1669"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0"/>
            <p:cNvSpPr/>
            <p:nvPr/>
          </p:nvSpPr>
          <p:spPr>
            <a:xfrm>
              <a:off x="3898075" y="3539047"/>
              <a:ext cx="20924" cy="6217"/>
            </a:xfrm>
            <a:custGeom>
              <a:rect b="b" l="l" r="r" t="t"/>
              <a:pathLst>
                <a:path extrusionOk="0" h="268" w="902">
                  <a:moveTo>
                    <a:pt x="1" y="1"/>
                  </a:moveTo>
                  <a:lnTo>
                    <a:pt x="1" y="268"/>
                  </a:lnTo>
                  <a:lnTo>
                    <a:pt x="901" y="268"/>
                  </a:lnTo>
                  <a:lnTo>
                    <a:pt x="901"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0"/>
            <p:cNvSpPr/>
            <p:nvPr/>
          </p:nvSpPr>
          <p:spPr>
            <a:xfrm>
              <a:off x="3915867" y="3524363"/>
              <a:ext cx="38717" cy="38693"/>
            </a:xfrm>
            <a:custGeom>
              <a:rect b="b" l="l" r="r" t="t"/>
              <a:pathLst>
                <a:path extrusionOk="0" h="1668" w="1669">
                  <a:moveTo>
                    <a:pt x="835" y="0"/>
                  </a:moveTo>
                  <a:cubicBezTo>
                    <a:pt x="368" y="0"/>
                    <a:pt x="1" y="367"/>
                    <a:pt x="1" y="834"/>
                  </a:cubicBezTo>
                  <a:cubicBezTo>
                    <a:pt x="1" y="1301"/>
                    <a:pt x="368" y="1668"/>
                    <a:pt x="835" y="1668"/>
                  </a:cubicBezTo>
                  <a:cubicBezTo>
                    <a:pt x="1302" y="1668"/>
                    <a:pt x="1669" y="1301"/>
                    <a:pt x="1669" y="834"/>
                  </a:cubicBezTo>
                  <a:cubicBezTo>
                    <a:pt x="1669" y="367"/>
                    <a:pt x="1302" y="0"/>
                    <a:pt x="835" y="0"/>
                  </a:cubicBez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0"/>
            <p:cNvSpPr/>
            <p:nvPr/>
          </p:nvSpPr>
          <p:spPr>
            <a:xfrm>
              <a:off x="2407728" y="3560713"/>
              <a:ext cx="61937" cy="986636"/>
            </a:xfrm>
            <a:custGeom>
              <a:rect b="b" l="l" r="r" t="t"/>
              <a:pathLst>
                <a:path extrusionOk="0" h="42532" w="2670">
                  <a:moveTo>
                    <a:pt x="1" y="1"/>
                  </a:moveTo>
                  <a:lnTo>
                    <a:pt x="1" y="42531"/>
                  </a:lnTo>
                  <a:lnTo>
                    <a:pt x="2669" y="42531"/>
                  </a:lnTo>
                  <a:lnTo>
                    <a:pt x="26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0"/>
            <p:cNvSpPr/>
            <p:nvPr/>
          </p:nvSpPr>
          <p:spPr>
            <a:xfrm>
              <a:off x="2418562" y="3561502"/>
              <a:ext cx="20135" cy="985059"/>
            </a:xfrm>
            <a:custGeom>
              <a:rect b="b" l="l" r="r" t="t"/>
              <a:pathLst>
                <a:path extrusionOk="0" h="42464" w="868">
                  <a:moveTo>
                    <a:pt x="1" y="0"/>
                  </a:moveTo>
                  <a:lnTo>
                    <a:pt x="1" y="42464"/>
                  </a:lnTo>
                  <a:lnTo>
                    <a:pt x="868" y="42464"/>
                  </a:lnTo>
                  <a:lnTo>
                    <a:pt x="8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0"/>
            <p:cNvSpPr/>
            <p:nvPr/>
          </p:nvSpPr>
          <p:spPr>
            <a:xfrm>
              <a:off x="2397684" y="3514295"/>
              <a:ext cx="79707" cy="46441"/>
            </a:xfrm>
            <a:custGeom>
              <a:rect b="b" l="l" r="r" t="t"/>
              <a:pathLst>
                <a:path extrusionOk="0" h="2002" w="3436">
                  <a:moveTo>
                    <a:pt x="0" y="0"/>
                  </a:moveTo>
                  <a:lnTo>
                    <a:pt x="0" y="2002"/>
                  </a:lnTo>
                  <a:lnTo>
                    <a:pt x="3436" y="2002"/>
                  </a:lnTo>
                  <a:lnTo>
                    <a:pt x="3436" y="0"/>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0"/>
            <p:cNvSpPr/>
            <p:nvPr/>
          </p:nvSpPr>
          <p:spPr>
            <a:xfrm>
              <a:off x="2381422" y="3502696"/>
              <a:ext cx="109910" cy="11622"/>
            </a:xfrm>
            <a:custGeom>
              <a:rect b="b" l="l" r="r" t="t"/>
              <a:pathLst>
                <a:path extrusionOk="0" h="501" w="4738">
                  <a:moveTo>
                    <a:pt x="1" y="0"/>
                  </a:moveTo>
                  <a:lnTo>
                    <a:pt x="1" y="500"/>
                  </a:lnTo>
                  <a:lnTo>
                    <a:pt x="4737" y="500"/>
                  </a:lnTo>
                  <a:lnTo>
                    <a:pt x="4737" y="0"/>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0"/>
            <p:cNvSpPr/>
            <p:nvPr/>
          </p:nvSpPr>
          <p:spPr>
            <a:xfrm>
              <a:off x="2370589" y="3373463"/>
              <a:ext cx="131576" cy="131576"/>
            </a:xfrm>
            <a:custGeom>
              <a:rect b="b" l="l" r="r" t="t"/>
              <a:pathLst>
                <a:path extrusionOk="0" h="5672" w="5672">
                  <a:moveTo>
                    <a:pt x="2836" y="0"/>
                  </a:moveTo>
                  <a:cubicBezTo>
                    <a:pt x="1301" y="0"/>
                    <a:pt x="1" y="1268"/>
                    <a:pt x="1" y="2836"/>
                  </a:cubicBezTo>
                  <a:cubicBezTo>
                    <a:pt x="1" y="4404"/>
                    <a:pt x="1301" y="5671"/>
                    <a:pt x="2836" y="5671"/>
                  </a:cubicBezTo>
                  <a:cubicBezTo>
                    <a:pt x="4404" y="5671"/>
                    <a:pt x="5671" y="4404"/>
                    <a:pt x="5671" y="2836"/>
                  </a:cubicBezTo>
                  <a:cubicBezTo>
                    <a:pt x="5671" y="1268"/>
                    <a:pt x="4404" y="0"/>
                    <a:pt x="28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0"/>
            <p:cNvSpPr/>
            <p:nvPr/>
          </p:nvSpPr>
          <p:spPr>
            <a:xfrm>
              <a:off x="2375229" y="3380538"/>
              <a:ext cx="49550" cy="48645"/>
            </a:xfrm>
            <a:custGeom>
              <a:rect b="b" l="l" r="r" t="t"/>
              <a:pathLst>
                <a:path extrusionOk="0" h="2097" w="2136">
                  <a:moveTo>
                    <a:pt x="1713" y="0"/>
                  </a:moveTo>
                  <a:cubicBezTo>
                    <a:pt x="1433" y="0"/>
                    <a:pt x="1002" y="276"/>
                    <a:pt x="634" y="696"/>
                  </a:cubicBezTo>
                  <a:cubicBezTo>
                    <a:pt x="201" y="1263"/>
                    <a:pt x="1" y="1864"/>
                    <a:pt x="234" y="2030"/>
                  </a:cubicBezTo>
                  <a:cubicBezTo>
                    <a:pt x="286" y="2075"/>
                    <a:pt x="355" y="2097"/>
                    <a:pt x="435" y="2097"/>
                  </a:cubicBezTo>
                  <a:cubicBezTo>
                    <a:pt x="714" y="2097"/>
                    <a:pt x="1132" y="1837"/>
                    <a:pt x="1468" y="1397"/>
                  </a:cubicBezTo>
                  <a:cubicBezTo>
                    <a:pt x="1935" y="863"/>
                    <a:pt x="2136" y="263"/>
                    <a:pt x="1902" y="62"/>
                  </a:cubicBezTo>
                  <a:cubicBezTo>
                    <a:pt x="1853" y="20"/>
                    <a:pt x="1788" y="0"/>
                    <a:pt x="1713" y="0"/>
                  </a:cubicBezTo>
                  <a:close/>
                </a:path>
              </a:pathLst>
            </a:custGeom>
            <a:solidFill>
              <a:srgbClr val="FFD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0"/>
            <p:cNvSpPr/>
            <p:nvPr/>
          </p:nvSpPr>
          <p:spPr>
            <a:xfrm>
              <a:off x="2407728" y="3514295"/>
              <a:ext cx="19370" cy="46441"/>
            </a:xfrm>
            <a:custGeom>
              <a:rect b="b" l="l" r="r" t="t"/>
              <a:pathLst>
                <a:path extrusionOk="0" h="2002" w="835">
                  <a:moveTo>
                    <a:pt x="1" y="0"/>
                  </a:moveTo>
                  <a:lnTo>
                    <a:pt x="1" y="2002"/>
                  </a:lnTo>
                  <a:lnTo>
                    <a:pt x="835" y="2002"/>
                  </a:lnTo>
                  <a:lnTo>
                    <a:pt x="835" y="0"/>
                  </a:lnTo>
                  <a:close/>
                </a:path>
              </a:pathLst>
            </a:custGeom>
            <a:solidFill>
              <a:srgbClr val="FFD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0"/>
            <p:cNvSpPr/>
            <p:nvPr/>
          </p:nvSpPr>
          <p:spPr>
            <a:xfrm>
              <a:off x="2391490" y="4476899"/>
              <a:ext cx="94414" cy="70451"/>
            </a:xfrm>
            <a:custGeom>
              <a:rect b="b" l="l" r="r" t="t"/>
              <a:pathLst>
                <a:path extrusionOk="0" h="3037" w="4070">
                  <a:moveTo>
                    <a:pt x="0" y="1"/>
                  </a:moveTo>
                  <a:lnTo>
                    <a:pt x="0" y="3036"/>
                  </a:lnTo>
                  <a:lnTo>
                    <a:pt x="4070" y="3036"/>
                  </a:lnTo>
                  <a:lnTo>
                    <a:pt x="40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0"/>
            <p:cNvSpPr/>
            <p:nvPr/>
          </p:nvSpPr>
          <p:spPr>
            <a:xfrm>
              <a:off x="2245230" y="4547326"/>
              <a:ext cx="386146" cy="27883"/>
            </a:xfrm>
            <a:custGeom>
              <a:rect b="b" l="l" r="r" t="t"/>
              <a:pathLst>
                <a:path extrusionOk="0" h="1202" w="16646">
                  <a:moveTo>
                    <a:pt x="1" y="0"/>
                  </a:moveTo>
                  <a:lnTo>
                    <a:pt x="1" y="1201"/>
                  </a:lnTo>
                  <a:lnTo>
                    <a:pt x="16646" y="1201"/>
                  </a:lnTo>
                  <a:lnTo>
                    <a:pt x="16646" y="0"/>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0"/>
            <p:cNvSpPr/>
            <p:nvPr/>
          </p:nvSpPr>
          <p:spPr>
            <a:xfrm>
              <a:off x="3829990" y="3560713"/>
              <a:ext cx="61914" cy="986636"/>
            </a:xfrm>
            <a:custGeom>
              <a:rect b="b" l="l" r="r" t="t"/>
              <a:pathLst>
                <a:path extrusionOk="0" h="42532" w="2669">
                  <a:moveTo>
                    <a:pt x="0" y="1"/>
                  </a:moveTo>
                  <a:lnTo>
                    <a:pt x="0" y="42531"/>
                  </a:lnTo>
                  <a:lnTo>
                    <a:pt x="2669" y="42531"/>
                  </a:lnTo>
                  <a:lnTo>
                    <a:pt x="26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0"/>
            <p:cNvSpPr/>
            <p:nvPr/>
          </p:nvSpPr>
          <p:spPr>
            <a:xfrm>
              <a:off x="3840035" y="3561502"/>
              <a:ext cx="20159" cy="985059"/>
            </a:xfrm>
            <a:custGeom>
              <a:rect b="b" l="l" r="r" t="t"/>
              <a:pathLst>
                <a:path extrusionOk="0" h="42464" w="869">
                  <a:moveTo>
                    <a:pt x="1" y="0"/>
                  </a:moveTo>
                  <a:lnTo>
                    <a:pt x="1" y="42464"/>
                  </a:lnTo>
                  <a:lnTo>
                    <a:pt x="868" y="42464"/>
                  </a:lnTo>
                  <a:lnTo>
                    <a:pt x="8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0"/>
            <p:cNvSpPr/>
            <p:nvPr/>
          </p:nvSpPr>
          <p:spPr>
            <a:xfrm>
              <a:off x="3819923" y="3514295"/>
              <a:ext cx="79730" cy="46441"/>
            </a:xfrm>
            <a:custGeom>
              <a:rect b="b" l="l" r="r" t="t"/>
              <a:pathLst>
                <a:path extrusionOk="0" h="2002" w="3437">
                  <a:moveTo>
                    <a:pt x="0" y="0"/>
                  </a:moveTo>
                  <a:lnTo>
                    <a:pt x="0" y="2002"/>
                  </a:lnTo>
                  <a:lnTo>
                    <a:pt x="3436" y="2002"/>
                  </a:lnTo>
                  <a:lnTo>
                    <a:pt x="3436" y="0"/>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0"/>
            <p:cNvSpPr/>
            <p:nvPr/>
          </p:nvSpPr>
          <p:spPr>
            <a:xfrm>
              <a:off x="3803661" y="3502696"/>
              <a:ext cx="109144" cy="11622"/>
            </a:xfrm>
            <a:custGeom>
              <a:rect b="b" l="l" r="r" t="t"/>
              <a:pathLst>
                <a:path extrusionOk="0" h="501" w="4705">
                  <a:moveTo>
                    <a:pt x="1" y="0"/>
                  </a:moveTo>
                  <a:lnTo>
                    <a:pt x="1" y="500"/>
                  </a:lnTo>
                  <a:lnTo>
                    <a:pt x="4704" y="500"/>
                  </a:lnTo>
                  <a:lnTo>
                    <a:pt x="4704" y="0"/>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0"/>
            <p:cNvSpPr/>
            <p:nvPr/>
          </p:nvSpPr>
          <p:spPr>
            <a:xfrm>
              <a:off x="3792828" y="3373463"/>
              <a:ext cx="131576" cy="131576"/>
            </a:xfrm>
            <a:custGeom>
              <a:rect b="b" l="l" r="r" t="t"/>
              <a:pathLst>
                <a:path extrusionOk="0" h="5672" w="5672">
                  <a:moveTo>
                    <a:pt x="2836" y="0"/>
                  </a:moveTo>
                  <a:cubicBezTo>
                    <a:pt x="1269" y="0"/>
                    <a:pt x="1" y="1268"/>
                    <a:pt x="1" y="2836"/>
                  </a:cubicBezTo>
                  <a:cubicBezTo>
                    <a:pt x="1" y="4404"/>
                    <a:pt x="1269" y="5671"/>
                    <a:pt x="2836" y="5671"/>
                  </a:cubicBezTo>
                  <a:cubicBezTo>
                    <a:pt x="4404" y="5671"/>
                    <a:pt x="5672" y="4404"/>
                    <a:pt x="5672" y="2836"/>
                  </a:cubicBezTo>
                  <a:cubicBezTo>
                    <a:pt x="5672" y="1268"/>
                    <a:pt x="4404" y="0"/>
                    <a:pt x="28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0"/>
            <p:cNvSpPr/>
            <p:nvPr/>
          </p:nvSpPr>
          <p:spPr>
            <a:xfrm>
              <a:off x="3797491" y="3380538"/>
              <a:ext cx="48761" cy="48645"/>
            </a:xfrm>
            <a:custGeom>
              <a:rect b="b" l="l" r="r" t="t"/>
              <a:pathLst>
                <a:path extrusionOk="0" h="2097" w="2102">
                  <a:moveTo>
                    <a:pt x="1683" y="0"/>
                  </a:moveTo>
                  <a:cubicBezTo>
                    <a:pt x="1411" y="0"/>
                    <a:pt x="1002" y="276"/>
                    <a:pt x="634" y="696"/>
                  </a:cubicBezTo>
                  <a:cubicBezTo>
                    <a:pt x="167" y="1263"/>
                    <a:pt x="0" y="1864"/>
                    <a:pt x="200" y="2030"/>
                  </a:cubicBezTo>
                  <a:cubicBezTo>
                    <a:pt x="252" y="2075"/>
                    <a:pt x="321" y="2097"/>
                    <a:pt x="402" y="2097"/>
                  </a:cubicBezTo>
                  <a:cubicBezTo>
                    <a:pt x="682" y="2097"/>
                    <a:pt x="1105" y="1837"/>
                    <a:pt x="1468" y="1397"/>
                  </a:cubicBezTo>
                  <a:cubicBezTo>
                    <a:pt x="1935" y="863"/>
                    <a:pt x="2102" y="263"/>
                    <a:pt x="1868" y="62"/>
                  </a:cubicBezTo>
                  <a:cubicBezTo>
                    <a:pt x="1819" y="20"/>
                    <a:pt x="1756" y="0"/>
                    <a:pt x="1683" y="0"/>
                  </a:cubicBezTo>
                  <a:close/>
                </a:path>
              </a:pathLst>
            </a:custGeom>
            <a:solidFill>
              <a:srgbClr val="FFD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0"/>
            <p:cNvSpPr/>
            <p:nvPr/>
          </p:nvSpPr>
          <p:spPr>
            <a:xfrm>
              <a:off x="3829990" y="3514295"/>
              <a:ext cx="19370" cy="46441"/>
            </a:xfrm>
            <a:custGeom>
              <a:rect b="b" l="l" r="r" t="t"/>
              <a:pathLst>
                <a:path extrusionOk="0" h="2002" w="835">
                  <a:moveTo>
                    <a:pt x="0" y="0"/>
                  </a:moveTo>
                  <a:lnTo>
                    <a:pt x="0" y="2002"/>
                  </a:lnTo>
                  <a:lnTo>
                    <a:pt x="834" y="2002"/>
                  </a:lnTo>
                  <a:lnTo>
                    <a:pt x="834" y="0"/>
                  </a:lnTo>
                  <a:close/>
                </a:path>
              </a:pathLst>
            </a:custGeom>
            <a:solidFill>
              <a:srgbClr val="FFD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0"/>
            <p:cNvSpPr/>
            <p:nvPr/>
          </p:nvSpPr>
          <p:spPr>
            <a:xfrm>
              <a:off x="3812963" y="4476899"/>
              <a:ext cx="95203" cy="70451"/>
            </a:xfrm>
            <a:custGeom>
              <a:rect b="b" l="l" r="r" t="t"/>
              <a:pathLst>
                <a:path extrusionOk="0" h="3037" w="4104">
                  <a:moveTo>
                    <a:pt x="0" y="1"/>
                  </a:moveTo>
                  <a:lnTo>
                    <a:pt x="0" y="3036"/>
                  </a:lnTo>
                  <a:lnTo>
                    <a:pt x="4103" y="3036"/>
                  </a:lnTo>
                  <a:lnTo>
                    <a:pt x="41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0"/>
            <p:cNvSpPr/>
            <p:nvPr/>
          </p:nvSpPr>
          <p:spPr>
            <a:xfrm>
              <a:off x="3667492" y="4547326"/>
              <a:ext cx="385357" cy="27883"/>
            </a:xfrm>
            <a:custGeom>
              <a:rect b="b" l="l" r="r" t="t"/>
              <a:pathLst>
                <a:path extrusionOk="0" h="1202" w="16612">
                  <a:moveTo>
                    <a:pt x="0" y="0"/>
                  </a:moveTo>
                  <a:lnTo>
                    <a:pt x="0" y="1201"/>
                  </a:lnTo>
                  <a:lnTo>
                    <a:pt x="16612" y="1201"/>
                  </a:lnTo>
                  <a:lnTo>
                    <a:pt x="16612" y="0"/>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0"/>
            <p:cNvSpPr/>
            <p:nvPr/>
          </p:nvSpPr>
          <p:spPr>
            <a:xfrm>
              <a:off x="5259188" y="3560713"/>
              <a:ext cx="61937" cy="986636"/>
            </a:xfrm>
            <a:custGeom>
              <a:rect b="b" l="l" r="r" t="t"/>
              <a:pathLst>
                <a:path extrusionOk="0" h="42532" w="2670">
                  <a:moveTo>
                    <a:pt x="1" y="1"/>
                  </a:moveTo>
                  <a:lnTo>
                    <a:pt x="1" y="42531"/>
                  </a:lnTo>
                  <a:lnTo>
                    <a:pt x="2669" y="42531"/>
                  </a:lnTo>
                  <a:lnTo>
                    <a:pt x="26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0"/>
            <p:cNvSpPr/>
            <p:nvPr/>
          </p:nvSpPr>
          <p:spPr>
            <a:xfrm>
              <a:off x="5270810" y="3561502"/>
              <a:ext cx="20135" cy="985059"/>
            </a:xfrm>
            <a:custGeom>
              <a:rect b="b" l="l" r="r" t="t"/>
              <a:pathLst>
                <a:path extrusionOk="0" h="42464" w="868">
                  <a:moveTo>
                    <a:pt x="0" y="0"/>
                  </a:moveTo>
                  <a:lnTo>
                    <a:pt x="0" y="42464"/>
                  </a:lnTo>
                  <a:lnTo>
                    <a:pt x="867" y="42464"/>
                  </a:lnTo>
                  <a:lnTo>
                    <a:pt x="8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0"/>
            <p:cNvSpPr/>
            <p:nvPr/>
          </p:nvSpPr>
          <p:spPr>
            <a:xfrm>
              <a:off x="5250675" y="3514295"/>
              <a:ext cx="78964" cy="46441"/>
            </a:xfrm>
            <a:custGeom>
              <a:rect b="b" l="l" r="r" t="t"/>
              <a:pathLst>
                <a:path extrusionOk="0" h="2002" w="3404">
                  <a:moveTo>
                    <a:pt x="1" y="0"/>
                  </a:moveTo>
                  <a:lnTo>
                    <a:pt x="1" y="2002"/>
                  </a:lnTo>
                  <a:lnTo>
                    <a:pt x="3403" y="2002"/>
                  </a:lnTo>
                  <a:lnTo>
                    <a:pt x="3403" y="0"/>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0"/>
            <p:cNvSpPr/>
            <p:nvPr/>
          </p:nvSpPr>
          <p:spPr>
            <a:xfrm>
              <a:off x="5234437" y="3502696"/>
              <a:ext cx="109121" cy="11622"/>
            </a:xfrm>
            <a:custGeom>
              <a:rect b="b" l="l" r="r" t="t"/>
              <a:pathLst>
                <a:path extrusionOk="0" h="501" w="4704">
                  <a:moveTo>
                    <a:pt x="0" y="0"/>
                  </a:moveTo>
                  <a:lnTo>
                    <a:pt x="0" y="500"/>
                  </a:lnTo>
                  <a:lnTo>
                    <a:pt x="4704" y="500"/>
                  </a:lnTo>
                  <a:lnTo>
                    <a:pt x="4704" y="0"/>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0"/>
            <p:cNvSpPr/>
            <p:nvPr/>
          </p:nvSpPr>
          <p:spPr>
            <a:xfrm>
              <a:off x="5222815" y="3373463"/>
              <a:ext cx="131576" cy="131576"/>
            </a:xfrm>
            <a:custGeom>
              <a:rect b="b" l="l" r="r" t="t"/>
              <a:pathLst>
                <a:path extrusionOk="0" h="5672" w="5672">
                  <a:moveTo>
                    <a:pt x="2836" y="0"/>
                  </a:moveTo>
                  <a:cubicBezTo>
                    <a:pt x="1269" y="0"/>
                    <a:pt x="1" y="1268"/>
                    <a:pt x="1" y="2836"/>
                  </a:cubicBezTo>
                  <a:cubicBezTo>
                    <a:pt x="1" y="4404"/>
                    <a:pt x="1269" y="5671"/>
                    <a:pt x="2836" y="5671"/>
                  </a:cubicBezTo>
                  <a:cubicBezTo>
                    <a:pt x="4371" y="5671"/>
                    <a:pt x="5672" y="4404"/>
                    <a:pt x="5672" y="2836"/>
                  </a:cubicBezTo>
                  <a:cubicBezTo>
                    <a:pt x="5672" y="1268"/>
                    <a:pt x="4371" y="0"/>
                    <a:pt x="28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0"/>
            <p:cNvSpPr/>
            <p:nvPr/>
          </p:nvSpPr>
          <p:spPr>
            <a:xfrm>
              <a:off x="5226689" y="3380840"/>
              <a:ext cx="49550" cy="49040"/>
            </a:xfrm>
            <a:custGeom>
              <a:rect b="b" l="l" r="r" t="t"/>
              <a:pathLst>
                <a:path extrusionOk="0" h="2114" w="2136">
                  <a:moveTo>
                    <a:pt x="1727" y="0"/>
                  </a:moveTo>
                  <a:cubicBezTo>
                    <a:pt x="1449" y="0"/>
                    <a:pt x="1016" y="262"/>
                    <a:pt x="668" y="717"/>
                  </a:cubicBezTo>
                  <a:cubicBezTo>
                    <a:pt x="201" y="1250"/>
                    <a:pt x="1" y="1851"/>
                    <a:pt x="234" y="2051"/>
                  </a:cubicBezTo>
                  <a:cubicBezTo>
                    <a:pt x="284" y="2093"/>
                    <a:pt x="348" y="2113"/>
                    <a:pt x="423" y="2113"/>
                  </a:cubicBezTo>
                  <a:cubicBezTo>
                    <a:pt x="702" y="2113"/>
                    <a:pt x="1127" y="1838"/>
                    <a:pt x="1468" y="1417"/>
                  </a:cubicBezTo>
                  <a:cubicBezTo>
                    <a:pt x="1935" y="850"/>
                    <a:pt x="2136" y="250"/>
                    <a:pt x="1902" y="49"/>
                  </a:cubicBezTo>
                  <a:cubicBezTo>
                    <a:pt x="1856" y="16"/>
                    <a:pt x="1796" y="0"/>
                    <a:pt x="1727" y="0"/>
                  </a:cubicBezTo>
                  <a:close/>
                </a:path>
              </a:pathLst>
            </a:custGeom>
            <a:solidFill>
              <a:srgbClr val="FFD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0"/>
            <p:cNvSpPr/>
            <p:nvPr/>
          </p:nvSpPr>
          <p:spPr>
            <a:xfrm>
              <a:off x="5259188" y="3514295"/>
              <a:ext cx="19370" cy="46441"/>
            </a:xfrm>
            <a:custGeom>
              <a:rect b="b" l="l" r="r" t="t"/>
              <a:pathLst>
                <a:path extrusionOk="0" h="2002" w="835">
                  <a:moveTo>
                    <a:pt x="1" y="0"/>
                  </a:moveTo>
                  <a:lnTo>
                    <a:pt x="1" y="2002"/>
                  </a:lnTo>
                  <a:lnTo>
                    <a:pt x="835" y="2002"/>
                  </a:lnTo>
                  <a:lnTo>
                    <a:pt x="835" y="0"/>
                  </a:lnTo>
                  <a:close/>
                </a:path>
              </a:pathLst>
            </a:custGeom>
            <a:solidFill>
              <a:srgbClr val="FFD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0"/>
            <p:cNvSpPr/>
            <p:nvPr/>
          </p:nvSpPr>
          <p:spPr>
            <a:xfrm>
              <a:off x="5242950" y="4476899"/>
              <a:ext cx="94414" cy="70451"/>
            </a:xfrm>
            <a:custGeom>
              <a:rect b="b" l="l" r="r" t="t"/>
              <a:pathLst>
                <a:path extrusionOk="0" h="3037" w="4070">
                  <a:moveTo>
                    <a:pt x="0" y="1"/>
                  </a:moveTo>
                  <a:lnTo>
                    <a:pt x="0" y="3036"/>
                  </a:lnTo>
                  <a:lnTo>
                    <a:pt x="4070" y="3036"/>
                  </a:lnTo>
                  <a:lnTo>
                    <a:pt x="40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0"/>
            <p:cNvSpPr/>
            <p:nvPr/>
          </p:nvSpPr>
          <p:spPr>
            <a:xfrm>
              <a:off x="5097479" y="4547326"/>
              <a:ext cx="386146" cy="27883"/>
            </a:xfrm>
            <a:custGeom>
              <a:rect b="b" l="l" r="r" t="t"/>
              <a:pathLst>
                <a:path extrusionOk="0" h="1202" w="16646">
                  <a:moveTo>
                    <a:pt x="0" y="0"/>
                  </a:moveTo>
                  <a:lnTo>
                    <a:pt x="0" y="1201"/>
                  </a:lnTo>
                  <a:lnTo>
                    <a:pt x="16645" y="1201"/>
                  </a:lnTo>
                  <a:lnTo>
                    <a:pt x="16645" y="0"/>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0"/>
            <p:cNvSpPr/>
            <p:nvPr/>
          </p:nvSpPr>
          <p:spPr>
            <a:xfrm>
              <a:off x="6715481" y="3560713"/>
              <a:ext cx="20159" cy="985082"/>
            </a:xfrm>
            <a:custGeom>
              <a:rect b="b" l="l" r="r" t="t"/>
              <a:pathLst>
                <a:path extrusionOk="0" h="42465" w="869">
                  <a:moveTo>
                    <a:pt x="1" y="1"/>
                  </a:moveTo>
                  <a:lnTo>
                    <a:pt x="1" y="42465"/>
                  </a:lnTo>
                  <a:lnTo>
                    <a:pt x="868" y="42465"/>
                  </a:lnTo>
                  <a:lnTo>
                    <a:pt x="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0"/>
            <p:cNvSpPr/>
            <p:nvPr/>
          </p:nvSpPr>
          <p:spPr>
            <a:xfrm>
              <a:off x="6676811" y="3514295"/>
              <a:ext cx="78941" cy="46441"/>
            </a:xfrm>
            <a:custGeom>
              <a:rect b="b" l="l" r="r" t="t"/>
              <a:pathLst>
                <a:path extrusionOk="0" h="2002" w="3403">
                  <a:moveTo>
                    <a:pt x="0" y="0"/>
                  </a:moveTo>
                  <a:lnTo>
                    <a:pt x="0" y="2002"/>
                  </a:lnTo>
                  <a:lnTo>
                    <a:pt x="3403" y="2002"/>
                  </a:lnTo>
                  <a:lnTo>
                    <a:pt x="3403" y="0"/>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0"/>
            <p:cNvSpPr/>
            <p:nvPr/>
          </p:nvSpPr>
          <p:spPr>
            <a:xfrm>
              <a:off x="6662869" y="3501908"/>
              <a:ext cx="109910" cy="11645"/>
            </a:xfrm>
            <a:custGeom>
              <a:rect b="b" l="l" r="r" t="t"/>
              <a:pathLst>
                <a:path extrusionOk="0" h="502" w="4738">
                  <a:moveTo>
                    <a:pt x="1" y="1"/>
                  </a:moveTo>
                  <a:lnTo>
                    <a:pt x="1" y="501"/>
                  </a:lnTo>
                  <a:lnTo>
                    <a:pt x="4737" y="501"/>
                  </a:lnTo>
                  <a:lnTo>
                    <a:pt x="4737"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0"/>
            <p:cNvSpPr/>
            <p:nvPr/>
          </p:nvSpPr>
          <p:spPr>
            <a:xfrm>
              <a:off x="6652036" y="3373463"/>
              <a:ext cx="131576" cy="131576"/>
            </a:xfrm>
            <a:custGeom>
              <a:rect b="b" l="l" r="r" t="t"/>
              <a:pathLst>
                <a:path extrusionOk="0" h="5672" w="5672">
                  <a:moveTo>
                    <a:pt x="2836" y="0"/>
                  </a:moveTo>
                  <a:cubicBezTo>
                    <a:pt x="1268" y="0"/>
                    <a:pt x="1" y="1268"/>
                    <a:pt x="1" y="2836"/>
                  </a:cubicBezTo>
                  <a:cubicBezTo>
                    <a:pt x="1" y="4404"/>
                    <a:pt x="1268" y="5671"/>
                    <a:pt x="2836" y="5671"/>
                  </a:cubicBezTo>
                  <a:cubicBezTo>
                    <a:pt x="4404" y="5671"/>
                    <a:pt x="5671" y="4404"/>
                    <a:pt x="5671" y="2836"/>
                  </a:cubicBezTo>
                  <a:cubicBezTo>
                    <a:pt x="5671" y="1268"/>
                    <a:pt x="4404" y="0"/>
                    <a:pt x="28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0"/>
            <p:cNvSpPr/>
            <p:nvPr/>
          </p:nvSpPr>
          <p:spPr>
            <a:xfrm>
              <a:off x="6730188" y="3380840"/>
              <a:ext cx="48784" cy="49040"/>
            </a:xfrm>
            <a:custGeom>
              <a:rect b="b" l="l" r="r" t="t"/>
              <a:pathLst>
                <a:path extrusionOk="0" h="2114" w="2103">
                  <a:moveTo>
                    <a:pt x="376" y="0"/>
                  </a:moveTo>
                  <a:cubicBezTo>
                    <a:pt x="307" y="0"/>
                    <a:pt x="247" y="16"/>
                    <a:pt x="201" y="49"/>
                  </a:cubicBezTo>
                  <a:cubicBezTo>
                    <a:pt x="1" y="250"/>
                    <a:pt x="168" y="850"/>
                    <a:pt x="635" y="1417"/>
                  </a:cubicBezTo>
                  <a:cubicBezTo>
                    <a:pt x="1003" y="1838"/>
                    <a:pt x="1412" y="2113"/>
                    <a:pt x="1683" y="2113"/>
                  </a:cubicBezTo>
                  <a:cubicBezTo>
                    <a:pt x="1756" y="2113"/>
                    <a:pt x="1819" y="2093"/>
                    <a:pt x="1869" y="2051"/>
                  </a:cubicBezTo>
                  <a:cubicBezTo>
                    <a:pt x="2102" y="1851"/>
                    <a:pt x="1935" y="1250"/>
                    <a:pt x="1468" y="717"/>
                  </a:cubicBezTo>
                  <a:cubicBezTo>
                    <a:pt x="1094" y="262"/>
                    <a:pt x="655" y="0"/>
                    <a:pt x="376" y="0"/>
                  </a:cubicBezTo>
                  <a:close/>
                </a:path>
              </a:pathLst>
            </a:custGeom>
            <a:solidFill>
              <a:srgbClr val="FFD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0"/>
            <p:cNvSpPr/>
            <p:nvPr/>
          </p:nvSpPr>
          <p:spPr>
            <a:xfrm>
              <a:off x="6727103" y="3514295"/>
              <a:ext cx="19370" cy="46441"/>
            </a:xfrm>
            <a:custGeom>
              <a:rect b="b" l="l" r="r" t="t"/>
              <a:pathLst>
                <a:path extrusionOk="0" h="2002" w="835">
                  <a:moveTo>
                    <a:pt x="0" y="0"/>
                  </a:moveTo>
                  <a:lnTo>
                    <a:pt x="0" y="2002"/>
                  </a:lnTo>
                  <a:lnTo>
                    <a:pt x="834" y="2002"/>
                  </a:lnTo>
                  <a:lnTo>
                    <a:pt x="834" y="0"/>
                  </a:lnTo>
                  <a:close/>
                </a:path>
              </a:pathLst>
            </a:custGeom>
            <a:solidFill>
              <a:srgbClr val="FFD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0"/>
            <p:cNvSpPr/>
            <p:nvPr/>
          </p:nvSpPr>
          <p:spPr>
            <a:xfrm>
              <a:off x="6669063" y="4476899"/>
              <a:ext cx="94437" cy="71216"/>
            </a:xfrm>
            <a:custGeom>
              <a:rect b="b" l="l" r="r" t="t"/>
              <a:pathLst>
                <a:path extrusionOk="0" h="3070" w="4071">
                  <a:moveTo>
                    <a:pt x="1" y="1"/>
                  </a:moveTo>
                  <a:lnTo>
                    <a:pt x="1" y="3070"/>
                  </a:lnTo>
                  <a:lnTo>
                    <a:pt x="4070" y="3070"/>
                  </a:lnTo>
                  <a:lnTo>
                    <a:pt x="4070"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0"/>
            <p:cNvSpPr/>
            <p:nvPr/>
          </p:nvSpPr>
          <p:spPr>
            <a:xfrm>
              <a:off x="6522826" y="4546561"/>
              <a:ext cx="386146" cy="27860"/>
            </a:xfrm>
            <a:custGeom>
              <a:rect b="b" l="l" r="r" t="t"/>
              <a:pathLst>
                <a:path extrusionOk="0" h="1201" w="16646">
                  <a:moveTo>
                    <a:pt x="0" y="0"/>
                  </a:moveTo>
                  <a:lnTo>
                    <a:pt x="0" y="1201"/>
                  </a:lnTo>
                  <a:lnTo>
                    <a:pt x="16645" y="1201"/>
                  </a:lnTo>
                  <a:lnTo>
                    <a:pt x="166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6" name="Shape 7376"/>
        <p:cNvGrpSpPr/>
        <p:nvPr/>
      </p:nvGrpSpPr>
      <p:grpSpPr>
        <a:xfrm>
          <a:off x="0" y="0"/>
          <a:ext cx="0" cy="0"/>
          <a:chOff x="0" y="0"/>
          <a:chExt cx="0" cy="0"/>
        </a:xfrm>
      </p:grpSpPr>
      <p:sp>
        <p:nvSpPr>
          <p:cNvPr id="7377" name="Google Shape;7377;p61"/>
          <p:cNvSpPr txBox="1"/>
          <p:nvPr>
            <p:ph type="title"/>
          </p:nvPr>
        </p:nvSpPr>
        <p:spPr>
          <a:xfrm>
            <a:off x="742150" y="2514025"/>
            <a:ext cx="3829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awards</a:t>
            </a:r>
            <a:endParaRPr/>
          </a:p>
        </p:txBody>
      </p:sp>
      <p:sp>
        <p:nvSpPr>
          <p:cNvPr id="7378" name="Google Shape;7378;p61"/>
          <p:cNvSpPr txBox="1"/>
          <p:nvPr>
            <p:ph idx="2" type="title"/>
          </p:nvPr>
        </p:nvSpPr>
        <p:spPr>
          <a:xfrm>
            <a:off x="1940950" y="1190175"/>
            <a:ext cx="1432200" cy="1188600"/>
          </a:xfrm>
          <a:prstGeom prst="rect">
            <a:avLst/>
          </a:prstGeom>
        </p:spPr>
        <p:txBody>
          <a:bodyPr anchorCtr="0" anchor="ctr" bIns="91425" lIns="0" spcFirstLastPara="1" rIns="0" wrap="square" tIns="91425">
            <a:noAutofit/>
          </a:bodyPr>
          <a:lstStyle/>
          <a:p>
            <a:pPr indent="0" lvl="0" marL="0" rtl="0" algn="ctr">
              <a:spcBef>
                <a:spcPts val="0"/>
              </a:spcBef>
              <a:spcAft>
                <a:spcPts val="0"/>
              </a:spcAft>
              <a:buNone/>
            </a:pPr>
            <a:r>
              <a:rPr lang="en"/>
              <a:t>03</a:t>
            </a:r>
            <a:endParaRPr/>
          </a:p>
        </p:txBody>
      </p:sp>
      <p:sp>
        <p:nvSpPr>
          <p:cNvPr id="7379" name="Google Shape;7379;p61"/>
          <p:cNvSpPr txBox="1"/>
          <p:nvPr>
            <p:ph idx="1" type="subTitle"/>
          </p:nvPr>
        </p:nvSpPr>
        <p:spPr>
          <a:xfrm>
            <a:off x="1218550" y="3335968"/>
            <a:ext cx="2877000" cy="60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7380" name="Google Shape;7380;p61"/>
          <p:cNvGrpSpPr/>
          <p:nvPr/>
        </p:nvGrpSpPr>
        <p:grpSpPr>
          <a:xfrm>
            <a:off x="4340431" y="1915867"/>
            <a:ext cx="4026562" cy="3183842"/>
            <a:chOff x="4340431" y="1915867"/>
            <a:chExt cx="4026562" cy="3183842"/>
          </a:xfrm>
        </p:grpSpPr>
        <p:grpSp>
          <p:nvGrpSpPr>
            <p:cNvPr id="7381" name="Google Shape;7381;p61"/>
            <p:cNvGrpSpPr/>
            <p:nvPr/>
          </p:nvGrpSpPr>
          <p:grpSpPr>
            <a:xfrm>
              <a:off x="4340431" y="3572496"/>
              <a:ext cx="4026562" cy="1527213"/>
              <a:chOff x="4304700" y="3595547"/>
              <a:chExt cx="4193025" cy="1590350"/>
            </a:xfrm>
          </p:grpSpPr>
          <p:sp>
            <p:nvSpPr>
              <p:cNvPr id="7382" name="Google Shape;7382;p61"/>
              <p:cNvSpPr/>
              <p:nvPr/>
            </p:nvSpPr>
            <p:spPr>
              <a:xfrm>
                <a:off x="7672100" y="4323597"/>
                <a:ext cx="366950" cy="50050"/>
              </a:xfrm>
              <a:custGeom>
                <a:rect b="b" l="l" r="r" t="t"/>
                <a:pathLst>
                  <a:path extrusionOk="0" h="2002" w="14678">
                    <a:moveTo>
                      <a:pt x="7339" y="0"/>
                    </a:moveTo>
                    <a:cubicBezTo>
                      <a:pt x="3303" y="0"/>
                      <a:pt x="0" y="434"/>
                      <a:pt x="0" y="1001"/>
                    </a:cubicBezTo>
                    <a:cubicBezTo>
                      <a:pt x="0" y="1535"/>
                      <a:pt x="3303" y="2002"/>
                      <a:pt x="7339" y="2002"/>
                    </a:cubicBezTo>
                    <a:cubicBezTo>
                      <a:pt x="11409" y="2002"/>
                      <a:pt x="14678" y="1535"/>
                      <a:pt x="14678" y="1001"/>
                    </a:cubicBezTo>
                    <a:cubicBezTo>
                      <a:pt x="14678" y="434"/>
                      <a:pt x="11409" y="0"/>
                      <a:pt x="73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1"/>
              <p:cNvSpPr/>
              <p:nvPr/>
            </p:nvSpPr>
            <p:spPr>
              <a:xfrm>
                <a:off x="7851400" y="4323597"/>
                <a:ext cx="2525" cy="25"/>
              </a:xfrm>
              <a:custGeom>
                <a:rect b="b" l="l" r="r" t="t"/>
                <a:pathLst>
                  <a:path extrusionOk="0" h="1" w="101">
                    <a:moveTo>
                      <a:pt x="0" y="0"/>
                    </a:moveTo>
                    <a:lnTo>
                      <a:pt x="100" y="0"/>
                    </a:lnTo>
                    <a:lnTo>
                      <a:pt x="1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1"/>
              <p:cNvSpPr/>
              <p:nvPr/>
            </p:nvSpPr>
            <p:spPr>
              <a:xfrm>
                <a:off x="7667100" y="4349447"/>
                <a:ext cx="375300" cy="41725"/>
              </a:xfrm>
              <a:custGeom>
                <a:rect b="b" l="l" r="r" t="t"/>
                <a:pathLst>
                  <a:path extrusionOk="0" h="1669" w="15012">
                    <a:moveTo>
                      <a:pt x="167" y="0"/>
                    </a:moveTo>
                    <a:cubicBezTo>
                      <a:pt x="34" y="100"/>
                      <a:pt x="0" y="200"/>
                      <a:pt x="0" y="300"/>
                    </a:cubicBezTo>
                    <a:cubicBezTo>
                      <a:pt x="0" y="1034"/>
                      <a:pt x="3369" y="1668"/>
                      <a:pt x="7506" y="1668"/>
                    </a:cubicBezTo>
                    <a:cubicBezTo>
                      <a:pt x="11642" y="1668"/>
                      <a:pt x="15011" y="1034"/>
                      <a:pt x="15011" y="300"/>
                    </a:cubicBezTo>
                    <a:cubicBezTo>
                      <a:pt x="15011" y="167"/>
                      <a:pt x="14944" y="100"/>
                      <a:pt x="14844" y="0"/>
                    </a:cubicBezTo>
                    <a:cubicBezTo>
                      <a:pt x="14544" y="534"/>
                      <a:pt x="11375" y="968"/>
                      <a:pt x="7506" y="968"/>
                    </a:cubicBezTo>
                    <a:cubicBezTo>
                      <a:pt x="3536" y="968"/>
                      <a:pt x="334" y="534"/>
                      <a:pt x="1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1"/>
              <p:cNvSpPr/>
              <p:nvPr/>
            </p:nvSpPr>
            <p:spPr>
              <a:xfrm>
                <a:off x="7811375" y="3705647"/>
                <a:ext cx="87575" cy="638825"/>
              </a:xfrm>
              <a:custGeom>
                <a:rect b="b" l="l" r="r" t="t"/>
                <a:pathLst>
                  <a:path extrusionOk="0" h="25553" w="3503">
                    <a:moveTo>
                      <a:pt x="0" y="1"/>
                    </a:moveTo>
                    <a:lnTo>
                      <a:pt x="0" y="25152"/>
                    </a:lnTo>
                    <a:cubicBezTo>
                      <a:pt x="0" y="25385"/>
                      <a:pt x="767" y="25552"/>
                      <a:pt x="1735" y="25552"/>
                    </a:cubicBezTo>
                    <a:cubicBezTo>
                      <a:pt x="2702" y="25552"/>
                      <a:pt x="3503" y="25385"/>
                      <a:pt x="3503" y="25152"/>
                    </a:cubicBezTo>
                    <a:lnTo>
                      <a:pt x="35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1"/>
              <p:cNvSpPr/>
              <p:nvPr/>
            </p:nvSpPr>
            <p:spPr>
              <a:xfrm>
                <a:off x="7812200" y="3705647"/>
                <a:ext cx="25875" cy="637975"/>
              </a:xfrm>
              <a:custGeom>
                <a:rect b="b" l="l" r="r" t="t"/>
                <a:pathLst>
                  <a:path extrusionOk="0" h="25519" w="1035">
                    <a:moveTo>
                      <a:pt x="0" y="1"/>
                    </a:moveTo>
                    <a:lnTo>
                      <a:pt x="0" y="25185"/>
                    </a:lnTo>
                    <a:cubicBezTo>
                      <a:pt x="0" y="25352"/>
                      <a:pt x="401" y="25452"/>
                      <a:pt x="1035" y="25519"/>
                    </a:cubicBezTo>
                    <a:lnTo>
                      <a:pt x="10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1"/>
              <p:cNvSpPr/>
              <p:nvPr/>
            </p:nvSpPr>
            <p:spPr>
              <a:xfrm>
                <a:off x="7800525" y="4329422"/>
                <a:ext cx="110925" cy="15050"/>
              </a:xfrm>
              <a:custGeom>
                <a:rect b="b" l="l" r="r" t="t"/>
                <a:pathLst>
                  <a:path extrusionOk="0" h="602" w="4437">
                    <a:moveTo>
                      <a:pt x="467" y="1"/>
                    </a:moveTo>
                    <a:cubicBezTo>
                      <a:pt x="167" y="67"/>
                      <a:pt x="0" y="134"/>
                      <a:pt x="0" y="234"/>
                    </a:cubicBezTo>
                    <a:cubicBezTo>
                      <a:pt x="0" y="434"/>
                      <a:pt x="1001" y="601"/>
                      <a:pt x="2202" y="601"/>
                    </a:cubicBezTo>
                    <a:cubicBezTo>
                      <a:pt x="3436" y="601"/>
                      <a:pt x="4437" y="434"/>
                      <a:pt x="4437" y="234"/>
                    </a:cubicBezTo>
                    <a:cubicBezTo>
                      <a:pt x="4437" y="134"/>
                      <a:pt x="4237" y="67"/>
                      <a:pt x="3970" y="1"/>
                    </a:cubicBezTo>
                    <a:lnTo>
                      <a:pt x="3970" y="134"/>
                    </a:lnTo>
                    <a:cubicBezTo>
                      <a:pt x="3970" y="268"/>
                      <a:pt x="3169" y="334"/>
                      <a:pt x="2202" y="334"/>
                    </a:cubicBezTo>
                    <a:cubicBezTo>
                      <a:pt x="1268" y="334"/>
                      <a:pt x="467" y="268"/>
                      <a:pt x="467" y="134"/>
                    </a:cubicBezTo>
                    <a:lnTo>
                      <a:pt x="4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1"/>
              <p:cNvSpPr/>
              <p:nvPr/>
            </p:nvSpPr>
            <p:spPr>
              <a:xfrm>
                <a:off x="7783000" y="3595547"/>
                <a:ext cx="145975" cy="127650"/>
              </a:xfrm>
              <a:custGeom>
                <a:rect b="b" l="l" r="r" t="t"/>
                <a:pathLst>
                  <a:path extrusionOk="0" h="5106" w="5839">
                    <a:moveTo>
                      <a:pt x="2836" y="1"/>
                    </a:moveTo>
                    <a:cubicBezTo>
                      <a:pt x="1266" y="1"/>
                      <a:pt x="1" y="1156"/>
                      <a:pt x="1" y="2570"/>
                    </a:cubicBezTo>
                    <a:cubicBezTo>
                      <a:pt x="1" y="3971"/>
                      <a:pt x="1302" y="5105"/>
                      <a:pt x="2903" y="5105"/>
                    </a:cubicBezTo>
                    <a:cubicBezTo>
                      <a:pt x="4504" y="5105"/>
                      <a:pt x="5838" y="3938"/>
                      <a:pt x="5838" y="2570"/>
                    </a:cubicBezTo>
                    <a:cubicBezTo>
                      <a:pt x="5838" y="1136"/>
                      <a:pt x="4538" y="1"/>
                      <a:pt x="2903" y="1"/>
                    </a:cubicBezTo>
                    <a:cubicBezTo>
                      <a:pt x="2881" y="1"/>
                      <a:pt x="2858" y="1"/>
                      <a:pt x="28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1"/>
              <p:cNvSpPr/>
              <p:nvPr/>
            </p:nvSpPr>
            <p:spPr>
              <a:xfrm>
                <a:off x="7781350" y="3653947"/>
                <a:ext cx="145950" cy="69250"/>
              </a:xfrm>
              <a:custGeom>
                <a:rect b="b" l="l" r="r" t="t"/>
                <a:pathLst>
                  <a:path extrusionOk="0" h="2770" w="5838">
                    <a:moveTo>
                      <a:pt x="0" y="0"/>
                    </a:moveTo>
                    <a:lnTo>
                      <a:pt x="0" y="234"/>
                    </a:lnTo>
                    <a:cubicBezTo>
                      <a:pt x="0" y="1602"/>
                      <a:pt x="1335" y="2769"/>
                      <a:pt x="2936" y="2769"/>
                    </a:cubicBezTo>
                    <a:cubicBezTo>
                      <a:pt x="4570" y="2769"/>
                      <a:pt x="5838" y="1635"/>
                      <a:pt x="5838" y="234"/>
                    </a:cubicBezTo>
                    <a:lnTo>
                      <a:pt x="5838" y="0"/>
                    </a:lnTo>
                    <a:cubicBezTo>
                      <a:pt x="5771" y="1335"/>
                      <a:pt x="4537" y="2402"/>
                      <a:pt x="2969" y="2402"/>
                    </a:cubicBezTo>
                    <a:cubicBezTo>
                      <a:pt x="1435" y="2402"/>
                      <a:pt x="200" y="1335"/>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1"/>
              <p:cNvSpPr/>
              <p:nvPr/>
            </p:nvSpPr>
            <p:spPr>
              <a:xfrm>
                <a:off x="7824700" y="3606422"/>
                <a:ext cx="26725" cy="22525"/>
              </a:xfrm>
              <a:custGeom>
                <a:rect b="b" l="l" r="r" t="t"/>
                <a:pathLst>
                  <a:path extrusionOk="0" h="901" w="1069">
                    <a:moveTo>
                      <a:pt x="535" y="0"/>
                    </a:moveTo>
                    <a:cubicBezTo>
                      <a:pt x="234" y="0"/>
                      <a:pt x="1" y="200"/>
                      <a:pt x="1" y="467"/>
                    </a:cubicBezTo>
                    <a:cubicBezTo>
                      <a:pt x="1" y="701"/>
                      <a:pt x="234" y="901"/>
                      <a:pt x="535" y="901"/>
                    </a:cubicBezTo>
                    <a:cubicBezTo>
                      <a:pt x="835" y="901"/>
                      <a:pt x="1068" y="701"/>
                      <a:pt x="1068" y="467"/>
                    </a:cubicBezTo>
                    <a:cubicBezTo>
                      <a:pt x="1068" y="200"/>
                      <a:pt x="835" y="0"/>
                      <a:pt x="5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1"/>
              <p:cNvSpPr/>
              <p:nvPr/>
            </p:nvSpPr>
            <p:spPr>
              <a:xfrm>
                <a:off x="7813025" y="3630147"/>
                <a:ext cx="12550" cy="10475"/>
              </a:xfrm>
              <a:custGeom>
                <a:rect b="b" l="l" r="r" t="t"/>
                <a:pathLst>
                  <a:path extrusionOk="0" h="419" w="502">
                    <a:moveTo>
                      <a:pt x="183" y="1"/>
                    </a:moveTo>
                    <a:cubicBezTo>
                      <a:pt x="68" y="1"/>
                      <a:pt x="1" y="110"/>
                      <a:pt x="1" y="219"/>
                    </a:cubicBezTo>
                    <a:cubicBezTo>
                      <a:pt x="1" y="352"/>
                      <a:pt x="134" y="419"/>
                      <a:pt x="268" y="419"/>
                    </a:cubicBezTo>
                    <a:cubicBezTo>
                      <a:pt x="368" y="419"/>
                      <a:pt x="501" y="352"/>
                      <a:pt x="501" y="219"/>
                    </a:cubicBezTo>
                    <a:cubicBezTo>
                      <a:pt x="501" y="85"/>
                      <a:pt x="368" y="18"/>
                      <a:pt x="268" y="18"/>
                    </a:cubicBezTo>
                    <a:cubicBezTo>
                      <a:pt x="237" y="6"/>
                      <a:pt x="209" y="1"/>
                      <a:pt x="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1"/>
              <p:cNvSpPr/>
              <p:nvPr/>
            </p:nvSpPr>
            <p:spPr>
              <a:xfrm>
                <a:off x="7833050" y="4698022"/>
                <a:ext cx="375300" cy="58400"/>
              </a:xfrm>
              <a:custGeom>
                <a:rect b="b" l="l" r="r" t="t"/>
                <a:pathLst>
                  <a:path extrusionOk="0" h="2336" w="15012">
                    <a:moveTo>
                      <a:pt x="7506" y="1"/>
                    </a:moveTo>
                    <a:cubicBezTo>
                      <a:pt x="3369" y="1"/>
                      <a:pt x="0" y="501"/>
                      <a:pt x="0" y="1168"/>
                    </a:cubicBezTo>
                    <a:cubicBezTo>
                      <a:pt x="0" y="1769"/>
                      <a:pt x="3369" y="2336"/>
                      <a:pt x="7506" y="2336"/>
                    </a:cubicBezTo>
                    <a:cubicBezTo>
                      <a:pt x="11675" y="2336"/>
                      <a:pt x="15011" y="1835"/>
                      <a:pt x="15011" y="1168"/>
                    </a:cubicBezTo>
                    <a:cubicBezTo>
                      <a:pt x="15011" y="534"/>
                      <a:pt x="11642" y="1"/>
                      <a:pt x="75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1"/>
              <p:cNvSpPr/>
              <p:nvPr/>
            </p:nvSpPr>
            <p:spPr>
              <a:xfrm>
                <a:off x="8017350" y="4698022"/>
                <a:ext cx="2525" cy="25"/>
              </a:xfrm>
              <a:custGeom>
                <a:rect b="b" l="l" r="r" t="t"/>
                <a:pathLst>
                  <a:path extrusionOk="0" h="1" w="101">
                    <a:moveTo>
                      <a:pt x="0" y="1"/>
                    </a:moveTo>
                    <a:lnTo>
                      <a:pt x="100" y="1"/>
                    </a:lnTo>
                    <a:lnTo>
                      <a:pt x="1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1"/>
              <p:cNvSpPr/>
              <p:nvPr/>
            </p:nvSpPr>
            <p:spPr>
              <a:xfrm>
                <a:off x="7828875" y="4728047"/>
                <a:ext cx="384475" cy="49225"/>
              </a:xfrm>
              <a:custGeom>
                <a:rect b="b" l="l" r="r" t="t"/>
                <a:pathLst>
                  <a:path extrusionOk="0" h="1969" w="15379">
                    <a:moveTo>
                      <a:pt x="201" y="0"/>
                    </a:moveTo>
                    <a:cubicBezTo>
                      <a:pt x="34" y="134"/>
                      <a:pt x="1" y="234"/>
                      <a:pt x="34" y="367"/>
                    </a:cubicBezTo>
                    <a:cubicBezTo>
                      <a:pt x="34" y="1235"/>
                      <a:pt x="3470" y="1969"/>
                      <a:pt x="7706" y="1969"/>
                    </a:cubicBezTo>
                    <a:cubicBezTo>
                      <a:pt x="11976" y="1969"/>
                      <a:pt x="15378" y="1235"/>
                      <a:pt x="15378" y="367"/>
                    </a:cubicBezTo>
                    <a:cubicBezTo>
                      <a:pt x="15378" y="234"/>
                      <a:pt x="15312" y="101"/>
                      <a:pt x="15211" y="34"/>
                    </a:cubicBezTo>
                    <a:cubicBezTo>
                      <a:pt x="14911" y="668"/>
                      <a:pt x="11676" y="1135"/>
                      <a:pt x="7706" y="1135"/>
                    </a:cubicBezTo>
                    <a:cubicBezTo>
                      <a:pt x="3670" y="1135"/>
                      <a:pt x="368" y="634"/>
                      <a:pt x="2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1"/>
              <p:cNvSpPr/>
              <p:nvPr/>
            </p:nvSpPr>
            <p:spPr>
              <a:xfrm>
                <a:off x="7978150" y="3993347"/>
                <a:ext cx="87600" cy="728050"/>
              </a:xfrm>
              <a:custGeom>
                <a:rect b="b" l="l" r="r" t="t"/>
                <a:pathLst>
                  <a:path extrusionOk="0" h="29122" w="3504">
                    <a:moveTo>
                      <a:pt x="1" y="1"/>
                    </a:moveTo>
                    <a:lnTo>
                      <a:pt x="1" y="28721"/>
                    </a:lnTo>
                    <a:cubicBezTo>
                      <a:pt x="1" y="28955"/>
                      <a:pt x="768" y="29122"/>
                      <a:pt x="1735" y="29122"/>
                    </a:cubicBezTo>
                    <a:cubicBezTo>
                      <a:pt x="2702" y="29122"/>
                      <a:pt x="3503" y="28921"/>
                      <a:pt x="3503" y="28721"/>
                    </a:cubicBezTo>
                    <a:lnTo>
                      <a:pt x="35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1"/>
              <p:cNvSpPr/>
              <p:nvPr/>
            </p:nvSpPr>
            <p:spPr>
              <a:xfrm>
                <a:off x="7978150" y="3993347"/>
                <a:ext cx="25875" cy="727225"/>
              </a:xfrm>
              <a:custGeom>
                <a:rect b="b" l="l" r="r" t="t"/>
                <a:pathLst>
                  <a:path extrusionOk="0" h="29089" w="1035">
                    <a:moveTo>
                      <a:pt x="1" y="1"/>
                    </a:moveTo>
                    <a:lnTo>
                      <a:pt x="1" y="28721"/>
                    </a:lnTo>
                    <a:cubicBezTo>
                      <a:pt x="1" y="28888"/>
                      <a:pt x="401" y="29022"/>
                      <a:pt x="1035" y="29088"/>
                    </a:cubicBezTo>
                    <a:lnTo>
                      <a:pt x="10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1"/>
              <p:cNvSpPr/>
              <p:nvPr/>
            </p:nvSpPr>
            <p:spPr>
              <a:xfrm>
                <a:off x="7963150" y="4704697"/>
                <a:ext cx="112600" cy="16700"/>
              </a:xfrm>
              <a:custGeom>
                <a:rect b="b" l="l" r="r" t="t"/>
                <a:pathLst>
                  <a:path extrusionOk="0" h="668" w="4504">
                    <a:moveTo>
                      <a:pt x="534" y="0"/>
                    </a:moveTo>
                    <a:cubicBezTo>
                      <a:pt x="267" y="101"/>
                      <a:pt x="100" y="167"/>
                      <a:pt x="0" y="267"/>
                    </a:cubicBezTo>
                    <a:cubicBezTo>
                      <a:pt x="0" y="467"/>
                      <a:pt x="1001" y="668"/>
                      <a:pt x="2268" y="668"/>
                    </a:cubicBezTo>
                    <a:cubicBezTo>
                      <a:pt x="3503" y="668"/>
                      <a:pt x="4503" y="501"/>
                      <a:pt x="4503" y="267"/>
                    </a:cubicBezTo>
                    <a:cubicBezTo>
                      <a:pt x="4503" y="167"/>
                      <a:pt x="4337" y="101"/>
                      <a:pt x="4036" y="0"/>
                    </a:cubicBezTo>
                    <a:lnTo>
                      <a:pt x="4036" y="167"/>
                    </a:lnTo>
                    <a:cubicBezTo>
                      <a:pt x="4036" y="301"/>
                      <a:pt x="3269" y="434"/>
                      <a:pt x="2302" y="434"/>
                    </a:cubicBezTo>
                    <a:cubicBezTo>
                      <a:pt x="1334" y="434"/>
                      <a:pt x="534" y="301"/>
                      <a:pt x="534" y="167"/>
                    </a:cubicBezTo>
                    <a:lnTo>
                      <a:pt x="5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1"/>
              <p:cNvSpPr/>
              <p:nvPr/>
            </p:nvSpPr>
            <p:spPr>
              <a:xfrm>
                <a:off x="7947300" y="3866597"/>
                <a:ext cx="148450" cy="145950"/>
              </a:xfrm>
              <a:custGeom>
                <a:rect b="b" l="l" r="r" t="t"/>
                <a:pathLst>
                  <a:path extrusionOk="0" h="5838" w="5938">
                    <a:moveTo>
                      <a:pt x="2969" y="0"/>
                    </a:moveTo>
                    <a:cubicBezTo>
                      <a:pt x="1301" y="0"/>
                      <a:pt x="0" y="1335"/>
                      <a:pt x="0" y="2936"/>
                    </a:cubicBezTo>
                    <a:cubicBezTo>
                      <a:pt x="0" y="4537"/>
                      <a:pt x="1335" y="5838"/>
                      <a:pt x="2969" y="5838"/>
                    </a:cubicBezTo>
                    <a:cubicBezTo>
                      <a:pt x="4604" y="5838"/>
                      <a:pt x="5938" y="4537"/>
                      <a:pt x="5938" y="2936"/>
                    </a:cubicBezTo>
                    <a:cubicBezTo>
                      <a:pt x="5938" y="1301"/>
                      <a:pt x="4604" y="0"/>
                      <a:pt x="29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1"/>
              <p:cNvSpPr/>
              <p:nvPr/>
            </p:nvSpPr>
            <p:spPr>
              <a:xfrm>
                <a:off x="7947300" y="3934972"/>
                <a:ext cx="148450" cy="77575"/>
              </a:xfrm>
              <a:custGeom>
                <a:rect b="b" l="l" r="r" t="t"/>
                <a:pathLst>
                  <a:path extrusionOk="0" h="3103" w="5938">
                    <a:moveTo>
                      <a:pt x="0" y="1"/>
                    </a:moveTo>
                    <a:lnTo>
                      <a:pt x="0" y="201"/>
                    </a:lnTo>
                    <a:cubicBezTo>
                      <a:pt x="0" y="1802"/>
                      <a:pt x="1335" y="3103"/>
                      <a:pt x="2969" y="3103"/>
                    </a:cubicBezTo>
                    <a:cubicBezTo>
                      <a:pt x="4604" y="3103"/>
                      <a:pt x="5938" y="1802"/>
                      <a:pt x="5938" y="201"/>
                    </a:cubicBezTo>
                    <a:lnTo>
                      <a:pt x="5938" y="1"/>
                    </a:lnTo>
                    <a:cubicBezTo>
                      <a:pt x="5804" y="1502"/>
                      <a:pt x="4570" y="2703"/>
                      <a:pt x="2969" y="2703"/>
                    </a:cubicBezTo>
                    <a:cubicBezTo>
                      <a:pt x="1401" y="2703"/>
                      <a:pt x="134" y="150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1"/>
              <p:cNvSpPr/>
              <p:nvPr/>
            </p:nvSpPr>
            <p:spPr>
              <a:xfrm>
                <a:off x="7989000" y="3879097"/>
                <a:ext cx="27525" cy="27550"/>
              </a:xfrm>
              <a:custGeom>
                <a:rect b="b" l="l" r="r" t="t"/>
                <a:pathLst>
                  <a:path extrusionOk="0" h="1102" w="1101">
                    <a:moveTo>
                      <a:pt x="567" y="1"/>
                    </a:moveTo>
                    <a:cubicBezTo>
                      <a:pt x="267" y="1"/>
                      <a:pt x="0" y="268"/>
                      <a:pt x="0" y="568"/>
                    </a:cubicBezTo>
                    <a:cubicBezTo>
                      <a:pt x="0" y="835"/>
                      <a:pt x="267" y="1102"/>
                      <a:pt x="567" y="1102"/>
                    </a:cubicBezTo>
                    <a:cubicBezTo>
                      <a:pt x="834" y="1102"/>
                      <a:pt x="1101" y="835"/>
                      <a:pt x="1101" y="568"/>
                    </a:cubicBezTo>
                    <a:cubicBezTo>
                      <a:pt x="1101" y="268"/>
                      <a:pt x="834" y="1"/>
                      <a:pt x="5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1"/>
              <p:cNvSpPr/>
              <p:nvPr/>
            </p:nvSpPr>
            <p:spPr>
              <a:xfrm>
                <a:off x="7978150" y="3906622"/>
                <a:ext cx="12525" cy="12525"/>
              </a:xfrm>
              <a:custGeom>
                <a:rect b="b" l="l" r="r" t="t"/>
                <a:pathLst>
                  <a:path extrusionOk="0" h="501" w="501">
                    <a:moveTo>
                      <a:pt x="234" y="1"/>
                    </a:moveTo>
                    <a:cubicBezTo>
                      <a:pt x="101" y="1"/>
                      <a:pt x="1" y="134"/>
                      <a:pt x="1" y="234"/>
                    </a:cubicBezTo>
                    <a:cubicBezTo>
                      <a:pt x="1" y="368"/>
                      <a:pt x="101" y="501"/>
                      <a:pt x="234" y="501"/>
                    </a:cubicBezTo>
                    <a:cubicBezTo>
                      <a:pt x="367" y="501"/>
                      <a:pt x="501" y="368"/>
                      <a:pt x="501" y="234"/>
                    </a:cubicBezTo>
                    <a:cubicBezTo>
                      <a:pt x="501" y="134"/>
                      <a:pt x="367" y="1"/>
                      <a:pt x="2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1"/>
              <p:cNvSpPr/>
              <p:nvPr/>
            </p:nvSpPr>
            <p:spPr>
              <a:xfrm>
                <a:off x="8059050" y="5094147"/>
                <a:ext cx="435325" cy="68400"/>
              </a:xfrm>
              <a:custGeom>
                <a:rect b="b" l="l" r="r" t="t"/>
                <a:pathLst>
                  <a:path extrusionOk="0" h="2736" w="17413">
                    <a:moveTo>
                      <a:pt x="8706" y="0"/>
                    </a:moveTo>
                    <a:cubicBezTo>
                      <a:pt x="3936" y="0"/>
                      <a:pt x="0" y="601"/>
                      <a:pt x="0" y="1368"/>
                    </a:cubicBezTo>
                    <a:cubicBezTo>
                      <a:pt x="0" y="2102"/>
                      <a:pt x="3870" y="2736"/>
                      <a:pt x="8706" y="2736"/>
                    </a:cubicBezTo>
                    <a:cubicBezTo>
                      <a:pt x="13510" y="2736"/>
                      <a:pt x="17413" y="2102"/>
                      <a:pt x="17413" y="1368"/>
                    </a:cubicBezTo>
                    <a:cubicBezTo>
                      <a:pt x="17413" y="601"/>
                      <a:pt x="13543" y="0"/>
                      <a:pt x="87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1"/>
              <p:cNvSpPr/>
              <p:nvPr/>
            </p:nvSpPr>
            <p:spPr>
              <a:xfrm>
                <a:off x="8272525" y="5094147"/>
                <a:ext cx="3375" cy="25"/>
              </a:xfrm>
              <a:custGeom>
                <a:rect b="b" l="l" r="r" t="t"/>
                <a:pathLst>
                  <a:path extrusionOk="0" h="1" w="135">
                    <a:moveTo>
                      <a:pt x="1" y="0"/>
                    </a:moveTo>
                    <a:lnTo>
                      <a:pt x="134" y="0"/>
                    </a:lnTo>
                    <a:lnTo>
                      <a:pt x="1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1"/>
              <p:cNvSpPr/>
              <p:nvPr/>
            </p:nvSpPr>
            <p:spPr>
              <a:xfrm>
                <a:off x="8054050" y="5129172"/>
                <a:ext cx="443675" cy="56725"/>
              </a:xfrm>
              <a:custGeom>
                <a:rect b="b" l="l" r="r" t="t"/>
                <a:pathLst>
                  <a:path extrusionOk="0" h="2269" w="17747">
                    <a:moveTo>
                      <a:pt x="234" y="0"/>
                    </a:moveTo>
                    <a:cubicBezTo>
                      <a:pt x="67" y="167"/>
                      <a:pt x="0" y="300"/>
                      <a:pt x="0" y="434"/>
                    </a:cubicBezTo>
                    <a:cubicBezTo>
                      <a:pt x="0" y="1435"/>
                      <a:pt x="3970" y="2269"/>
                      <a:pt x="8873" y="2269"/>
                    </a:cubicBezTo>
                    <a:cubicBezTo>
                      <a:pt x="13810" y="2269"/>
                      <a:pt x="17746" y="1435"/>
                      <a:pt x="17746" y="434"/>
                    </a:cubicBezTo>
                    <a:cubicBezTo>
                      <a:pt x="17746" y="300"/>
                      <a:pt x="17713" y="167"/>
                      <a:pt x="17579" y="34"/>
                    </a:cubicBezTo>
                    <a:cubicBezTo>
                      <a:pt x="17246" y="767"/>
                      <a:pt x="13510" y="1301"/>
                      <a:pt x="8906" y="1301"/>
                    </a:cubicBezTo>
                    <a:cubicBezTo>
                      <a:pt x="4236" y="1301"/>
                      <a:pt x="467" y="701"/>
                      <a:pt x="2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1"/>
              <p:cNvSpPr/>
              <p:nvPr/>
            </p:nvSpPr>
            <p:spPr>
              <a:xfrm>
                <a:off x="8225825" y="4266872"/>
                <a:ext cx="102600" cy="854825"/>
              </a:xfrm>
              <a:custGeom>
                <a:rect b="b" l="l" r="r" t="t"/>
                <a:pathLst>
                  <a:path extrusionOk="0" h="34193" w="4104">
                    <a:moveTo>
                      <a:pt x="1" y="1"/>
                    </a:moveTo>
                    <a:lnTo>
                      <a:pt x="1" y="33758"/>
                    </a:lnTo>
                    <a:cubicBezTo>
                      <a:pt x="1" y="33992"/>
                      <a:pt x="935" y="34192"/>
                      <a:pt x="2035" y="34192"/>
                    </a:cubicBezTo>
                    <a:cubicBezTo>
                      <a:pt x="3170" y="34192"/>
                      <a:pt x="4104" y="33992"/>
                      <a:pt x="4104" y="33758"/>
                    </a:cubicBezTo>
                    <a:lnTo>
                      <a:pt x="410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1"/>
              <p:cNvSpPr/>
              <p:nvPr/>
            </p:nvSpPr>
            <p:spPr>
              <a:xfrm>
                <a:off x="8225825" y="4266872"/>
                <a:ext cx="30050" cy="853975"/>
              </a:xfrm>
              <a:custGeom>
                <a:rect b="b" l="l" r="r" t="t"/>
                <a:pathLst>
                  <a:path extrusionOk="0" h="34159" w="1202">
                    <a:moveTo>
                      <a:pt x="1" y="1"/>
                    </a:moveTo>
                    <a:lnTo>
                      <a:pt x="1" y="33758"/>
                    </a:lnTo>
                    <a:cubicBezTo>
                      <a:pt x="1" y="33925"/>
                      <a:pt x="501" y="34092"/>
                      <a:pt x="1201" y="34159"/>
                    </a:cubicBezTo>
                    <a:lnTo>
                      <a:pt x="12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1"/>
              <p:cNvSpPr/>
              <p:nvPr/>
            </p:nvSpPr>
            <p:spPr>
              <a:xfrm>
                <a:off x="8212475" y="5103322"/>
                <a:ext cx="129300" cy="20025"/>
              </a:xfrm>
              <a:custGeom>
                <a:rect b="b" l="l" r="r" t="t"/>
                <a:pathLst>
                  <a:path extrusionOk="0" h="801" w="5172">
                    <a:moveTo>
                      <a:pt x="535" y="0"/>
                    </a:moveTo>
                    <a:cubicBezTo>
                      <a:pt x="201" y="67"/>
                      <a:pt x="1" y="167"/>
                      <a:pt x="1" y="300"/>
                    </a:cubicBezTo>
                    <a:cubicBezTo>
                      <a:pt x="1" y="567"/>
                      <a:pt x="1168" y="801"/>
                      <a:pt x="2569" y="801"/>
                    </a:cubicBezTo>
                    <a:cubicBezTo>
                      <a:pt x="4004" y="801"/>
                      <a:pt x="5171" y="567"/>
                      <a:pt x="5171" y="300"/>
                    </a:cubicBezTo>
                    <a:cubicBezTo>
                      <a:pt x="5171" y="167"/>
                      <a:pt x="4938" y="67"/>
                      <a:pt x="4604" y="0"/>
                    </a:cubicBezTo>
                    <a:lnTo>
                      <a:pt x="4604" y="167"/>
                    </a:lnTo>
                    <a:cubicBezTo>
                      <a:pt x="4604" y="334"/>
                      <a:pt x="3704" y="467"/>
                      <a:pt x="2569" y="467"/>
                    </a:cubicBezTo>
                    <a:cubicBezTo>
                      <a:pt x="1469" y="467"/>
                      <a:pt x="535" y="334"/>
                      <a:pt x="535" y="167"/>
                    </a:cubicBezTo>
                    <a:lnTo>
                      <a:pt x="5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1"/>
              <p:cNvSpPr/>
              <p:nvPr/>
            </p:nvSpPr>
            <p:spPr>
              <a:xfrm>
                <a:off x="8191625" y="4119272"/>
                <a:ext cx="171000" cy="170975"/>
              </a:xfrm>
              <a:custGeom>
                <a:rect b="b" l="l" r="r" t="t"/>
                <a:pathLst>
                  <a:path extrusionOk="0" h="6839" w="6840">
                    <a:moveTo>
                      <a:pt x="3403" y="1"/>
                    </a:moveTo>
                    <a:cubicBezTo>
                      <a:pt x="1535" y="1"/>
                      <a:pt x="1" y="1535"/>
                      <a:pt x="1" y="3403"/>
                    </a:cubicBezTo>
                    <a:cubicBezTo>
                      <a:pt x="1" y="5304"/>
                      <a:pt x="1535" y="6839"/>
                      <a:pt x="3403" y="6839"/>
                    </a:cubicBezTo>
                    <a:cubicBezTo>
                      <a:pt x="5305" y="6839"/>
                      <a:pt x="6839" y="5304"/>
                      <a:pt x="6839" y="3403"/>
                    </a:cubicBezTo>
                    <a:cubicBezTo>
                      <a:pt x="6839" y="1535"/>
                      <a:pt x="5305" y="1"/>
                      <a:pt x="34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1"/>
              <p:cNvSpPr/>
              <p:nvPr/>
            </p:nvSpPr>
            <p:spPr>
              <a:xfrm>
                <a:off x="8191625" y="4198497"/>
                <a:ext cx="171000" cy="91750"/>
              </a:xfrm>
              <a:custGeom>
                <a:rect b="b" l="l" r="r" t="t"/>
                <a:pathLst>
                  <a:path extrusionOk="0" h="3670" w="6840">
                    <a:moveTo>
                      <a:pt x="1" y="1"/>
                    </a:moveTo>
                    <a:lnTo>
                      <a:pt x="1" y="234"/>
                    </a:lnTo>
                    <a:cubicBezTo>
                      <a:pt x="1" y="2135"/>
                      <a:pt x="1535" y="3670"/>
                      <a:pt x="3403" y="3670"/>
                    </a:cubicBezTo>
                    <a:cubicBezTo>
                      <a:pt x="5305" y="3670"/>
                      <a:pt x="6839" y="2135"/>
                      <a:pt x="6839" y="234"/>
                    </a:cubicBezTo>
                    <a:lnTo>
                      <a:pt x="6839" y="1"/>
                    </a:lnTo>
                    <a:cubicBezTo>
                      <a:pt x="6706" y="1735"/>
                      <a:pt x="5205" y="3170"/>
                      <a:pt x="3403" y="3170"/>
                    </a:cubicBezTo>
                    <a:cubicBezTo>
                      <a:pt x="1635" y="3170"/>
                      <a:pt x="134" y="173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1"/>
              <p:cNvSpPr/>
              <p:nvPr/>
            </p:nvSpPr>
            <p:spPr>
              <a:xfrm>
                <a:off x="8240850" y="4133447"/>
                <a:ext cx="30875" cy="31725"/>
              </a:xfrm>
              <a:custGeom>
                <a:rect b="b" l="l" r="r" t="t"/>
                <a:pathLst>
                  <a:path extrusionOk="0" h="1269" w="1235">
                    <a:moveTo>
                      <a:pt x="600" y="1"/>
                    </a:moveTo>
                    <a:cubicBezTo>
                      <a:pt x="267" y="1"/>
                      <a:pt x="0" y="268"/>
                      <a:pt x="0" y="635"/>
                    </a:cubicBezTo>
                    <a:cubicBezTo>
                      <a:pt x="0" y="968"/>
                      <a:pt x="267" y="1268"/>
                      <a:pt x="600" y="1268"/>
                    </a:cubicBezTo>
                    <a:cubicBezTo>
                      <a:pt x="934" y="1268"/>
                      <a:pt x="1234" y="968"/>
                      <a:pt x="1234" y="635"/>
                    </a:cubicBezTo>
                    <a:cubicBezTo>
                      <a:pt x="1234" y="301"/>
                      <a:pt x="934" y="1"/>
                      <a:pt x="6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1"/>
              <p:cNvSpPr/>
              <p:nvPr/>
            </p:nvSpPr>
            <p:spPr>
              <a:xfrm>
                <a:off x="8226650" y="4165147"/>
                <a:ext cx="15050" cy="14200"/>
              </a:xfrm>
              <a:custGeom>
                <a:rect b="b" l="l" r="r" t="t"/>
                <a:pathLst>
                  <a:path extrusionOk="0" h="568" w="602">
                    <a:moveTo>
                      <a:pt x="301" y="0"/>
                    </a:moveTo>
                    <a:cubicBezTo>
                      <a:pt x="134" y="0"/>
                      <a:pt x="1" y="134"/>
                      <a:pt x="1" y="301"/>
                    </a:cubicBezTo>
                    <a:cubicBezTo>
                      <a:pt x="1" y="467"/>
                      <a:pt x="134" y="567"/>
                      <a:pt x="301" y="567"/>
                    </a:cubicBezTo>
                    <a:cubicBezTo>
                      <a:pt x="468" y="567"/>
                      <a:pt x="601" y="467"/>
                      <a:pt x="601" y="301"/>
                    </a:cubicBezTo>
                    <a:cubicBezTo>
                      <a:pt x="601" y="134"/>
                      <a:pt x="468" y="0"/>
                      <a:pt x="3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1"/>
              <p:cNvSpPr/>
              <p:nvPr/>
            </p:nvSpPr>
            <p:spPr>
              <a:xfrm>
                <a:off x="7837225" y="3718997"/>
                <a:ext cx="457000" cy="708025"/>
              </a:xfrm>
              <a:custGeom>
                <a:rect b="b" l="l" r="r" t="t"/>
                <a:pathLst>
                  <a:path extrusionOk="0" h="28321" w="18280">
                    <a:moveTo>
                      <a:pt x="634" y="0"/>
                    </a:moveTo>
                    <a:cubicBezTo>
                      <a:pt x="300" y="0"/>
                      <a:pt x="34" y="300"/>
                      <a:pt x="0" y="734"/>
                    </a:cubicBezTo>
                    <a:cubicBezTo>
                      <a:pt x="0" y="6838"/>
                      <a:pt x="734" y="10641"/>
                      <a:pt x="1401" y="12709"/>
                    </a:cubicBezTo>
                    <a:cubicBezTo>
                      <a:pt x="2235" y="15411"/>
                      <a:pt x="3403" y="16979"/>
                      <a:pt x="4570" y="16979"/>
                    </a:cubicBezTo>
                    <a:cubicBezTo>
                      <a:pt x="4770" y="16979"/>
                      <a:pt x="5271" y="16879"/>
                      <a:pt x="5738" y="16279"/>
                    </a:cubicBezTo>
                    <a:cubicBezTo>
                      <a:pt x="6238" y="20215"/>
                      <a:pt x="7372" y="22750"/>
                      <a:pt x="8373" y="24351"/>
                    </a:cubicBezTo>
                    <a:cubicBezTo>
                      <a:pt x="9941" y="26786"/>
                      <a:pt x="12176" y="28321"/>
                      <a:pt x="14244" y="28321"/>
                    </a:cubicBezTo>
                    <a:cubicBezTo>
                      <a:pt x="16245" y="28321"/>
                      <a:pt x="18280" y="26853"/>
                      <a:pt x="18280" y="23550"/>
                    </a:cubicBezTo>
                    <a:cubicBezTo>
                      <a:pt x="18280" y="23183"/>
                      <a:pt x="17980" y="22850"/>
                      <a:pt x="17513" y="22850"/>
                    </a:cubicBezTo>
                    <a:cubicBezTo>
                      <a:pt x="17079" y="22850"/>
                      <a:pt x="16712" y="23150"/>
                      <a:pt x="16712" y="23550"/>
                    </a:cubicBezTo>
                    <a:cubicBezTo>
                      <a:pt x="16712" y="25585"/>
                      <a:pt x="15811" y="26853"/>
                      <a:pt x="14310" y="26853"/>
                    </a:cubicBezTo>
                    <a:cubicBezTo>
                      <a:pt x="13143" y="26853"/>
                      <a:pt x="11342" y="25952"/>
                      <a:pt x="9807" y="23584"/>
                    </a:cubicBezTo>
                    <a:cubicBezTo>
                      <a:pt x="8573" y="21716"/>
                      <a:pt x="7172" y="18247"/>
                      <a:pt x="7172" y="12509"/>
                    </a:cubicBezTo>
                    <a:cubicBezTo>
                      <a:pt x="7172" y="12109"/>
                      <a:pt x="6838" y="11775"/>
                      <a:pt x="6371" y="11775"/>
                    </a:cubicBezTo>
                    <a:cubicBezTo>
                      <a:pt x="6271" y="11775"/>
                      <a:pt x="6205" y="11775"/>
                      <a:pt x="6105" y="11842"/>
                    </a:cubicBezTo>
                    <a:lnTo>
                      <a:pt x="6038" y="11842"/>
                    </a:lnTo>
                    <a:cubicBezTo>
                      <a:pt x="5704" y="11842"/>
                      <a:pt x="5471" y="12109"/>
                      <a:pt x="5471" y="12543"/>
                    </a:cubicBezTo>
                    <a:cubicBezTo>
                      <a:pt x="5471" y="14477"/>
                      <a:pt x="5037" y="15511"/>
                      <a:pt x="4637" y="15511"/>
                    </a:cubicBezTo>
                    <a:cubicBezTo>
                      <a:pt x="4303" y="15511"/>
                      <a:pt x="3403" y="14811"/>
                      <a:pt x="2569" y="12176"/>
                    </a:cubicBezTo>
                    <a:cubicBezTo>
                      <a:pt x="1968" y="10174"/>
                      <a:pt x="1201" y="6572"/>
                      <a:pt x="1201" y="701"/>
                    </a:cubicBezTo>
                    <a:cubicBezTo>
                      <a:pt x="1201" y="334"/>
                      <a:pt x="968" y="0"/>
                      <a:pt x="6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1"/>
              <p:cNvSpPr/>
              <p:nvPr/>
            </p:nvSpPr>
            <p:spPr>
              <a:xfrm>
                <a:off x="4763350" y="4323597"/>
                <a:ext cx="366950" cy="50050"/>
              </a:xfrm>
              <a:custGeom>
                <a:rect b="b" l="l" r="r" t="t"/>
                <a:pathLst>
                  <a:path extrusionOk="0" h="2002" w="14678">
                    <a:moveTo>
                      <a:pt x="7339" y="0"/>
                    </a:moveTo>
                    <a:cubicBezTo>
                      <a:pt x="3270" y="0"/>
                      <a:pt x="1" y="434"/>
                      <a:pt x="1" y="1001"/>
                    </a:cubicBezTo>
                    <a:cubicBezTo>
                      <a:pt x="1" y="1535"/>
                      <a:pt x="3270" y="2002"/>
                      <a:pt x="7339" y="2002"/>
                    </a:cubicBezTo>
                    <a:cubicBezTo>
                      <a:pt x="11376" y="2002"/>
                      <a:pt x="14678" y="1535"/>
                      <a:pt x="14678" y="1001"/>
                    </a:cubicBezTo>
                    <a:cubicBezTo>
                      <a:pt x="14678" y="434"/>
                      <a:pt x="11376" y="0"/>
                      <a:pt x="73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1"/>
              <p:cNvSpPr/>
              <p:nvPr/>
            </p:nvSpPr>
            <p:spPr>
              <a:xfrm>
                <a:off x="4947650" y="4323597"/>
                <a:ext cx="1700" cy="25"/>
              </a:xfrm>
              <a:custGeom>
                <a:rect b="b" l="l" r="r" t="t"/>
                <a:pathLst>
                  <a:path extrusionOk="0" h="1" w="68">
                    <a:moveTo>
                      <a:pt x="67" y="0"/>
                    </a:move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1"/>
              <p:cNvSpPr/>
              <p:nvPr/>
            </p:nvSpPr>
            <p:spPr>
              <a:xfrm>
                <a:off x="4759175" y="4349447"/>
                <a:ext cx="376150" cy="41725"/>
              </a:xfrm>
              <a:custGeom>
                <a:rect b="b" l="l" r="r" t="t"/>
                <a:pathLst>
                  <a:path extrusionOk="0" h="1669" w="15046">
                    <a:moveTo>
                      <a:pt x="168" y="0"/>
                    </a:moveTo>
                    <a:cubicBezTo>
                      <a:pt x="68" y="100"/>
                      <a:pt x="1" y="167"/>
                      <a:pt x="1" y="300"/>
                    </a:cubicBezTo>
                    <a:cubicBezTo>
                      <a:pt x="1" y="1034"/>
                      <a:pt x="3370" y="1668"/>
                      <a:pt x="7506" y="1668"/>
                    </a:cubicBezTo>
                    <a:cubicBezTo>
                      <a:pt x="11609" y="1668"/>
                      <a:pt x="15012" y="1034"/>
                      <a:pt x="15012" y="300"/>
                    </a:cubicBezTo>
                    <a:cubicBezTo>
                      <a:pt x="15045" y="200"/>
                      <a:pt x="14945" y="100"/>
                      <a:pt x="14845" y="0"/>
                    </a:cubicBezTo>
                    <a:cubicBezTo>
                      <a:pt x="14678" y="534"/>
                      <a:pt x="11442" y="968"/>
                      <a:pt x="7506" y="968"/>
                    </a:cubicBezTo>
                    <a:cubicBezTo>
                      <a:pt x="3604" y="968"/>
                      <a:pt x="435" y="534"/>
                      <a:pt x="1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1"/>
              <p:cNvSpPr/>
              <p:nvPr/>
            </p:nvSpPr>
            <p:spPr>
              <a:xfrm>
                <a:off x="4902625" y="3705647"/>
                <a:ext cx="87575" cy="638825"/>
              </a:xfrm>
              <a:custGeom>
                <a:rect b="b" l="l" r="r" t="t"/>
                <a:pathLst>
                  <a:path extrusionOk="0" h="25553" w="3503">
                    <a:moveTo>
                      <a:pt x="0" y="1"/>
                    </a:moveTo>
                    <a:lnTo>
                      <a:pt x="0" y="25152"/>
                    </a:lnTo>
                    <a:cubicBezTo>
                      <a:pt x="0" y="25385"/>
                      <a:pt x="801" y="25552"/>
                      <a:pt x="1768" y="25552"/>
                    </a:cubicBezTo>
                    <a:cubicBezTo>
                      <a:pt x="2702" y="25552"/>
                      <a:pt x="3503" y="25385"/>
                      <a:pt x="3503" y="25152"/>
                    </a:cubicBezTo>
                    <a:lnTo>
                      <a:pt x="35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1"/>
              <p:cNvSpPr/>
              <p:nvPr/>
            </p:nvSpPr>
            <p:spPr>
              <a:xfrm>
                <a:off x="4964325" y="3705647"/>
                <a:ext cx="25875" cy="637975"/>
              </a:xfrm>
              <a:custGeom>
                <a:rect b="b" l="l" r="r" t="t"/>
                <a:pathLst>
                  <a:path extrusionOk="0" h="25519" w="1035">
                    <a:moveTo>
                      <a:pt x="1" y="1"/>
                    </a:moveTo>
                    <a:lnTo>
                      <a:pt x="1" y="25519"/>
                    </a:lnTo>
                    <a:cubicBezTo>
                      <a:pt x="635" y="25452"/>
                      <a:pt x="1035" y="25352"/>
                      <a:pt x="1035" y="25185"/>
                    </a:cubicBezTo>
                    <a:lnTo>
                      <a:pt x="10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1"/>
              <p:cNvSpPr/>
              <p:nvPr/>
            </p:nvSpPr>
            <p:spPr>
              <a:xfrm>
                <a:off x="4890125" y="4329422"/>
                <a:ext cx="110925" cy="15050"/>
              </a:xfrm>
              <a:custGeom>
                <a:rect b="b" l="l" r="r" t="t"/>
                <a:pathLst>
                  <a:path extrusionOk="0" h="602" w="4437">
                    <a:moveTo>
                      <a:pt x="467" y="1"/>
                    </a:moveTo>
                    <a:cubicBezTo>
                      <a:pt x="167" y="67"/>
                      <a:pt x="0" y="134"/>
                      <a:pt x="0" y="234"/>
                    </a:cubicBezTo>
                    <a:cubicBezTo>
                      <a:pt x="0" y="434"/>
                      <a:pt x="1001" y="601"/>
                      <a:pt x="2202" y="601"/>
                    </a:cubicBezTo>
                    <a:cubicBezTo>
                      <a:pt x="3436" y="601"/>
                      <a:pt x="4437" y="434"/>
                      <a:pt x="4437" y="234"/>
                    </a:cubicBezTo>
                    <a:cubicBezTo>
                      <a:pt x="4437" y="134"/>
                      <a:pt x="4270" y="67"/>
                      <a:pt x="3970" y="1"/>
                    </a:cubicBezTo>
                    <a:lnTo>
                      <a:pt x="3970" y="134"/>
                    </a:lnTo>
                    <a:cubicBezTo>
                      <a:pt x="3970" y="268"/>
                      <a:pt x="3169" y="334"/>
                      <a:pt x="2202" y="334"/>
                    </a:cubicBezTo>
                    <a:cubicBezTo>
                      <a:pt x="1268" y="334"/>
                      <a:pt x="467" y="268"/>
                      <a:pt x="467" y="134"/>
                    </a:cubicBezTo>
                    <a:lnTo>
                      <a:pt x="4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1"/>
              <p:cNvSpPr/>
              <p:nvPr/>
            </p:nvSpPr>
            <p:spPr>
              <a:xfrm>
                <a:off x="4872600" y="3595547"/>
                <a:ext cx="145975" cy="127650"/>
              </a:xfrm>
              <a:custGeom>
                <a:rect b="b" l="l" r="r" t="t"/>
                <a:pathLst>
                  <a:path extrusionOk="0" h="5106" w="5839">
                    <a:moveTo>
                      <a:pt x="2971" y="1"/>
                    </a:moveTo>
                    <a:cubicBezTo>
                      <a:pt x="2948" y="1"/>
                      <a:pt x="2925" y="1"/>
                      <a:pt x="2903" y="1"/>
                    </a:cubicBezTo>
                    <a:cubicBezTo>
                      <a:pt x="1301" y="1"/>
                      <a:pt x="1" y="1136"/>
                      <a:pt x="1" y="2570"/>
                    </a:cubicBezTo>
                    <a:cubicBezTo>
                      <a:pt x="1" y="3938"/>
                      <a:pt x="1335" y="5105"/>
                      <a:pt x="2903" y="5105"/>
                    </a:cubicBezTo>
                    <a:cubicBezTo>
                      <a:pt x="4537" y="5105"/>
                      <a:pt x="5838" y="3971"/>
                      <a:pt x="5838" y="2570"/>
                    </a:cubicBezTo>
                    <a:cubicBezTo>
                      <a:pt x="5838" y="1156"/>
                      <a:pt x="4573" y="1"/>
                      <a:pt x="29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1"/>
              <p:cNvSpPr/>
              <p:nvPr/>
            </p:nvSpPr>
            <p:spPr>
              <a:xfrm>
                <a:off x="4874275" y="3653947"/>
                <a:ext cx="145950" cy="69250"/>
              </a:xfrm>
              <a:custGeom>
                <a:rect b="b" l="l" r="r" t="t"/>
                <a:pathLst>
                  <a:path extrusionOk="0" h="2770" w="5838">
                    <a:moveTo>
                      <a:pt x="0" y="0"/>
                    </a:moveTo>
                    <a:lnTo>
                      <a:pt x="0" y="234"/>
                    </a:lnTo>
                    <a:cubicBezTo>
                      <a:pt x="0" y="1635"/>
                      <a:pt x="1301" y="2769"/>
                      <a:pt x="2936" y="2769"/>
                    </a:cubicBezTo>
                    <a:cubicBezTo>
                      <a:pt x="4503" y="2769"/>
                      <a:pt x="5838" y="1602"/>
                      <a:pt x="5838" y="234"/>
                    </a:cubicBezTo>
                    <a:lnTo>
                      <a:pt x="5838" y="0"/>
                    </a:lnTo>
                    <a:cubicBezTo>
                      <a:pt x="5638" y="1335"/>
                      <a:pt x="4403" y="2402"/>
                      <a:pt x="2902" y="2402"/>
                    </a:cubicBezTo>
                    <a:cubicBezTo>
                      <a:pt x="1335" y="2402"/>
                      <a:pt x="100" y="1335"/>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1"/>
              <p:cNvSpPr/>
              <p:nvPr/>
            </p:nvSpPr>
            <p:spPr>
              <a:xfrm>
                <a:off x="4949325" y="3606422"/>
                <a:ext cx="27550" cy="22525"/>
              </a:xfrm>
              <a:custGeom>
                <a:rect b="b" l="l" r="r" t="t"/>
                <a:pathLst>
                  <a:path extrusionOk="0" h="901" w="1102">
                    <a:moveTo>
                      <a:pt x="567" y="0"/>
                    </a:moveTo>
                    <a:cubicBezTo>
                      <a:pt x="267" y="0"/>
                      <a:pt x="0" y="200"/>
                      <a:pt x="0" y="467"/>
                    </a:cubicBezTo>
                    <a:cubicBezTo>
                      <a:pt x="0" y="701"/>
                      <a:pt x="267" y="901"/>
                      <a:pt x="567" y="901"/>
                    </a:cubicBezTo>
                    <a:cubicBezTo>
                      <a:pt x="834" y="901"/>
                      <a:pt x="1101" y="701"/>
                      <a:pt x="1101" y="467"/>
                    </a:cubicBezTo>
                    <a:cubicBezTo>
                      <a:pt x="1101" y="200"/>
                      <a:pt x="901" y="0"/>
                      <a:pt x="5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1"/>
              <p:cNvSpPr/>
              <p:nvPr/>
            </p:nvSpPr>
            <p:spPr>
              <a:xfrm>
                <a:off x="4976850" y="3630147"/>
                <a:ext cx="12525" cy="10475"/>
              </a:xfrm>
              <a:custGeom>
                <a:rect b="b" l="l" r="r" t="t"/>
                <a:pathLst>
                  <a:path extrusionOk="0" h="419" w="501">
                    <a:moveTo>
                      <a:pt x="306" y="1"/>
                    </a:moveTo>
                    <a:cubicBezTo>
                      <a:pt x="283" y="1"/>
                      <a:pt x="258" y="6"/>
                      <a:pt x="234" y="18"/>
                    </a:cubicBezTo>
                    <a:cubicBezTo>
                      <a:pt x="134" y="18"/>
                      <a:pt x="0" y="85"/>
                      <a:pt x="0" y="219"/>
                    </a:cubicBezTo>
                    <a:cubicBezTo>
                      <a:pt x="0" y="352"/>
                      <a:pt x="134" y="419"/>
                      <a:pt x="234" y="419"/>
                    </a:cubicBezTo>
                    <a:cubicBezTo>
                      <a:pt x="367" y="419"/>
                      <a:pt x="501" y="352"/>
                      <a:pt x="501" y="219"/>
                    </a:cubicBezTo>
                    <a:cubicBezTo>
                      <a:pt x="501" y="110"/>
                      <a:pt x="412" y="1"/>
                      <a:pt x="3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1"/>
              <p:cNvSpPr/>
              <p:nvPr/>
            </p:nvSpPr>
            <p:spPr>
              <a:xfrm>
                <a:off x="4593225" y="4698022"/>
                <a:ext cx="375300" cy="58400"/>
              </a:xfrm>
              <a:custGeom>
                <a:rect b="b" l="l" r="r" t="t"/>
                <a:pathLst>
                  <a:path extrusionOk="0" h="2336" w="15012">
                    <a:moveTo>
                      <a:pt x="7506" y="1"/>
                    </a:moveTo>
                    <a:cubicBezTo>
                      <a:pt x="3370" y="1"/>
                      <a:pt x="1" y="534"/>
                      <a:pt x="1" y="1168"/>
                    </a:cubicBezTo>
                    <a:cubicBezTo>
                      <a:pt x="1" y="1835"/>
                      <a:pt x="3337" y="2336"/>
                      <a:pt x="7506" y="2336"/>
                    </a:cubicBezTo>
                    <a:cubicBezTo>
                      <a:pt x="11643" y="2336"/>
                      <a:pt x="15012" y="1769"/>
                      <a:pt x="15012" y="1168"/>
                    </a:cubicBezTo>
                    <a:cubicBezTo>
                      <a:pt x="15012" y="501"/>
                      <a:pt x="11643" y="1"/>
                      <a:pt x="75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1"/>
              <p:cNvSpPr/>
              <p:nvPr/>
            </p:nvSpPr>
            <p:spPr>
              <a:xfrm>
                <a:off x="4781700" y="4698022"/>
                <a:ext cx="2525" cy="25"/>
              </a:xfrm>
              <a:custGeom>
                <a:rect b="b" l="l" r="r" t="t"/>
                <a:pathLst>
                  <a:path extrusionOk="0" h="1" w="101">
                    <a:moveTo>
                      <a:pt x="101" y="1"/>
                    </a:moveTo>
                    <a:lnTo>
                      <a:pt x="1" y="1"/>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1"/>
              <p:cNvSpPr/>
              <p:nvPr/>
            </p:nvSpPr>
            <p:spPr>
              <a:xfrm>
                <a:off x="4589075" y="4728047"/>
                <a:ext cx="384450" cy="49225"/>
              </a:xfrm>
              <a:custGeom>
                <a:rect b="b" l="l" r="r" t="t"/>
                <a:pathLst>
                  <a:path extrusionOk="0" h="1969" w="15378">
                    <a:moveTo>
                      <a:pt x="15178" y="0"/>
                    </a:moveTo>
                    <a:cubicBezTo>
                      <a:pt x="15011" y="634"/>
                      <a:pt x="11708" y="1135"/>
                      <a:pt x="7672" y="1135"/>
                    </a:cubicBezTo>
                    <a:cubicBezTo>
                      <a:pt x="3703" y="1135"/>
                      <a:pt x="467" y="668"/>
                      <a:pt x="167" y="34"/>
                    </a:cubicBezTo>
                    <a:cubicBezTo>
                      <a:pt x="67" y="101"/>
                      <a:pt x="0" y="234"/>
                      <a:pt x="0" y="367"/>
                    </a:cubicBezTo>
                    <a:cubicBezTo>
                      <a:pt x="0" y="1235"/>
                      <a:pt x="3403" y="1969"/>
                      <a:pt x="7672" y="1969"/>
                    </a:cubicBezTo>
                    <a:cubicBezTo>
                      <a:pt x="11909" y="1969"/>
                      <a:pt x="15344" y="1235"/>
                      <a:pt x="15344" y="367"/>
                    </a:cubicBezTo>
                    <a:cubicBezTo>
                      <a:pt x="15378" y="234"/>
                      <a:pt x="15311" y="134"/>
                      <a:pt x="151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1"/>
              <p:cNvSpPr/>
              <p:nvPr/>
            </p:nvSpPr>
            <p:spPr>
              <a:xfrm>
                <a:off x="4735825" y="3993347"/>
                <a:ext cx="87600" cy="728050"/>
              </a:xfrm>
              <a:custGeom>
                <a:rect b="b" l="l" r="r" t="t"/>
                <a:pathLst>
                  <a:path extrusionOk="0" h="29122" w="3504">
                    <a:moveTo>
                      <a:pt x="1" y="1"/>
                    </a:moveTo>
                    <a:lnTo>
                      <a:pt x="1" y="28721"/>
                    </a:lnTo>
                    <a:cubicBezTo>
                      <a:pt x="1" y="28921"/>
                      <a:pt x="802" y="29122"/>
                      <a:pt x="1769" y="29122"/>
                    </a:cubicBezTo>
                    <a:cubicBezTo>
                      <a:pt x="2703" y="29122"/>
                      <a:pt x="3503" y="28955"/>
                      <a:pt x="3503" y="28721"/>
                    </a:cubicBezTo>
                    <a:lnTo>
                      <a:pt x="35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1"/>
              <p:cNvSpPr/>
              <p:nvPr/>
            </p:nvSpPr>
            <p:spPr>
              <a:xfrm>
                <a:off x="4798375" y="3993347"/>
                <a:ext cx="25875" cy="727225"/>
              </a:xfrm>
              <a:custGeom>
                <a:rect b="b" l="l" r="r" t="t"/>
                <a:pathLst>
                  <a:path extrusionOk="0" h="29089" w="1035">
                    <a:moveTo>
                      <a:pt x="1" y="1"/>
                    </a:moveTo>
                    <a:lnTo>
                      <a:pt x="1" y="29088"/>
                    </a:lnTo>
                    <a:cubicBezTo>
                      <a:pt x="635" y="29022"/>
                      <a:pt x="1035" y="28888"/>
                      <a:pt x="1035" y="28721"/>
                    </a:cubicBezTo>
                    <a:lnTo>
                      <a:pt x="10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1"/>
              <p:cNvSpPr/>
              <p:nvPr/>
            </p:nvSpPr>
            <p:spPr>
              <a:xfrm>
                <a:off x="4725825" y="4704697"/>
                <a:ext cx="112600" cy="16700"/>
              </a:xfrm>
              <a:custGeom>
                <a:rect b="b" l="l" r="r" t="t"/>
                <a:pathLst>
                  <a:path extrusionOk="0" h="668" w="4504">
                    <a:moveTo>
                      <a:pt x="434" y="0"/>
                    </a:moveTo>
                    <a:cubicBezTo>
                      <a:pt x="134" y="101"/>
                      <a:pt x="1" y="167"/>
                      <a:pt x="1" y="267"/>
                    </a:cubicBezTo>
                    <a:cubicBezTo>
                      <a:pt x="1" y="501"/>
                      <a:pt x="1001" y="668"/>
                      <a:pt x="2236" y="668"/>
                    </a:cubicBezTo>
                    <a:cubicBezTo>
                      <a:pt x="3503" y="668"/>
                      <a:pt x="4504" y="467"/>
                      <a:pt x="4504" y="267"/>
                    </a:cubicBezTo>
                    <a:cubicBezTo>
                      <a:pt x="4404" y="167"/>
                      <a:pt x="4237" y="101"/>
                      <a:pt x="3937" y="0"/>
                    </a:cubicBezTo>
                    <a:lnTo>
                      <a:pt x="3937" y="167"/>
                    </a:lnTo>
                    <a:cubicBezTo>
                      <a:pt x="3937" y="301"/>
                      <a:pt x="3136" y="434"/>
                      <a:pt x="2202" y="434"/>
                    </a:cubicBezTo>
                    <a:cubicBezTo>
                      <a:pt x="1235" y="434"/>
                      <a:pt x="434" y="301"/>
                      <a:pt x="434" y="167"/>
                    </a:cubicBezTo>
                    <a:lnTo>
                      <a:pt x="4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1"/>
              <p:cNvSpPr/>
              <p:nvPr/>
            </p:nvSpPr>
            <p:spPr>
              <a:xfrm>
                <a:off x="4706650" y="3866597"/>
                <a:ext cx="148475" cy="145950"/>
              </a:xfrm>
              <a:custGeom>
                <a:rect b="b" l="l" r="r" t="t"/>
                <a:pathLst>
                  <a:path extrusionOk="0" h="5838" w="5939">
                    <a:moveTo>
                      <a:pt x="2969" y="0"/>
                    </a:moveTo>
                    <a:cubicBezTo>
                      <a:pt x="1335" y="0"/>
                      <a:pt x="0" y="1301"/>
                      <a:pt x="0" y="2936"/>
                    </a:cubicBezTo>
                    <a:cubicBezTo>
                      <a:pt x="0" y="4537"/>
                      <a:pt x="1335" y="5838"/>
                      <a:pt x="2969" y="5838"/>
                    </a:cubicBezTo>
                    <a:cubicBezTo>
                      <a:pt x="4604" y="5838"/>
                      <a:pt x="5938" y="4537"/>
                      <a:pt x="5938" y="2936"/>
                    </a:cubicBezTo>
                    <a:cubicBezTo>
                      <a:pt x="5938" y="1335"/>
                      <a:pt x="4604" y="0"/>
                      <a:pt x="29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1"/>
              <p:cNvSpPr/>
              <p:nvPr/>
            </p:nvSpPr>
            <p:spPr>
              <a:xfrm>
                <a:off x="4706650" y="3934972"/>
                <a:ext cx="148475" cy="77575"/>
              </a:xfrm>
              <a:custGeom>
                <a:rect b="b" l="l" r="r" t="t"/>
                <a:pathLst>
                  <a:path extrusionOk="0" h="3103" w="5939">
                    <a:moveTo>
                      <a:pt x="0" y="1"/>
                    </a:moveTo>
                    <a:lnTo>
                      <a:pt x="0" y="201"/>
                    </a:lnTo>
                    <a:cubicBezTo>
                      <a:pt x="0" y="1802"/>
                      <a:pt x="1335" y="3103"/>
                      <a:pt x="2969" y="3103"/>
                    </a:cubicBezTo>
                    <a:cubicBezTo>
                      <a:pt x="4604" y="3103"/>
                      <a:pt x="5938" y="1802"/>
                      <a:pt x="5938" y="201"/>
                    </a:cubicBezTo>
                    <a:lnTo>
                      <a:pt x="5938" y="1"/>
                    </a:lnTo>
                    <a:cubicBezTo>
                      <a:pt x="5805" y="1502"/>
                      <a:pt x="4504" y="2703"/>
                      <a:pt x="2969" y="2703"/>
                    </a:cubicBezTo>
                    <a:cubicBezTo>
                      <a:pt x="1368" y="2703"/>
                      <a:pt x="134" y="150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1"/>
              <p:cNvSpPr/>
              <p:nvPr/>
            </p:nvSpPr>
            <p:spPr>
              <a:xfrm>
                <a:off x="4785050" y="3879097"/>
                <a:ext cx="26700" cy="27550"/>
              </a:xfrm>
              <a:custGeom>
                <a:rect b="b" l="l" r="r" t="t"/>
                <a:pathLst>
                  <a:path extrusionOk="0" h="1102" w="1068">
                    <a:moveTo>
                      <a:pt x="534" y="1"/>
                    </a:moveTo>
                    <a:cubicBezTo>
                      <a:pt x="234" y="1"/>
                      <a:pt x="0" y="268"/>
                      <a:pt x="0" y="568"/>
                    </a:cubicBezTo>
                    <a:cubicBezTo>
                      <a:pt x="0" y="835"/>
                      <a:pt x="234" y="1102"/>
                      <a:pt x="534" y="1102"/>
                    </a:cubicBezTo>
                    <a:cubicBezTo>
                      <a:pt x="834" y="1102"/>
                      <a:pt x="1067" y="835"/>
                      <a:pt x="1067" y="568"/>
                    </a:cubicBezTo>
                    <a:cubicBezTo>
                      <a:pt x="1067" y="268"/>
                      <a:pt x="834" y="1"/>
                      <a:pt x="5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1"/>
              <p:cNvSpPr/>
              <p:nvPr/>
            </p:nvSpPr>
            <p:spPr>
              <a:xfrm>
                <a:off x="4811725" y="3906622"/>
                <a:ext cx="12525" cy="12525"/>
              </a:xfrm>
              <a:custGeom>
                <a:rect b="b" l="l" r="r" t="t"/>
                <a:pathLst>
                  <a:path extrusionOk="0" h="501" w="501">
                    <a:moveTo>
                      <a:pt x="267" y="1"/>
                    </a:moveTo>
                    <a:cubicBezTo>
                      <a:pt x="134" y="1"/>
                      <a:pt x="0" y="134"/>
                      <a:pt x="0" y="234"/>
                    </a:cubicBezTo>
                    <a:cubicBezTo>
                      <a:pt x="0" y="368"/>
                      <a:pt x="134" y="501"/>
                      <a:pt x="267" y="501"/>
                    </a:cubicBezTo>
                    <a:cubicBezTo>
                      <a:pt x="401" y="501"/>
                      <a:pt x="501" y="368"/>
                      <a:pt x="501" y="234"/>
                    </a:cubicBezTo>
                    <a:cubicBezTo>
                      <a:pt x="501" y="134"/>
                      <a:pt x="401" y="1"/>
                      <a:pt x="2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1"/>
              <p:cNvSpPr/>
              <p:nvPr/>
            </p:nvSpPr>
            <p:spPr>
              <a:xfrm>
                <a:off x="4306375" y="5094147"/>
                <a:ext cx="436150" cy="68400"/>
              </a:xfrm>
              <a:custGeom>
                <a:rect b="b" l="l" r="r" t="t"/>
                <a:pathLst>
                  <a:path extrusionOk="0" h="2736" w="17446">
                    <a:moveTo>
                      <a:pt x="8706" y="0"/>
                    </a:moveTo>
                    <a:cubicBezTo>
                      <a:pt x="3869" y="0"/>
                      <a:pt x="0" y="601"/>
                      <a:pt x="0" y="1368"/>
                    </a:cubicBezTo>
                    <a:cubicBezTo>
                      <a:pt x="0" y="2102"/>
                      <a:pt x="3936" y="2736"/>
                      <a:pt x="8706" y="2736"/>
                    </a:cubicBezTo>
                    <a:cubicBezTo>
                      <a:pt x="13543" y="2736"/>
                      <a:pt x="17446" y="2102"/>
                      <a:pt x="17446" y="1368"/>
                    </a:cubicBezTo>
                    <a:cubicBezTo>
                      <a:pt x="17446" y="601"/>
                      <a:pt x="13543" y="0"/>
                      <a:pt x="87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1"/>
              <p:cNvSpPr/>
              <p:nvPr/>
            </p:nvSpPr>
            <p:spPr>
              <a:xfrm>
                <a:off x="4525675" y="5094147"/>
                <a:ext cx="2550" cy="25"/>
              </a:xfrm>
              <a:custGeom>
                <a:rect b="b" l="l" r="r" t="t"/>
                <a:pathLst>
                  <a:path extrusionOk="0" h="1" w="102">
                    <a:moveTo>
                      <a:pt x="101" y="0"/>
                    </a:moveTo>
                    <a:lnTo>
                      <a:pt x="1" y="0"/>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1"/>
              <p:cNvSpPr/>
              <p:nvPr/>
            </p:nvSpPr>
            <p:spPr>
              <a:xfrm>
                <a:off x="4304700" y="5129172"/>
                <a:ext cx="443675" cy="56725"/>
              </a:xfrm>
              <a:custGeom>
                <a:rect b="b" l="l" r="r" t="t"/>
                <a:pathLst>
                  <a:path extrusionOk="0" h="2269" w="17747">
                    <a:moveTo>
                      <a:pt x="17513" y="0"/>
                    </a:moveTo>
                    <a:cubicBezTo>
                      <a:pt x="17279" y="701"/>
                      <a:pt x="13510" y="1301"/>
                      <a:pt x="8840" y="1301"/>
                    </a:cubicBezTo>
                    <a:cubicBezTo>
                      <a:pt x="4237" y="1301"/>
                      <a:pt x="501" y="767"/>
                      <a:pt x="167" y="34"/>
                    </a:cubicBezTo>
                    <a:cubicBezTo>
                      <a:pt x="34" y="167"/>
                      <a:pt x="0" y="300"/>
                      <a:pt x="0" y="434"/>
                    </a:cubicBezTo>
                    <a:cubicBezTo>
                      <a:pt x="0" y="1435"/>
                      <a:pt x="3936" y="2269"/>
                      <a:pt x="8873" y="2269"/>
                    </a:cubicBezTo>
                    <a:cubicBezTo>
                      <a:pt x="13777" y="2269"/>
                      <a:pt x="17746" y="1435"/>
                      <a:pt x="17746" y="434"/>
                    </a:cubicBezTo>
                    <a:cubicBezTo>
                      <a:pt x="17713" y="300"/>
                      <a:pt x="17613" y="167"/>
                      <a:pt x="175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1"/>
              <p:cNvSpPr/>
              <p:nvPr/>
            </p:nvSpPr>
            <p:spPr>
              <a:xfrm>
                <a:off x="4473150" y="4266872"/>
                <a:ext cx="102600" cy="854825"/>
              </a:xfrm>
              <a:custGeom>
                <a:rect b="b" l="l" r="r" t="t"/>
                <a:pathLst>
                  <a:path extrusionOk="0" h="34193" w="4104">
                    <a:moveTo>
                      <a:pt x="0" y="1"/>
                    </a:moveTo>
                    <a:lnTo>
                      <a:pt x="0" y="33758"/>
                    </a:lnTo>
                    <a:cubicBezTo>
                      <a:pt x="0" y="33992"/>
                      <a:pt x="934" y="34192"/>
                      <a:pt x="2035" y="34192"/>
                    </a:cubicBezTo>
                    <a:cubicBezTo>
                      <a:pt x="3169" y="34192"/>
                      <a:pt x="4103" y="33992"/>
                      <a:pt x="4103" y="33758"/>
                    </a:cubicBezTo>
                    <a:lnTo>
                      <a:pt x="41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1"/>
              <p:cNvSpPr/>
              <p:nvPr/>
            </p:nvSpPr>
            <p:spPr>
              <a:xfrm>
                <a:off x="4544875" y="4266872"/>
                <a:ext cx="30875" cy="853975"/>
              </a:xfrm>
              <a:custGeom>
                <a:rect b="b" l="l" r="r" t="t"/>
                <a:pathLst>
                  <a:path extrusionOk="0" h="34159" w="1235">
                    <a:moveTo>
                      <a:pt x="0" y="1"/>
                    </a:moveTo>
                    <a:lnTo>
                      <a:pt x="0" y="34159"/>
                    </a:lnTo>
                    <a:cubicBezTo>
                      <a:pt x="734" y="34092"/>
                      <a:pt x="1234" y="33925"/>
                      <a:pt x="1234" y="33758"/>
                    </a:cubicBezTo>
                    <a:lnTo>
                      <a:pt x="12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1"/>
              <p:cNvSpPr/>
              <p:nvPr/>
            </p:nvSpPr>
            <p:spPr>
              <a:xfrm>
                <a:off x="4459800" y="5103322"/>
                <a:ext cx="129300" cy="20025"/>
              </a:xfrm>
              <a:custGeom>
                <a:rect b="b" l="l" r="r" t="t"/>
                <a:pathLst>
                  <a:path extrusionOk="0" h="801" w="5172">
                    <a:moveTo>
                      <a:pt x="534" y="0"/>
                    </a:moveTo>
                    <a:cubicBezTo>
                      <a:pt x="201" y="67"/>
                      <a:pt x="1" y="167"/>
                      <a:pt x="1" y="300"/>
                    </a:cubicBezTo>
                    <a:cubicBezTo>
                      <a:pt x="1" y="567"/>
                      <a:pt x="1168" y="801"/>
                      <a:pt x="2569" y="801"/>
                    </a:cubicBezTo>
                    <a:cubicBezTo>
                      <a:pt x="4004" y="801"/>
                      <a:pt x="5171" y="567"/>
                      <a:pt x="5171" y="300"/>
                    </a:cubicBezTo>
                    <a:cubicBezTo>
                      <a:pt x="5171" y="167"/>
                      <a:pt x="4971" y="67"/>
                      <a:pt x="4637" y="0"/>
                    </a:cubicBezTo>
                    <a:lnTo>
                      <a:pt x="4637" y="167"/>
                    </a:lnTo>
                    <a:cubicBezTo>
                      <a:pt x="4637" y="334"/>
                      <a:pt x="3703" y="467"/>
                      <a:pt x="2569" y="467"/>
                    </a:cubicBezTo>
                    <a:cubicBezTo>
                      <a:pt x="1435" y="467"/>
                      <a:pt x="534" y="334"/>
                      <a:pt x="534" y="167"/>
                    </a:cubicBezTo>
                    <a:lnTo>
                      <a:pt x="5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1"/>
              <p:cNvSpPr/>
              <p:nvPr/>
            </p:nvSpPr>
            <p:spPr>
              <a:xfrm>
                <a:off x="4438950" y="4119272"/>
                <a:ext cx="171000" cy="170975"/>
              </a:xfrm>
              <a:custGeom>
                <a:rect b="b" l="l" r="r" t="t"/>
                <a:pathLst>
                  <a:path extrusionOk="0" h="6839" w="6840">
                    <a:moveTo>
                      <a:pt x="3403" y="1"/>
                    </a:moveTo>
                    <a:cubicBezTo>
                      <a:pt x="1535" y="1"/>
                      <a:pt x="1" y="1535"/>
                      <a:pt x="1" y="3403"/>
                    </a:cubicBezTo>
                    <a:cubicBezTo>
                      <a:pt x="1" y="5304"/>
                      <a:pt x="1535" y="6839"/>
                      <a:pt x="3403" y="6839"/>
                    </a:cubicBezTo>
                    <a:cubicBezTo>
                      <a:pt x="5305" y="6839"/>
                      <a:pt x="6839" y="5304"/>
                      <a:pt x="6839" y="3403"/>
                    </a:cubicBezTo>
                    <a:cubicBezTo>
                      <a:pt x="6839" y="1535"/>
                      <a:pt x="5305" y="1"/>
                      <a:pt x="34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1"/>
              <p:cNvSpPr/>
              <p:nvPr/>
            </p:nvSpPr>
            <p:spPr>
              <a:xfrm>
                <a:off x="4438950" y="4198497"/>
                <a:ext cx="171000" cy="91750"/>
              </a:xfrm>
              <a:custGeom>
                <a:rect b="b" l="l" r="r" t="t"/>
                <a:pathLst>
                  <a:path extrusionOk="0" h="3670" w="6840">
                    <a:moveTo>
                      <a:pt x="1" y="1"/>
                    </a:moveTo>
                    <a:lnTo>
                      <a:pt x="1" y="234"/>
                    </a:lnTo>
                    <a:cubicBezTo>
                      <a:pt x="1" y="2135"/>
                      <a:pt x="1535" y="3670"/>
                      <a:pt x="3403" y="3670"/>
                    </a:cubicBezTo>
                    <a:cubicBezTo>
                      <a:pt x="5305" y="3670"/>
                      <a:pt x="6839" y="2135"/>
                      <a:pt x="6839" y="234"/>
                    </a:cubicBezTo>
                    <a:lnTo>
                      <a:pt x="6839" y="1"/>
                    </a:lnTo>
                    <a:cubicBezTo>
                      <a:pt x="6706" y="1735"/>
                      <a:pt x="5238" y="3170"/>
                      <a:pt x="3403" y="3170"/>
                    </a:cubicBezTo>
                    <a:cubicBezTo>
                      <a:pt x="1635" y="3170"/>
                      <a:pt x="134" y="1735"/>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1"/>
              <p:cNvSpPr/>
              <p:nvPr/>
            </p:nvSpPr>
            <p:spPr>
              <a:xfrm>
                <a:off x="4529850" y="4133447"/>
                <a:ext cx="30875" cy="31725"/>
              </a:xfrm>
              <a:custGeom>
                <a:rect b="b" l="l" r="r" t="t"/>
                <a:pathLst>
                  <a:path extrusionOk="0" h="1269" w="1235">
                    <a:moveTo>
                      <a:pt x="601" y="1"/>
                    </a:moveTo>
                    <a:cubicBezTo>
                      <a:pt x="268" y="1"/>
                      <a:pt x="1" y="301"/>
                      <a:pt x="1" y="635"/>
                    </a:cubicBezTo>
                    <a:cubicBezTo>
                      <a:pt x="1" y="968"/>
                      <a:pt x="268" y="1268"/>
                      <a:pt x="601" y="1268"/>
                    </a:cubicBezTo>
                    <a:cubicBezTo>
                      <a:pt x="935" y="1268"/>
                      <a:pt x="1235" y="968"/>
                      <a:pt x="1235" y="635"/>
                    </a:cubicBezTo>
                    <a:cubicBezTo>
                      <a:pt x="1235" y="268"/>
                      <a:pt x="1001" y="1"/>
                      <a:pt x="6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1"/>
              <p:cNvSpPr/>
              <p:nvPr/>
            </p:nvSpPr>
            <p:spPr>
              <a:xfrm>
                <a:off x="4560700" y="4165147"/>
                <a:ext cx="15050" cy="14200"/>
              </a:xfrm>
              <a:custGeom>
                <a:rect b="b" l="l" r="r" t="t"/>
                <a:pathLst>
                  <a:path extrusionOk="0" h="568" w="602">
                    <a:moveTo>
                      <a:pt x="301" y="0"/>
                    </a:moveTo>
                    <a:cubicBezTo>
                      <a:pt x="134" y="0"/>
                      <a:pt x="1" y="134"/>
                      <a:pt x="1" y="301"/>
                    </a:cubicBezTo>
                    <a:cubicBezTo>
                      <a:pt x="1" y="467"/>
                      <a:pt x="134" y="567"/>
                      <a:pt x="301" y="567"/>
                    </a:cubicBezTo>
                    <a:cubicBezTo>
                      <a:pt x="468" y="567"/>
                      <a:pt x="601" y="467"/>
                      <a:pt x="601" y="301"/>
                    </a:cubicBezTo>
                    <a:cubicBezTo>
                      <a:pt x="601" y="134"/>
                      <a:pt x="468" y="0"/>
                      <a:pt x="3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1"/>
              <p:cNvSpPr/>
              <p:nvPr/>
            </p:nvSpPr>
            <p:spPr>
              <a:xfrm>
                <a:off x="4507350" y="3718997"/>
                <a:ext cx="457850" cy="708025"/>
              </a:xfrm>
              <a:custGeom>
                <a:rect b="b" l="l" r="r" t="t"/>
                <a:pathLst>
                  <a:path extrusionOk="0" h="28321" w="18314">
                    <a:moveTo>
                      <a:pt x="17679" y="0"/>
                    </a:moveTo>
                    <a:cubicBezTo>
                      <a:pt x="17346" y="0"/>
                      <a:pt x="17112" y="334"/>
                      <a:pt x="17112" y="701"/>
                    </a:cubicBezTo>
                    <a:cubicBezTo>
                      <a:pt x="17112" y="6572"/>
                      <a:pt x="16345" y="10174"/>
                      <a:pt x="15745" y="12176"/>
                    </a:cubicBezTo>
                    <a:cubicBezTo>
                      <a:pt x="14911" y="14811"/>
                      <a:pt x="14010" y="15511"/>
                      <a:pt x="13677" y="15511"/>
                    </a:cubicBezTo>
                    <a:cubicBezTo>
                      <a:pt x="13276" y="15511"/>
                      <a:pt x="12843" y="14477"/>
                      <a:pt x="12843" y="12543"/>
                    </a:cubicBezTo>
                    <a:cubicBezTo>
                      <a:pt x="12843" y="12109"/>
                      <a:pt x="12609" y="11842"/>
                      <a:pt x="12276" y="11842"/>
                    </a:cubicBezTo>
                    <a:lnTo>
                      <a:pt x="12175" y="11842"/>
                    </a:lnTo>
                    <a:cubicBezTo>
                      <a:pt x="12109" y="11775"/>
                      <a:pt x="12009" y="11775"/>
                      <a:pt x="11942" y="11775"/>
                    </a:cubicBezTo>
                    <a:cubicBezTo>
                      <a:pt x="11475" y="11775"/>
                      <a:pt x="11141" y="12109"/>
                      <a:pt x="11141" y="12509"/>
                    </a:cubicBezTo>
                    <a:cubicBezTo>
                      <a:pt x="11141" y="18247"/>
                      <a:pt x="9707" y="21716"/>
                      <a:pt x="8506" y="23584"/>
                    </a:cubicBezTo>
                    <a:cubicBezTo>
                      <a:pt x="6972" y="25952"/>
                      <a:pt x="5170" y="26853"/>
                      <a:pt x="4003" y="26853"/>
                    </a:cubicBezTo>
                    <a:cubicBezTo>
                      <a:pt x="2502" y="26853"/>
                      <a:pt x="1601" y="25585"/>
                      <a:pt x="1601" y="23550"/>
                    </a:cubicBezTo>
                    <a:cubicBezTo>
                      <a:pt x="1601" y="23150"/>
                      <a:pt x="1201" y="22850"/>
                      <a:pt x="801" y="22850"/>
                    </a:cubicBezTo>
                    <a:cubicBezTo>
                      <a:pt x="334" y="22850"/>
                      <a:pt x="0" y="23183"/>
                      <a:pt x="0" y="23550"/>
                    </a:cubicBezTo>
                    <a:cubicBezTo>
                      <a:pt x="0" y="26853"/>
                      <a:pt x="2035" y="28321"/>
                      <a:pt x="4036" y="28321"/>
                    </a:cubicBezTo>
                    <a:cubicBezTo>
                      <a:pt x="6138" y="28321"/>
                      <a:pt x="8339" y="26786"/>
                      <a:pt x="9941" y="24351"/>
                    </a:cubicBezTo>
                    <a:cubicBezTo>
                      <a:pt x="10941" y="22750"/>
                      <a:pt x="12042" y="20215"/>
                      <a:pt x="12542" y="16279"/>
                    </a:cubicBezTo>
                    <a:cubicBezTo>
                      <a:pt x="13009" y="16879"/>
                      <a:pt x="13510" y="16979"/>
                      <a:pt x="13710" y="16979"/>
                    </a:cubicBezTo>
                    <a:cubicBezTo>
                      <a:pt x="14877" y="16979"/>
                      <a:pt x="16045" y="15411"/>
                      <a:pt x="16879" y="12709"/>
                    </a:cubicBezTo>
                    <a:cubicBezTo>
                      <a:pt x="17546" y="10641"/>
                      <a:pt x="18313" y="6838"/>
                      <a:pt x="18313" y="734"/>
                    </a:cubicBezTo>
                    <a:cubicBezTo>
                      <a:pt x="18280" y="300"/>
                      <a:pt x="18013" y="0"/>
                      <a:pt x="17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61"/>
            <p:cNvGrpSpPr/>
            <p:nvPr/>
          </p:nvGrpSpPr>
          <p:grpSpPr>
            <a:xfrm>
              <a:off x="5637325" y="1915867"/>
              <a:ext cx="1541125" cy="2188600"/>
              <a:chOff x="5637325" y="1640750"/>
              <a:chExt cx="1541125" cy="2188600"/>
            </a:xfrm>
          </p:grpSpPr>
          <p:sp>
            <p:nvSpPr>
              <p:cNvPr id="7445" name="Google Shape;7445;p61"/>
              <p:cNvSpPr/>
              <p:nvPr/>
            </p:nvSpPr>
            <p:spPr>
              <a:xfrm>
                <a:off x="5981725" y="1673625"/>
                <a:ext cx="243525" cy="395300"/>
              </a:xfrm>
              <a:custGeom>
                <a:rect b="b" l="l" r="r" t="t"/>
                <a:pathLst>
                  <a:path extrusionOk="0" h="15812" w="9741">
                    <a:moveTo>
                      <a:pt x="9507" y="0"/>
                    </a:moveTo>
                    <a:cubicBezTo>
                      <a:pt x="4237" y="0"/>
                      <a:pt x="1" y="6972"/>
                      <a:pt x="1" y="15545"/>
                    </a:cubicBezTo>
                    <a:cubicBezTo>
                      <a:pt x="1" y="15678"/>
                      <a:pt x="101" y="15811"/>
                      <a:pt x="234" y="15811"/>
                    </a:cubicBezTo>
                    <a:cubicBezTo>
                      <a:pt x="367" y="15811"/>
                      <a:pt x="501" y="15678"/>
                      <a:pt x="501" y="15578"/>
                    </a:cubicBezTo>
                    <a:cubicBezTo>
                      <a:pt x="501" y="7239"/>
                      <a:pt x="4537" y="500"/>
                      <a:pt x="9507" y="500"/>
                    </a:cubicBezTo>
                    <a:cubicBezTo>
                      <a:pt x="9641" y="500"/>
                      <a:pt x="9741" y="367"/>
                      <a:pt x="9741" y="234"/>
                    </a:cubicBezTo>
                    <a:cubicBezTo>
                      <a:pt x="9741" y="134"/>
                      <a:pt x="9641" y="0"/>
                      <a:pt x="9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1"/>
              <p:cNvSpPr/>
              <p:nvPr/>
            </p:nvSpPr>
            <p:spPr>
              <a:xfrm>
                <a:off x="5954200" y="2046375"/>
                <a:ext cx="66750" cy="154300"/>
              </a:xfrm>
              <a:custGeom>
                <a:rect b="b" l="l" r="r" t="t"/>
                <a:pathLst>
                  <a:path extrusionOk="0" h="6172" w="2670">
                    <a:moveTo>
                      <a:pt x="1335" y="1"/>
                    </a:moveTo>
                    <a:cubicBezTo>
                      <a:pt x="601" y="1"/>
                      <a:pt x="1" y="601"/>
                      <a:pt x="1" y="1335"/>
                    </a:cubicBezTo>
                    <a:lnTo>
                      <a:pt x="1" y="4838"/>
                    </a:lnTo>
                    <a:cubicBezTo>
                      <a:pt x="1" y="5605"/>
                      <a:pt x="601" y="6172"/>
                      <a:pt x="1335" y="6172"/>
                    </a:cubicBezTo>
                    <a:cubicBezTo>
                      <a:pt x="2102" y="6172"/>
                      <a:pt x="2669" y="5605"/>
                      <a:pt x="2669" y="4838"/>
                    </a:cubicBezTo>
                    <a:lnTo>
                      <a:pt x="2669" y="1335"/>
                    </a:lnTo>
                    <a:cubicBezTo>
                      <a:pt x="2669" y="601"/>
                      <a:pt x="2102" y="1"/>
                      <a:pt x="1335" y="1"/>
                    </a:cubicBezTo>
                    <a:close/>
                  </a:path>
                </a:pathLst>
              </a:custGeom>
              <a:solidFill>
                <a:srgbClr val="6D6E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1"/>
              <p:cNvSpPr/>
              <p:nvPr/>
            </p:nvSpPr>
            <p:spPr>
              <a:xfrm>
                <a:off x="5968625" y="2048050"/>
                <a:ext cx="59000" cy="141300"/>
              </a:xfrm>
              <a:custGeom>
                <a:rect b="b" l="l" r="r" t="t"/>
                <a:pathLst>
                  <a:path extrusionOk="0" h="5652" w="2360">
                    <a:moveTo>
                      <a:pt x="758" y="1"/>
                    </a:moveTo>
                    <a:cubicBezTo>
                      <a:pt x="1425" y="1735"/>
                      <a:pt x="2359" y="4671"/>
                      <a:pt x="758" y="5238"/>
                    </a:cubicBezTo>
                    <a:cubicBezTo>
                      <a:pt x="1" y="5545"/>
                      <a:pt x="217" y="5651"/>
                      <a:pt x="860" y="5651"/>
                    </a:cubicBezTo>
                    <a:cubicBezTo>
                      <a:pt x="1123" y="5651"/>
                      <a:pt x="1457" y="5634"/>
                      <a:pt x="1825" y="5605"/>
                    </a:cubicBezTo>
                    <a:cubicBezTo>
                      <a:pt x="1992" y="5404"/>
                      <a:pt x="2092" y="5104"/>
                      <a:pt x="2092" y="4837"/>
                    </a:cubicBezTo>
                    <a:lnTo>
                      <a:pt x="2092" y="1301"/>
                    </a:lnTo>
                    <a:cubicBezTo>
                      <a:pt x="2092" y="568"/>
                      <a:pt x="1525" y="1"/>
                      <a:pt x="7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1"/>
              <p:cNvSpPr/>
              <p:nvPr/>
            </p:nvSpPr>
            <p:spPr>
              <a:xfrm>
                <a:off x="6179375" y="1640750"/>
                <a:ext cx="125100" cy="66400"/>
              </a:xfrm>
              <a:custGeom>
                <a:rect b="b" l="l" r="r" t="t"/>
                <a:pathLst>
                  <a:path extrusionOk="0" h="2656" w="5004">
                    <a:moveTo>
                      <a:pt x="3815" y="1"/>
                    </a:moveTo>
                    <a:cubicBezTo>
                      <a:pt x="3757" y="1"/>
                      <a:pt x="3697" y="5"/>
                      <a:pt x="3636" y="14"/>
                    </a:cubicBezTo>
                    <a:lnTo>
                      <a:pt x="1101" y="348"/>
                    </a:lnTo>
                    <a:cubicBezTo>
                      <a:pt x="467" y="414"/>
                      <a:pt x="0" y="1015"/>
                      <a:pt x="100" y="1649"/>
                    </a:cubicBezTo>
                    <a:cubicBezTo>
                      <a:pt x="163" y="2211"/>
                      <a:pt x="693" y="2656"/>
                      <a:pt x="1280" y="2656"/>
                    </a:cubicBezTo>
                    <a:cubicBezTo>
                      <a:pt x="1320" y="2656"/>
                      <a:pt x="1361" y="2654"/>
                      <a:pt x="1401" y="2649"/>
                    </a:cubicBezTo>
                    <a:lnTo>
                      <a:pt x="3936" y="2316"/>
                    </a:lnTo>
                    <a:cubicBezTo>
                      <a:pt x="4570" y="2216"/>
                      <a:pt x="5004" y="1649"/>
                      <a:pt x="4937" y="1015"/>
                    </a:cubicBezTo>
                    <a:cubicBezTo>
                      <a:pt x="4846" y="439"/>
                      <a:pt x="4397" y="1"/>
                      <a:pt x="3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1"/>
              <p:cNvSpPr/>
              <p:nvPr/>
            </p:nvSpPr>
            <p:spPr>
              <a:xfrm>
                <a:off x="6557125" y="1673625"/>
                <a:ext cx="243550" cy="395300"/>
              </a:xfrm>
              <a:custGeom>
                <a:rect b="b" l="l" r="r" t="t"/>
                <a:pathLst>
                  <a:path extrusionOk="0" h="15812" w="9742">
                    <a:moveTo>
                      <a:pt x="234" y="0"/>
                    </a:moveTo>
                    <a:cubicBezTo>
                      <a:pt x="134" y="0"/>
                      <a:pt x="1" y="134"/>
                      <a:pt x="1" y="234"/>
                    </a:cubicBezTo>
                    <a:cubicBezTo>
                      <a:pt x="1" y="367"/>
                      <a:pt x="134" y="500"/>
                      <a:pt x="234" y="500"/>
                    </a:cubicBezTo>
                    <a:cubicBezTo>
                      <a:pt x="5205" y="500"/>
                      <a:pt x="9241" y="7239"/>
                      <a:pt x="9241" y="15578"/>
                    </a:cubicBezTo>
                    <a:cubicBezTo>
                      <a:pt x="9241" y="15678"/>
                      <a:pt x="9374" y="15811"/>
                      <a:pt x="9508" y="15811"/>
                    </a:cubicBezTo>
                    <a:cubicBezTo>
                      <a:pt x="9641" y="15811"/>
                      <a:pt x="9741" y="15678"/>
                      <a:pt x="9741" y="15545"/>
                    </a:cubicBezTo>
                    <a:cubicBezTo>
                      <a:pt x="9741" y="6972"/>
                      <a:pt x="5505" y="0"/>
                      <a:pt x="2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1"/>
              <p:cNvSpPr/>
              <p:nvPr/>
            </p:nvSpPr>
            <p:spPr>
              <a:xfrm>
                <a:off x="6761450" y="2046375"/>
                <a:ext cx="66750" cy="154300"/>
              </a:xfrm>
              <a:custGeom>
                <a:rect b="b" l="l" r="r" t="t"/>
                <a:pathLst>
                  <a:path extrusionOk="0" h="6172" w="2670">
                    <a:moveTo>
                      <a:pt x="1335" y="1"/>
                    </a:moveTo>
                    <a:cubicBezTo>
                      <a:pt x="568" y="1"/>
                      <a:pt x="0" y="601"/>
                      <a:pt x="0" y="1335"/>
                    </a:cubicBezTo>
                    <a:lnTo>
                      <a:pt x="0" y="4838"/>
                    </a:lnTo>
                    <a:cubicBezTo>
                      <a:pt x="0" y="5605"/>
                      <a:pt x="568" y="6172"/>
                      <a:pt x="1335" y="6172"/>
                    </a:cubicBezTo>
                    <a:cubicBezTo>
                      <a:pt x="2069" y="6172"/>
                      <a:pt x="2669" y="5605"/>
                      <a:pt x="2669" y="4838"/>
                    </a:cubicBezTo>
                    <a:lnTo>
                      <a:pt x="2669" y="1335"/>
                    </a:lnTo>
                    <a:cubicBezTo>
                      <a:pt x="2669" y="601"/>
                      <a:pt x="2069" y="1"/>
                      <a:pt x="1335" y="1"/>
                    </a:cubicBezTo>
                    <a:close/>
                  </a:path>
                </a:pathLst>
              </a:custGeom>
              <a:solidFill>
                <a:srgbClr val="6D6E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1"/>
              <p:cNvSpPr/>
              <p:nvPr/>
            </p:nvSpPr>
            <p:spPr>
              <a:xfrm>
                <a:off x="6754775" y="2048050"/>
                <a:ext cx="59000" cy="141300"/>
              </a:xfrm>
              <a:custGeom>
                <a:rect b="b" l="l" r="r" t="t"/>
                <a:pathLst>
                  <a:path extrusionOk="0" h="5652" w="2360">
                    <a:moveTo>
                      <a:pt x="1602" y="1"/>
                    </a:moveTo>
                    <a:cubicBezTo>
                      <a:pt x="868" y="1"/>
                      <a:pt x="267" y="568"/>
                      <a:pt x="267" y="1301"/>
                    </a:cubicBezTo>
                    <a:lnTo>
                      <a:pt x="267" y="4837"/>
                    </a:lnTo>
                    <a:cubicBezTo>
                      <a:pt x="267" y="5104"/>
                      <a:pt x="401" y="5404"/>
                      <a:pt x="568" y="5605"/>
                    </a:cubicBezTo>
                    <a:cubicBezTo>
                      <a:pt x="926" y="5634"/>
                      <a:pt x="1254" y="5651"/>
                      <a:pt x="1512" y="5651"/>
                    </a:cubicBezTo>
                    <a:cubicBezTo>
                      <a:pt x="2143" y="5651"/>
                      <a:pt x="2359" y="5545"/>
                      <a:pt x="1602" y="5238"/>
                    </a:cubicBezTo>
                    <a:cubicBezTo>
                      <a:pt x="1" y="4671"/>
                      <a:pt x="935" y="1735"/>
                      <a:pt x="16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1"/>
              <p:cNvSpPr/>
              <p:nvPr/>
            </p:nvSpPr>
            <p:spPr>
              <a:xfrm>
                <a:off x="6477925" y="1640750"/>
                <a:ext cx="125100" cy="66400"/>
              </a:xfrm>
              <a:custGeom>
                <a:rect b="b" l="l" r="r" t="t"/>
                <a:pathLst>
                  <a:path extrusionOk="0" h="2656" w="5004">
                    <a:moveTo>
                      <a:pt x="1189" y="1"/>
                    </a:moveTo>
                    <a:cubicBezTo>
                      <a:pt x="607" y="1"/>
                      <a:pt x="158" y="439"/>
                      <a:pt x="67" y="1015"/>
                    </a:cubicBezTo>
                    <a:cubicBezTo>
                      <a:pt x="0" y="1649"/>
                      <a:pt x="434" y="2216"/>
                      <a:pt x="1067" y="2316"/>
                    </a:cubicBezTo>
                    <a:lnTo>
                      <a:pt x="3603" y="2649"/>
                    </a:lnTo>
                    <a:cubicBezTo>
                      <a:pt x="3643" y="2654"/>
                      <a:pt x="3684" y="2656"/>
                      <a:pt x="3724" y="2656"/>
                    </a:cubicBezTo>
                    <a:cubicBezTo>
                      <a:pt x="4311" y="2656"/>
                      <a:pt x="4841" y="2211"/>
                      <a:pt x="4904" y="1649"/>
                    </a:cubicBezTo>
                    <a:cubicBezTo>
                      <a:pt x="5004" y="1015"/>
                      <a:pt x="4537" y="414"/>
                      <a:pt x="3903" y="348"/>
                    </a:cubicBezTo>
                    <a:lnTo>
                      <a:pt x="1368" y="14"/>
                    </a:lnTo>
                    <a:cubicBezTo>
                      <a:pt x="1307" y="5"/>
                      <a:pt x="1247" y="1"/>
                      <a:pt x="11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1"/>
              <p:cNvSpPr/>
              <p:nvPr/>
            </p:nvSpPr>
            <p:spPr>
              <a:xfrm>
                <a:off x="5772400" y="3696725"/>
                <a:ext cx="1272600" cy="132625"/>
              </a:xfrm>
              <a:custGeom>
                <a:rect b="b" l="l" r="r" t="t"/>
                <a:pathLst>
                  <a:path extrusionOk="0" h="5305" w="50904">
                    <a:moveTo>
                      <a:pt x="1" y="1"/>
                    </a:moveTo>
                    <a:lnTo>
                      <a:pt x="1" y="5305"/>
                    </a:lnTo>
                    <a:lnTo>
                      <a:pt x="50904" y="5305"/>
                    </a:lnTo>
                    <a:lnTo>
                      <a:pt x="509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1"/>
              <p:cNvSpPr/>
              <p:nvPr/>
            </p:nvSpPr>
            <p:spPr>
              <a:xfrm>
                <a:off x="5772400" y="3701725"/>
                <a:ext cx="1272600" cy="81750"/>
              </a:xfrm>
              <a:custGeom>
                <a:rect b="b" l="l" r="r" t="t"/>
                <a:pathLst>
                  <a:path extrusionOk="0" h="3270" w="50904">
                    <a:moveTo>
                      <a:pt x="1" y="1"/>
                    </a:moveTo>
                    <a:lnTo>
                      <a:pt x="1" y="3270"/>
                    </a:lnTo>
                    <a:lnTo>
                      <a:pt x="50904" y="3270"/>
                    </a:lnTo>
                    <a:lnTo>
                      <a:pt x="50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1"/>
              <p:cNvSpPr/>
              <p:nvPr/>
            </p:nvSpPr>
            <p:spPr>
              <a:xfrm>
                <a:off x="5685675" y="2178975"/>
                <a:ext cx="1444400" cy="413650"/>
              </a:xfrm>
              <a:custGeom>
                <a:rect b="b" l="l" r="r" t="t"/>
                <a:pathLst>
                  <a:path extrusionOk="0" h="16546" w="57776">
                    <a:moveTo>
                      <a:pt x="1" y="1"/>
                    </a:moveTo>
                    <a:lnTo>
                      <a:pt x="134" y="301"/>
                    </a:lnTo>
                    <a:lnTo>
                      <a:pt x="1702" y="5271"/>
                    </a:lnTo>
                    <a:lnTo>
                      <a:pt x="5338" y="16546"/>
                    </a:lnTo>
                    <a:lnTo>
                      <a:pt x="52438" y="16546"/>
                    </a:lnTo>
                    <a:lnTo>
                      <a:pt x="56074" y="5271"/>
                    </a:lnTo>
                    <a:lnTo>
                      <a:pt x="57675" y="301"/>
                    </a:lnTo>
                    <a:lnTo>
                      <a:pt x="577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1"/>
              <p:cNvSpPr/>
              <p:nvPr/>
            </p:nvSpPr>
            <p:spPr>
              <a:xfrm>
                <a:off x="5689025" y="2186475"/>
                <a:ext cx="1438550" cy="124300"/>
              </a:xfrm>
              <a:custGeom>
                <a:rect b="b" l="l" r="r" t="t"/>
                <a:pathLst>
                  <a:path extrusionOk="0" h="4972" w="57542">
                    <a:moveTo>
                      <a:pt x="0" y="1"/>
                    </a:moveTo>
                    <a:lnTo>
                      <a:pt x="1568" y="4971"/>
                    </a:lnTo>
                    <a:lnTo>
                      <a:pt x="55940" y="4971"/>
                    </a:lnTo>
                    <a:lnTo>
                      <a:pt x="575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1"/>
              <p:cNvSpPr/>
              <p:nvPr/>
            </p:nvSpPr>
            <p:spPr>
              <a:xfrm>
                <a:off x="5637325" y="2098925"/>
                <a:ext cx="1541125" cy="101750"/>
              </a:xfrm>
              <a:custGeom>
                <a:rect b="b" l="l" r="r" t="t"/>
                <a:pathLst>
                  <a:path extrusionOk="0" h="4070" w="61645">
                    <a:moveTo>
                      <a:pt x="2669" y="0"/>
                    </a:moveTo>
                    <a:cubicBezTo>
                      <a:pt x="1168" y="0"/>
                      <a:pt x="0" y="901"/>
                      <a:pt x="0" y="2035"/>
                    </a:cubicBezTo>
                    <a:cubicBezTo>
                      <a:pt x="0" y="3169"/>
                      <a:pt x="1234" y="4070"/>
                      <a:pt x="2669" y="4070"/>
                    </a:cubicBezTo>
                    <a:lnTo>
                      <a:pt x="58975" y="4070"/>
                    </a:lnTo>
                    <a:cubicBezTo>
                      <a:pt x="60477" y="4070"/>
                      <a:pt x="61644" y="3169"/>
                      <a:pt x="61644" y="2035"/>
                    </a:cubicBezTo>
                    <a:cubicBezTo>
                      <a:pt x="61644" y="901"/>
                      <a:pt x="60477" y="0"/>
                      <a:pt x="59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1"/>
              <p:cNvSpPr/>
              <p:nvPr/>
            </p:nvSpPr>
            <p:spPr>
              <a:xfrm>
                <a:off x="5987575" y="2592600"/>
                <a:ext cx="840625" cy="1125000"/>
              </a:xfrm>
              <a:custGeom>
                <a:rect b="b" l="l" r="r" t="t"/>
                <a:pathLst>
                  <a:path extrusionOk="0" h="45000" w="33625">
                    <a:moveTo>
                      <a:pt x="0" y="1"/>
                    </a:moveTo>
                    <a:lnTo>
                      <a:pt x="0" y="45000"/>
                    </a:lnTo>
                    <a:lnTo>
                      <a:pt x="33624" y="45000"/>
                    </a:lnTo>
                    <a:lnTo>
                      <a:pt x="336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1"/>
              <p:cNvSpPr/>
              <p:nvPr/>
            </p:nvSpPr>
            <p:spPr>
              <a:xfrm>
                <a:off x="6045100" y="2670175"/>
                <a:ext cx="725550" cy="971550"/>
              </a:xfrm>
              <a:custGeom>
                <a:rect b="b" l="l" r="r" t="t"/>
                <a:pathLst>
                  <a:path extrusionOk="0" h="38862" w="29022">
                    <a:moveTo>
                      <a:pt x="1" y="0"/>
                    </a:moveTo>
                    <a:lnTo>
                      <a:pt x="1" y="38861"/>
                    </a:lnTo>
                    <a:lnTo>
                      <a:pt x="29021" y="38861"/>
                    </a:lnTo>
                    <a:lnTo>
                      <a:pt x="290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1"/>
              <p:cNvSpPr/>
              <p:nvPr/>
            </p:nvSpPr>
            <p:spPr>
              <a:xfrm>
                <a:off x="5987575" y="2592600"/>
                <a:ext cx="840625" cy="29225"/>
              </a:xfrm>
              <a:custGeom>
                <a:rect b="b" l="l" r="r" t="t"/>
                <a:pathLst>
                  <a:path extrusionOk="0" h="1169" w="33625">
                    <a:moveTo>
                      <a:pt x="0" y="1"/>
                    </a:moveTo>
                    <a:lnTo>
                      <a:pt x="0" y="1168"/>
                    </a:lnTo>
                    <a:lnTo>
                      <a:pt x="33624" y="1168"/>
                    </a:lnTo>
                    <a:lnTo>
                      <a:pt x="336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4" name="Shape 7464"/>
        <p:cNvGrpSpPr/>
        <p:nvPr/>
      </p:nvGrpSpPr>
      <p:grpSpPr>
        <a:xfrm>
          <a:off x="0" y="0"/>
          <a:ext cx="0" cy="0"/>
          <a:chOff x="0" y="0"/>
          <a:chExt cx="0" cy="0"/>
        </a:xfrm>
      </p:grpSpPr>
      <p:sp>
        <p:nvSpPr>
          <p:cNvPr id="7465" name="Google Shape;7465;p62"/>
          <p:cNvSpPr txBox="1"/>
          <p:nvPr>
            <p:ph type="title"/>
          </p:nvPr>
        </p:nvSpPr>
        <p:spPr>
          <a:xfrm>
            <a:off x="720000" y="604879"/>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are the </a:t>
            </a:r>
            <a:r>
              <a:rPr lang="en">
                <a:solidFill>
                  <a:schemeClr val="accent2"/>
                </a:solidFill>
              </a:rPr>
              <a:t>awards?</a:t>
            </a:r>
            <a:endParaRPr>
              <a:solidFill>
                <a:schemeClr val="accent2"/>
              </a:solidFill>
            </a:endParaRPr>
          </a:p>
        </p:txBody>
      </p:sp>
      <p:sp>
        <p:nvSpPr>
          <p:cNvPr id="7466" name="Google Shape;7466;p62"/>
          <p:cNvSpPr/>
          <p:nvPr/>
        </p:nvSpPr>
        <p:spPr>
          <a:xfrm>
            <a:off x="3385474" y="1356450"/>
            <a:ext cx="2370600" cy="442500"/>
          </a:xfrm>
          <a:prstGeom prst="roundRect">
            <a:avLst>
              <a:gd fmla="val 0" name="adj"/>
            </a:avLst>
          </a:prstGeom>
          <a:noFill/>
          <a:ln>
            <a:noFill/>
          </a:ln>
        </p:spPr>
        <p:txBody>
          <a:bodyPr anchorCtr="0" anchor="ctr" bIns="100575" lIns="91425" spcFirstLastPara="1" rIns="91425" wrap="square" tIns="91425">
            <a:noAutofit/>
          </a:bodyPr>
          <a:lstStyle/>
          <a:p>
            <a:pPr indent="0" lvl="0" marL="0" rtl="0" algn="ctr">
              <a:spcBef>
                <a:spcPts val="0"/>
              </a:spcBef>
              <a:spcAft>
                <a:spcPts val="0"/>
              </a:spcAft>
              <a:buNone/>
            </a:pPr>
            <a:r>
              <a:rPr lang="en" sz="2200">
                <a:solidFill>
                  <a:schemeClr val="accent2"/>
                </a:solidFill>
                <a:latin typeface="Limelight"/>
                <a:ea typeface="Limelight"/>
                <a:cs typeface="Limelight"/>
                <a:sym typeface="Limelight"/>
              </a:rPr>
              <a:t>Awards</a:t>
            </a:r>
            <a:endParaRPr sz="2200">
              <a:solidFill>
                <a:schemeClr val="accent2"/>
              </a:solidFill>
              <a:latin typeface="Limelight"/>
              <a:ea typeface="Limelight"/>
              <a:cs typeface="Limelight"/>
              <a:sym typeface="Limelight"/>
            </a:endParaRPr>
          </a:p>
        </p:txBody>
      </p:sp>
      <p:sp>
        <p:nvSpPr>
          <p:cNvPr id="7467" name="Google Shape;7467;p62"/>
          <p:cNvSpPr/>
          <p:nvPr/>
        </p:nvSpPr>
        <p:spPr>
          <a:xfrm>
            <a:off x="5753650" y="2560950"/>
            <a:ext cx="1794300" cy="4425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Music</a:t>
            </a:r>
            <a:endParaRPr sz="2200">
              <a:solidFill>
                <a:schemeClr val="dk1"/>
              </a:solidFill>
              <a:latin typeface="Limelight"/>
              <a:ea typeface="Limelight"/>
              <a:cs typeface="Limelight"/>
              <a:sym typeface="Limelight"/>
            </a:endParaRPr>
          </a:p>
        </p:txBody>
      </p:sp>
      <p:sp>
        <p:nvSpPr>
          <p:cNvPr id="7468" name="Google Shape;7468;p62"/>
          <p:cNvSpPr/>
          <p:nvPr/>
        </p:nvSpPr>
        <p:spPr>
          <a:xfrm>
            <a:off x="1600401" y="2560950"/>
            <a:ext cx="1794300" cy="442500"/>
          </a:xfrm>
          <a:prstGeom prst="roundRect">
            <a:avLst>
              <a:gd fmla="val 0" name="adj"/>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Director</a:t>
            </a:r>
            <a:endParaRPr sz="2200">
              <a:solidFill>
                <a:schemeClr val="dk1"/>
              </a:solidFill>
              <a:latin typeface="Limelight"/>
              <a:ea typeface="Limelight"/>
              <a:cs typeface="Limelight"/>
              <a:sym typeface="Limelight"/>
            </a:endParaRPr>
          </a:p>
        </p:txBody>
      </p:sp>
      <p:sp>
        <p:nvSpPr>
          <p:cNvPr id="7469" name="Google Shape;7469;p62"/>
          <p:cNvSpPr/>
          <p:nvPr/>
        </p:nvSpPr>
        <p:spPr>
          <a:xfrm>
            <a:off x="1599200" y="3384497"/>
            <a:ext cx="1794300" cy="905100"/>
          </a:xfrm>
          <a:prstGeom prst="roundRect">
            <a:avLst>
              <a:gd fmla="val 0" name="adj"/>
            </a:avLst>
          </a:prstGeom>
          <a:noFill/>
          <a:ln>
            <a:noFill/>
          </a:ln>
        </p:spPr>
        <p:txBody>
          <a:bodyPr anchorCtr="0" anchor="ctr" bIns="91425" lIns="137150" spcFirstLastPara="1" rIns="137150"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Venus is the second planet from the Sun</a:t>
            </a:r>
            <a:endParaRPr>
              <a:solidFill>
                <a:schemeClr val="dk1"/>
              </a:solidFill>
              <a:latin typeface="Actor"/>
              <a:ea typeface="Actor"/>
              <a:cs typeface="Actor"/>
              <a:sym typeface="Actor"/>
            </a:endParaRPr>
          </a:p>
        </p:txBody>
      </p:sp>
      <p:sp>
        <p:nvSpPr>
          <p:cNvPr id="7470" name="Google Shape;7470;p62"/>
          <p:cNvSpPr/>
          <p:nvPr/>
        </p:nvSpPr>
        <p:spPr>
          <a:xfrm>
            <a:off x="3673447" y="3384495"/>
            <a:ext cx="1794300" cy="905100"/>
          </a:xfrm>
          <a:prstGeom prst="roundRect">
            <a:avLst>
              <a:gd fmla="val 0" name="adj"/>
            </a:avLst>
          </a:prstGeom>
          <a:noFill/>
          <a:ln>
            <a:noFill/>
          </a:ln>
        </p:spPr>
        <p:txBody>
          <a:bodyPr anchorCtr="0" anchor="ctr" bIns="91425" lIns="73150" spcFirstLastPara="1" rIns="73150"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Despite being red, Mars is a cold place</a:t>
            </a:r>
            <a:endParaRPr>
              <a:solidFill>
                <a:schemeClr val="dk1"/>
              </a:solidFill>
              <a:latin typeface="Actor"/>
              <a:ea typeface="Actor"/>
              <a:cs typeface="Actor"/>
              <a:sym typeface="Actor"/>
            </a:endParaRPr>
          </a:p>
        </p:txBody>
      </p:sp>
      <p:sp>
        <p:nvSpPr>
          <p:cNvPr id="7471" name="Google Shape;7471;p62"/>
          <p:cNvSpPr/>
          <p:nvPr/>
        </p:nvSpPr>
        <p:spPr>
          <a:xfrm>
            <a:off x="5753650" y="3384495"/>
            <a:ext cx="1794300" cy="905100"/>
          </a:xfrm>
          <a:prstGeom prst="roundRect">
            <a:avLst>
              <a:gd fmla="val 0" name="adj"/>
            </a:avLst>
          </a:prstGeom>
          <a:noFill/>
          <a:ln>
            <a:noFill/>
          </a:ln>
        </p:spPr>
        <p:txBody>
          <a:bodyPr anchorCtr="0" anchor="ctr" bIns="91425" lIns="45700" spcFirstLastPara="1" rIns="45700"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Saturn is a gas giant planet and has rings</a:t>
            </a:r>
            <a:endParaRPr>
              <a:solidFill>
                <a:schemeClr val="dk1"/>
              </a:solidFill>
              <a:latin typeface="Actor"/>
              <a:ea typeface="Actor"/>
              <a:cs typeface="Actor"/>
              <a:sym typeface="Actor"/>
            </a:endParaRPr>
          </a:p>
        </p:txBody>
      </p:sp>
      <p:cxnSp>
        <p:nvCxnSpPr>
          <p:cNvPr id="7472" name="Google Shape;7472;p62"/>
          <p:cNvCxnSpPr>
            <a:stCxn id="7466" idx="2"/>
            <a:endCxn id="7467" idx="0"/>
          </p:cNvCxnSpPr>
          <p:nvPr/>
        </p:nvCxnSpPr>
        <p:spPr>
          <a:xfrm flipH="1" rot="-5400000">
            <a:off x="5229724" y="1140000"/>
            <a:ext cx="762000" cy="2079900"/>
          </a:xfrm>
          <a:prstGeom prst="bentConnector3">
            <a:avLst>
              <a:gd fmla="val 50000" name="adj1"/>
            </a:avLst>
          </a:prstGeom>
          <a:noFill/>
          <a:ln cap="flat" cmpd="sng" w="19050">
            <a:solidFill>
              <a:schemeClr val="dk1"/>
            </a:solidFill>
            <a:prstDash val="solid"/>
            <a:round/>
            <a:headEnd len="sm" w="sm" type="none"/>
            <a:tailEnd len="sm" w="sm" type="none"/>
          </a:ln>
        </p:spPr>
      </p:cxnSp>
      <p:cxnSp>
        <p:nvCxnSpPr>
          <p:cNvPr id="7473" name="Google Shape;7473;p62"/>
          <p:cNvCxnSpPr>
            <a:stCxn id="7468" idx="0"/>
            <a:endCxn id="7466" idx="2"/>
          </p:cNvCxnSpPr>
          <p:nvPr/>
        </p:nvCxnSpPr>
        <p:spPr>
          <a:xfrm rot="-5400000">
            <a:off x="3153201" y="1143300"/>
            <a:ext cx="762000" cy="2073300"/>
          </a:xfrm>
          <a:prstGeom prst="bentConnector3">
            <a:avLst>
              <a:gd fmla="val 50000" name="adj1"/>
            </a:avLst>
          </a:prstGeom>
          <a:noFill/>
          <a:ln cap="flat" cmpd="sng" w="19050">
            <a:solidFill>
              <a:schemeClr val="dk1"/>
            </a:solidFill>
            <a:prstDash val="solid"/>
            <a:round/>
            <a:headEnd len="sm" w="sm" type="none"/>
            <a:tailEnd len="sm" w="sm" type="none"/>
          </a:ln>
        </p:spPr>
      </p:cxnSp>
      <p:cxnSp>
        <p:nvCxnSpPr>
          <p:cNvPr id="7474" name="Google Shape;7474;p62"/>
          <p:cNvCxnSpPr>
            <a:stCxn id="7475" idx="2"/>
            <a:endCxn id="7470" idx="0"/>
          </p:cNvCxnSpPr>
          <p:nvPr/>
        </p:nvCxnSpPr>
        <p:spPr>
          <a:xfrm flipH="1" rot="-5400000">
            <a:off x="4380385" y="3193650"/>
            <a:ext cx="381000" cy="600"/>
          </a:xfrm>
          <a:prstGeom prst="bentConnector3">
            <a:avLst>
              <a:gd fmla="val 50006" name="adj1"/>
            </a:avLst>
          </a:prstGeom>
          <a:noFill/>
          <a:ln cap="flat" cmpd="sng" w="19050">
            <a:solidFill>
              <a:schemeClr val="dk1"/>
            </a:solidFill>
            <a:prstDash val="solid"/>
            <a:round/>
            <a:headEnd len="sm" w="sm" type="none"/>
            <a:tailEnd len="sm" w="sm" type="none"/>
          </a:ln>
        </p:spPr>
      </p:cxnSp>
      <p:sp>
        <p:nvSpPr>
          <p:cNvPr id="7475" name="Google Shape;7475;p62"/>
          <p:cNvSpPr/>
          <p:nvPr/>
        </p:nvSpPr>
        <p:spPr>
          <a:xfrm>
            <a:off x="3673435" y="2560950"/>
            <a:ext cx="1794300" cy="4425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Film</a:t>
            </a:r>
            <a:endParaRPr sz="2200">
              <a:solidFill>
                <a:schemeClr val="dk1"/>
              </a:solidFill>
              <a:latin typeface="Limelight"/>
              <a:ea typeface="Limelight"/>
              <a:cs typeface="Limelight"/>
              <a:sym typeface="Limelight"/>
            </a:endParaRPr>
          </a:p>
        </p:txBody>
      </p:sp>
      <p:cxnSp>
        <p:nvCxnSpPr>
          <p:cNvPr id="7476" name="Google Shape;7476;p62"/>
          <p:cNvCxnSpPr>
            <a:stCxn id="7466" idx="2"/>
            <a:endCxn id="7475" idx="0"/>
          </p:cNvCxnSpPr>
          <p:nvPr/>
        </p:nvCxnSpPr>
        <p:spPr>
          <a:xfrm flipH="1">
            <a:off x="4570474" y="1798950"/>
            <a:ext cx="300" cy="762000"/>
          </a:xfrm>
          <a:prstGeom prst="straightConnector1">
            <a:avLst/>
          </a:prstGeom>
          <a:noFill/>
          <a:ln cap="flat" cmpd="sng" w="19050">
            <a:solidFill>
              <a:schemeClr val="dk1"/>
            </a:solidFill>
            <a:prstDash val="solid"/>
            <a:round/>
            <a:headEnd len="med" w="med" type="none"/>
            <a:tailEnd len="med" w="med" type="none"/>
          </a:ln>
        </p:spPr>
      </p:cxnSp>
      <p:cxnSp>
        <p:nvCxnSpPr>
          <p:cNvPr id="7477" name="Google Shape;7477;p62"/>
          <p:cNvCxnSpPr>
            <a:stCxn id="7467" idx="2"/>
            <a:endCxn id="7471" idx="0"/>
          </p:cNvCxnSpPr>
          <p:nvPr/>
        </p:nvCxnSpPr>
        <p:spPr>
          <a:xfrm>
            <a:off x="6650800" y="3003450"/>
            <a:ext cx="0" cy="381000"/>
          </a:xfrm>
          <a:prstGeom prst="straightConnector1">
            <a:avLst/>
          </a:prstGeom>
          <a:noFill/>
          <a:ln cap="flat" cmpd="sng" w="19050">
            <a:solidFill>
              <a:schemeClr val="dk1"/>
            </a:solidFill>
            <a:prstDash val="solid"/>
            <a:round/>
            <a:headEnd len="med" w="med" type="none"/>
            <a:tailEnd len="med" w="med" type="none"/>
          </a:ln>
        </p:spPr>
      </p:cxnSp>
      <p:cxnSp>
        <p:nvCxnSpPr>
          <p:cNvPr id="7478" name="Google Shape;7478;p62"/>
          <p:cNvCxnSpPr>
            <a:stCxn id="7468" idx="2"/>
            <a:endCxn id="7469" idx="0"/>
          </p:cNvCxnSpPr>
          <p:nvPr/>
        </p:nvCxnSpPr>
        <p:spPr>
          <a:xfrm flipH="1">
            <a:off x="2496351" y="3003450"/>
            <a:ext cx="1200" cy="381000"/>
          </a:xfrm>
          <a:prstGeom prst="straightConnector1">
            <a:avLst/>
          </a:prstGeom>
          <a:noFill/>
          <a:ln cap="flat" cmpd="sng" w="19050">
            <a:solidFill>
              <a:schemeClr val="dk1"/>
            </a:solidFill>
            <a:prstDash val="solid"/>
            <a:round/>
            <a:headEnd len="med" w="med" type="none"/>
            <a:tailEnd len="med" w="med" type="none"/>
          </a:ln>
        </p:spPr>
      </p:cxnSp>
      <p:grpSp>
        <p:nvGrpSpPr>
          <p:cNvPr id="7479" name="Google Shape;7479;p62"/>
          <p:cNvGrpSpPr/>
          <p:nvPr/>
        </p:nvGrpSpPr>
        <p:grpSpPr>
          <a:xfrm>
            <a:off x="7642223" y="1833169"/>
            <a:ext cx="1336018" cy="2777570"/>
            <a:chOff x="7642223" y="1833169"/>
            <a:chExt cx="1336018" cy="2777570"/>
          </a:xfrm>
        </p:grpSpPr>
        <p:grpSp>
          <p:nvGrpSpPr>
            <p:cNvPr id="7480" name="Google Shape;7480;p62"/>
            <p:cNvGrpSpPr/>
            <p:nvPr/>
          </p:nvGrpSpPr>
          <p:grpSpPr>
            <a:xfrm>
              <a:off x="8194389" y="1833169"/>
              <a:ext cx="783852" cy="2727297"/>
              <a:chOff x="8191689" y="1830311"/>
              <a:chExt cx="783852" cy="2727297"/>
            </a:xfrm>
          </p:grpSpPr>
          <p:sp>
            <p:nvSpPr>
              <p:cNvPr id="7481" name="Google Shape;7481;p62"/>
              <p:cNvSpPr/>
              <p:nvPr/>
            </p:nvSpPr>
            <p:spPr>
              <a:xfrm>
                <a:off x="8259500" y="1877803"/>
                <a:ext cx="716041" cy="905118"/>
              </a:xfrm>
              <a:custGeom>
                <a:rect b="b" l="l" r="r" t="t"/>
                <a:pathLst>
                  <a:path extrusionOk="0" h="22103" w="24583">
                    <a:moveTo>
                      <a:pt x="12439" y="1"/>
                    </a:moveTo>
                    <a:cubicBezTo>
                      <a:pt x="10359" y="1"/>
                      <a:pt x="7723" y="365"/>
                      <a:pt x="7723" y="365"/>
                    </a:cubicBezTo>
                    <a:cubicBezTo>
                      <a:pt x="7723" y="365"/>
                      <a:pt x="7080" y="2449"/>
                      <a:pt x="6425" y="5318"/>
                    </a:cubicBezTo>
                    <a:cubicBezTo>
                      <a:pt x="6163" y="6509"/>
                      <a:pt x="4413" y="6533"/>
                      <a:pt x="3699" y="8259"/>
                    </a:cubicBezTo>
                    <a:cubicBezTo>
                      <a:pt x="3056" y="9843"/>
                      <a:pt x="3270" y="11640"/>
                      <a:pt x="3056" y="12640"/>
                    </a:cubicBezTo>
                    <a:cubicBezTo>
                      <a:pt x="2768" y="13977"/>
                      <a:pt x="2186" y="14255"/>
                      <a:pt x="1610" y="14255"/>
                    </a:cubicBezTo>
                    <a:cubicBezTo>
                      <a:pt x="1201" y="14255"/>
                      <a:pt x="795" y="14115"/>
                      <a:pt x="498" y="14115"/>
                    </a:cubicBezTo>
                    <a:cubicBezTo>
                      <a:pt x="191" y="14115"/>
                      <a:pt x="1" y="14264"/>
                      <a:pt x="44" y="14867"/>
                    </a:cubicBezTo>
                    <a:cubicBezTo>
                      <a:pt x="141" y="16234"/>
                      <a:pt x="8388" y="22102"/>
                      <a:pt x="15668" y="22102"/>
                    </a:cubicBezTo>
                    <a:cubicBezTo>
                      <a:pt x="19103" y="22102"/>
                      <a:pt x="22322" y="20796"/>
                      <a:pt x="24368" y="17093"/>
                    </a:cubicBezTo>
                    <a:cubicBezTo>
                      <a:pt x="24368" y="17093"/>
                      <a:pt x="24582" y="14938"/>
                      <a:pt x="21570" y="13069"/>
                    </a:cubicBezTo>
                    <a:cubicBezTo>
                      <a:pt x="18558" y="11200"/>
                      <a:pt x="18629" y="11640"/>
                      <a:pt x="18772" y="9342"/>
                    </a:cubicBezTo>
                    <a:cubicBezTo>
                      <a:pt x="18915" y="7045"/>
                      <a:pt x="19486" y="7187"/>
                      <a:pt x="17046" y="4461"/>
                    </a:cubicBezTo>
                    <a:cubicBezTo>
                      <a:pt x="15605" y="2842"/>
                      <a:pt x="16046" y="794"/>
                      <a:pt x="14462" y="222"/>
                    </a:cubicBezTo>
                    <a:cubicBezTo>
                      <a:pt x="14013" y="59"/>
                      <a:pt x="13270" y="1"/>
                      <a:pt x="124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2" name="Google Shape;7482;p62"/>
              <p:cNvGrpSpPr/>
              <p:nvPr/>
            </p:nvGrpSpPr>
            <p:grpSpPr>
              <a:xfrm>
                <a:off x="8191689" y="1830311"/>
                <a:ext cx="736165" cy="2727297"/>
                <a:chOff x="3344225" y="1618000"/>
                <a:chExt cx="897325" cy="3324350"/>
              </a:xfrm>
            </p:grpSpPr>
            <p:sp>
              <p:nvSpPr>
                <p:cNvPr id="7483" name="Google Shape;7483;p62"/>
                <p:cNvSpPr/>
                <p:nvPr/>
              </p:nvSpPr>
              <p:spPr>
                <a:xfrm>
                  <a:off x="3782050" y="3045125"/>
                  <a:ext cx="414475" cy="1807975"/>
                </a:xfrm>
                <a:custGeom>
                  <a:rect b="b" l="l" r="r" t="t"/>
                  <a:pathLst>
                    <a:path extrusionOk="0" h="72319" w="16579">
                      <a:moveTo>
                        <a:pt x="11375" y="0"/>
                      </a:moveTo>
                      <a:lnTo>
                        <a:pt x="0" y="5805"/>
                      </a:lnTo>
                      <a:cubicBezTo>
                        <a:pt x="0" y="5805"/>
                        <a:pt x="500" y="36527"/>
                        <a:pt x="2001" y="37594"/>
                      </a:cubicBezTo>
                      <a:lnTo>
                        <a:pt x="2869" y="38094"/>
                      </a:lnTo>
                      <a:lnTo>
                        <a:pt x="3536" y="72319"/>
                      </a:lnTo>
                      <a:lnTo>
                        <a:pt x="4837" y="72252"/>
                      </a:lnTo>
                      <a:cubicBezTo>
                        <a:pt x="4837" y="72252"/>
                        <a:pt x="12109" y="49136"/>
                        <a:pt x="9740" y="42364"/>
                      </a:cubicBezTo>
                      <a:cubicBezTo>
                        <a:pt x="7372" y="35626"/>
                        <a:pt x="6705" y="32223"/>
                        <a:pt x="7906" y="29555"/>
                      </a:cubicBezTo>
                      <a:cubicBezTo>
                        <a:pt x="9107" y="26886"/>
                        <a:pt x="16579" y="6372"/>
                        <a:pt x="11375" y="0"/>
                      </a:cubicBezTo>
                      <a:close/>
                    </a:path>
                  </a:pathLst>
                </a:custGeom>
                <a:solidFill>
                  <a:srgbClr val="F7AC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2"/>
                <p:cNvSpPr/>
                <p:nvPr/>
              </p:nvSpPr>
              <p:spPr>
                <a:xfrm>
                  <a:off x="3511850" y="3176050"/>
                  <a:ext cx="388625" cy="1689575"/>
                </a:xfrm>
                <a:custGeom>
                  <a:rect b="b" l="l" r="r" t="t"/>
                  <a:pathLst>
                    <a:path extrusionOk="0" h="67583" w="15545">
                      <a:moveTo>
                        <a:pt x="4203" y="0"/>
                      </a:moveTo>
                      <a:lnTo>
                        <a:pt x="1335" y="33625"/>
                      </a:lnTo>
                      <a:lnTo>
                        <a:pt x="2202" y="34692"/>
                      </a:lnTo>
                      <a:lnTo>
                        <a:pt x="0" y="67482"/>
                      </a:lnTo>
                      <a:lnTo>
                        <a:pt x="1568" y="67582"/>
                      </a:lnTo>
                      <a:cubicBezTo>
                        <a:pt x="1568" y="67582"/>
                        <a:pt x="8173" y="46901"/>
                        <a:pt x="8673" y="44432"/>
                      </a:cubicBezTo>
                      <a:cubicBezTo>
                        <a:pt x="9140" y="41964"/>
                        <a:pt x="7306" y="34058"/>
                        <a:pt x="7306" y="34058"/>
                      </a:cubicBezTo>
                      <a:lnTo>
                        <a:pt x="15545" y="267"/>
                      </a:lnTo>
                      <a:lnTo>
                        <a:pt x="4203" y="0"/>
                      </a:lnTo>
                      <a:close/>
                    </a:path>
                  </a:pathLst>
                </a:custGeom>
                <a:solidFill>
                  <a:srgbClr val="F7AC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2"/>
                <p:cNvSpPr/>
                <p:nvPr/>
              </p:nvSpPr>
              <p:spPr>
                <a:xfrm>
                  <a:off x="3782050" y="3045125"/>
                  <a:ext cx="414475" cy="1807975"/>
                </a:xfrm>
                <a:custGeom>
                  <a:rect b="b" l="l" r="r" t="t"/>
                  <a:pathLst>
                    <a:path extrusionOk="0" h="72319" w="16579">
                      <a:moveTo>
                        <a:pt x="11375" y="0"/>
                      </a:moveTo>
                      <a:lnTo>
                        <a:pt x="0" y="5805"/>
                      </a:lnTo>
                      <a:cubicBezTo>
                        <a:pt x="0" y="5805"/>
                        <a:pt x="500" y="36527"/>
                        <a:pt x="2001" y="37594"/>
                      </a:cubicBezTo>
                      <a:lnTo>
                        <a:pt x="2869" y="38094"/>
                      </a:lnTo>
                      <a:lnTo>
                        <a:pt x="3536" y="72319"/>
                      </a:lnTo>
                      <a:lnTo>
                        <a:pt x="4837" y="72252"/>
                      </a:lnTo>
                      <a:cubicBezTo>
                        <a:pt x="4837" y="72252"/>
                        <a:pt x="12109" y="49136"/>
                        <a:pt x="9740" y="42364"/>
                      </a:cubicBezTo>
                      <a:cubicBezTo>
                        <a:pt x="7372" y="35626"/>
                        <a:pt x="6705" y="32223"/>
                        <a:pt x="7906" y="29555"/>
                      </a:cubicBezTo>
                      <a:cubicBezTo>
                        <a:pt x="9107" y="26886"/>
                        <a:pt x="16579" y="6372"/>
                        <a:pt x="113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2"/>
                <p:cNvSpPr/>
                <p:nvPr/>
              </p:nvSpPr>
              <p:spPr>
                <a:xfrm>
                  <a:off x="3511850" y="3176050"/>
                  <a:ext cx="388625" cy="1689575"/>
                </a:xfrm>
                <a:custGeom>
                  <a:rect b="b" l="l" r="r" t="t"/>
                  <a:pathLst>
                    <a:path extrusionOk="0" h="67583" w="15545">
                      <a:moveTo>
                        <a:pt x="4203" y="0"/>
                      </a:moveTo>
                      <a:lnTo>
                        <a:pt x="1335" y="33625"/>
                      </a:lnTo>
                      <a:lnTo>
                        <a:pt x="2202" y="34692"/>
                      </a:lnTo>
                      <a:lnTo>
                        <a:pt x="0" y="67482"/>
                      </a:lnTo>
                      <a:lnTo>
                        <a:pt x="1568" y="67582"/>
                      </a:lnTo>
                      <a:cubicBezTo>
                        <a:pt x="1568" y="67582"/>
                        <a:pt x="8173" y="46901"/>
                        <a:pt x="8673" y="44432"/>
                      </a:cubicBezTo>
                      <a:cubicBezTo>
                        <a:pt x="9140" y="41964"/>
                        <a:pt x="7306" y="34058"/>
                        <a:pt x="7306" y="34058"/>
                      </a:cubicBezTo>
                      <a:lnTo>
                        <a:pt x="15545" y="267"/>
                      </a:lnTo>
                      <a:lnTo>
                        <a:pt x="42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2"/>
                <p:cNvSpPr/>
                <p:nvPr/>
              </p:nvSpPr>
              <p:spPr>
                <a:xfrm>
                  <a:off x="3581900" y="2258850"/>
                  <a:ext cx="564600" cy="995550"/>
                </a:xfrm>
                <a:custGeom>
                  <a:rect b="b" l="l" r="r" t="t"/>
                  <a:pathLst>
                    <a:path extrusionOk="0" h="39822" w="22584">
                      <a:moveTo>
                        <a:pt x="12000" y="0"/>
                      </a:moveTo>
                      <a:cubicBezTo>
                        <a:pt x="9680" y="0"/>
                        <a:pt x="7906" y="229"/>
                        <a:pt x="7906" y="229"/>
                      </a:cubicBezTo>
                      <a:cubicBezTo>
                        <a:pt x="7745" y="213"/>
                        <a:pt x="7583" y="205"/>
                        <a:pt x="7421" y="205"/>
                      </a:cubicBezTo>
                      <a:cubicBezTo>
                        <a:pt x="3901" y="205"/>
                        <a:pt x="0" y="3832"/>
                        <a:pt x="0" y="3832"/>
                      </a:cubicBezTo>
                      <a:lnTo>
                        <a:pt x="1034" y="38223"/>
                      </a:lnTo>
                      <a:cubicBezTo>
                        <a:pt x="2713" y="39367"/>
                        <a:pt x="4524" y="39822"/>
                        <a:pt x="6342" y="39822"/>
                      </a:cubicBezTo>
                      <a:cubicBezTo>
                        <a:pt x="13375" y="39822"/>
                        <a:pt x="20515" y="33019"/>
                        <a:pt x="20515" y="33019"/>
                      </a:cubicBezTo>
                      <a:lnTo>
                        <a:pt x="15678" y="26181"/>
                      </a:lnTo>
                      <a:lnTo>
                        <a:pt x="22583" y="4399"/>
                      </a:lnTo>
                      <a:cubicBezTo>
                        <a:pt x="21633" y="682"/>
                        <a:pt x="16003" y="0"/>
                        <a:pt x="12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2"/>
                <p:cNvSpPr/>
                <p:nvPr/>
              </p:nvSpPr>
              <p:spPr>
                <a:xfrm>
                  <a:off x="3570200" y="1648125"/>
                  <a:ext cx="534600" cy="600125"/>
                </a:xfrm>
                <a:custGeom>
                  <a:rect b="b" l="l" r="r" t="t"/>
                  <a:pathLst>
                    <a:path extrusionOk="0" h="24005" w="21384">
                      <a:moveTo>
                        <a:pt x="1636" y="6645"/>
                      </a:moveTo>
                      <a:lnTo>
                        <a:pt x="1721" y="6816"/>
                      </a:lnTo>
                      <a:lnTo>
                        <a:pt x="1721" y="6816"/>
                      </a:lnTo>
                      <a:cubicBezTo>
                        <a:pt x="1668" y="6705"/>
                        <a:pt x="1636" y="6645"/>
                        <a:pt x="1636" y="6645"/>
                      </a:cubicBezTo>
                      <a:close/>
                      <a:moveTo>
                        <a:pt x="10645" y="0"/>
                      </a:moveTo>
                      <a:cubicBezTo>
                        <a:pt x="5445" y="0"/>
                        <a:pt x="1" y="3253"/>
                        <a:pt x="1736" y="6845"/>
                      </a:cubicBezTo>
                      <a:lnTo>
                        <a:pt x="1721" y="6816"/>
                      </a:lnTo>
                      <a:lnTo>
                        <a:pt x="1721" y="6816"/>
                      </a:lnTo>
                      <a:cubicBezTo>
                        <a:pt x="2078" y="7564"/>
                        <a:pt x="3377" y="10650"/>
                        <a:pt x="2069" y="13583"/>
                      </a:cubicBezTo>
                      <a:cubicBezTo>
                        <a:pt x="1169" y="15618"/>
                        <a:pt x="4238" y="20255"/>
                        <a:pt x="6072" y="22757"/>
                      </a:cubicBezTo>
                      <a:cubicBezTo>
                        <a:pt x="6688" y="23544"/>
                        <a:pt x="7630" y="24005"/>
                        <a:pt x="8590" y="24005"/>
                      </a:cubicBezTo>
                      <a:cubicBezTo>
                        <a:pt x="8932" y="24005"/>
                        <a:pt x="9276" y="23947"/>
                        <a:pt x="9608" y="23824"/>
                      </a:cubicBezTo>
                      <a:cubicBezTo>
                        <a:pt x="11876" y="23057"/>
                        <a:pt x="13778" y="21656"/>
                        <a:pt x="14779" y="18520"/>
                      </a:cubicBezTo>
                      <a:cubicBezTo>
                        <a:pt x="16413" y="13650"/>
                        <a:pt x="21383" y="5177"/>
                        <a:pt x="15879" y="1441"/>
                      </a:cubicBezTo>
                      <a:cubicBezTo>
                        <a:pt x="14408" y="434"/>
                        <a:pt x="12543" y="0"/>
                        <a:pt x="10645" y="0"/>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2"/>
                <p:cNvSpPr/>
                <p:nvPr/>
              </p:nvSpPr>
              <p:spPr>
                <a:xfrm>
                  <a:off x="3957175" y="1935725"/>
                  <a:ext cx="93425" cy="82850"/>
                </a:xfrm>
                <a:custGeom>
                  <a:rect b="b" l="l" r="r" t="t"/>
                  <a:pathLst>
                    <a:path extrusionOk="0" h="3314" w="3737">
                      <a:moveTo>
                        <a:pt x="1924" y="1"/>
                      </a:moveTo>
                      <a:cubicBezTo>
                        <a:pt x="1516" y="1"/>
                        <a:pt x="1099" y="76"/>
                        <a:pt x="767" y="145"/>
                      </a:cubicBezTo>
                      <a:lnTo>
                        <a:pt x="500" y="45"/>
                      </a:lnTo>
                      <a:cubicBezTo>
                        <a:pt x="0" y="312"/>
                        <a:pt x="67" y="1979"/>
                        <a:pt x="100" y="2513"/>
                      </a:cubicBezTo>
                      <a:cubicBezTo>
                        <a:pt x="200" y="3147"/>
                        <a:pt x="200" y="3180"/>
                        <a:pt x="834" y="3280"/>
                      </a:cubicBezTo>
                      <a:cubicBezTo>
                        <a:pt x="1001" y="3297"/>
                        <a:pt x="1259" y="3314"/>
                        <a:pt x="1514" y="3314"/>
                      </a:cubicBezTo>
                      <a:cubicBezTo>
                        <a:pt x="1768" y="3314"/>
                        <a:pt x="2018" y="3297"/>
                        <a:pt x="2168" y="3247"/>
                      </a:cubicBezTo>
                      <a:cubicBezTo>
                        <a:pt x="3036" y="2947"/>
                        <a:pt x="3736" y="1512"/>
                        <a:pt x="3336" y="678"/>
                      </a:cubicBezTo>
                      <a:cubicBezTo>
                        <a:pt x="3062" y="151"/>
                        <a:pt x="2502" y="1"/>
                        <a:pt x="1924" y="1"/>
                      </a:cubicBezTo>
                      <a:close/>
                    </a:path>
                  </a:pathLst>
                </a:custGeom>
                <a:solidFill>
                  <a:srgbClr val="F7AC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2"/>
                <p:cNvSpPr/>
                <p:nvPr/>
              </p:nvSpPr>
              <p:spPr>
                <a:xfrm>
                  <a:off x="3458550" y="1618000"/>
                  <a:ext cx="609550" cy="357225"/>
                </a:xfrm>
                <a:custGeom>
                  <a:rect b="b" l="l" r="r" t="t"/>
                  <a:pathLst>
                    <a:path extrusionOk="0" h="14289" w="24382">
                      <a:moveTo>
                        <a:pt x="16273" y="1"/>
                      </a:moveTo>
                      <a:cubicBezTo>
                        <a:pt x="16229" y="1"/>
                        <a:pt x="16185" y="4"/>
                        <a:pt x="16142" y="11"/>
                      </a:cubicBezTo>
                      <a:cubicBezTo>
                        <a:pt x="16083" y="17"/>
                        <a:pt x="15970" y="19"/>
                        <a:pt x="15813" y="19"/>
                      </a:cubicBezTo>
                      <a:cubicBezTo>
                        <a:pt x="15658" y="19"/>
                        <a:pt x="15460" y="17"/>
                        <a:pt x="15226" y="17"/>
                      </a:cubicBezTo>
                      <a:cubicBezTo>
                        <a:pt x="11691" y="17"/>
                        <a:pt x="0" y="342"/>
                        <a:pt x="6769" y="10819"/>
                      </a:cubicBezTo>
                      <a:cubicBezTo>
                        <a:pt x="6769" y="10819"/>
                        <a:pt x="16876" y="9284"/>
                        <a:pt x="19511" y="5815"/>
                      </a:cubicBezTo>
                      <a:lnTo>
                        <a:pt x="19511" y="5815"/>
                      </a:lnTo>
                      <a:cubicBezTo>
                        <a:pt x="19511" y="5816"/>
                        <a:pt x="18611" y="11720"/>
                        <a:pt x="20179" y="12687"/>
                      </a:cubicBezTo>
                      <a:lnTo>
                        <a:pt x="20279" y="14055"/>
                      </a:lnTo>
                      <a:lnTo>
                        <a:pt x="21179" y="14288"/>
                      </a:lnTo>
                      <a:lnTo>
                        <a:pt x="21813" y="12687"/>
                      </a:lnTo>
                      <a:lnTo>
                        <a:pt x="24382" y="5482"/>
                      </a:lnTo>
                      <a:cubicBezTo>
                        <a:pt x="24382" y="5482"/>
                        <a:pt x="22426" y="1236"/>
                        <a:pt x="20027" y="1236"/>
                      </a:cubicBezTo>
                      <a:cubicBezTo>
                        <a:pt x="19589" y="1236"/>
                        <a:pt x="19136" y="1378"/>
                        <a:pt x="18677" y="1712"/>
                      </a:cubicBezTo>
                      <a:cubicBezTo>
                        <a:pt x="18677" y="1712"/>
                        <a:pt x="17271" y="1"/>
                        <a:pt x="162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2"/>
                <p:cNvSpPr/>
                <p:nvPr/>
              </p:nvSpPr>
              <p:spPr>
                <a:xfrm>
                  <a:off x="3628600" y="1657450"/>
                  <a:ext cx="297725" cy="227700"/>
                </a:xfrm>
                <a:custGeom>
                  <a:rect b="b" l="l" r="r" t="t"/>
                  <a:pathLst>
                    <a:path extrusionOk="0" h="9108" w="11909">
                      <a:moveTo>
                        <a:pt x="11909" y="1"/>
                      </a:moveTo>
                      <a:cubicBezTo>
                        <a:pt x="11875" y="1"/>
                        <a:pt x="11842" y="68"/>
                        <a:pt x="11742" y="101"/>
                      </a:cubicBezTo>
                      <a:cubicBezTo>
                        <a:pt x="11709" y="234"/>
                        <a:pt x="11609" y="368"/>
                        <a:pt x="11442" y="535"/>
                      </a:cubicBezTo>
                      <a:cubicBezTo>
                        <a:pt x="11342" y="635"/>
                        <a:pt x="11108" y="802"/>
                        <a:pt x="10841" y="935"/>
                      </a:cubicBezTo>
                      <a:cubicBezTo>
                        <a:pt x="10575" y="1068"/>
                        <a:pt x="10208" y="1102"/>
                        <a:pt x="9841" y="1102"/>
                      </a:cubicBezTo>
                      <a:cubicBezTo>
                        <a:pt x="9407" y="1102"/>
                        <a:pt x="9007" y="1068"/>
                        <a:pt x="8540" y="968"/>
                      </a:cubicBezTo>
                      <a:cubicBezTo>
                        <a:pt x="8073" y="902"/>
                        <a:pt x="7572" y="802"/>
                        <a:pt x="7039" y="768"/>
                      </a:cubicBezTo>
                      <a:cubicBezTo>
                        <a:pt x="6896" y="764"/>
                        <a:pt x="6749" y="761"/>
                        <a:pt x="6598" y="761"/>
                      </a:cubicBezTo>
                      <a:cubicBezTo>
                        <a:pt x="5656" y="761"/>
                        <a:pt x="4576" y="866"/>
                        <a:pt x="3570" y="1269"/>
                      </a:cubicBezTo>
                      <a:cubicBezTo>
                        <a:pt x="3002" y="1502"/>
                        <a:pt x="2435" y="1869"/>
                        <a:pt x="2035" y="2303"/>
                      </a:cubicBezTo>
                      <a:cubicBezTo>
                        <a:pt x="1601" y="2736"/>
                        <a:pt x="1335" y="3237"/>
                        <a:pt x="1068" y="3737"/>
                      </a:cubicBezTo>
                      <a:cubicBezTo>
                        <a:pt x="868" y="4237"/>
                        <a:pt x="701" y="4738"/>
                        <a:pt x="567" y="5205"/>
                      </a:cubicBezTo>
                      <a:cubicBezTo>
                        <a:pt x="501" y="5638"/>
                        <a:pt x="367" y="6105"/>
                        <a:pt x="267" y="6472"/>
                      </a:cubicBezTo>
                      <a:cubicBezTo>
                        <a:pt x="67" y="7273"/>
                        <a:pt x="0" y="7940"/>
                        <a:pt x="0" y="8407"/>
                      </a:cubicBezTo>
                      <a:cubicBezTo>
                        <a:pt x="0" y="8841"/>
                        <a:pt x="67" y="9107"/>
                        <a:pt x="67" y="9107"/>
                      </a:cubicBezTo>
                      <a:cubicBezTo>
                        <a:pt x="100" y="9107"/>
                        <a:pt x="67" y="8841"/>
                        <a:pt x="100" y="8407"/>
                      </a:cubicBezTo>
                      <a:cubicBezTo>
                        <a:pt x="167" y="7973"/>
                        <a:pt x="267" y="7340"/>
                        <a:pt x="501" y="6572"/>
                      </a:cubicBezTo>
                      <a:cubicBezTo>
                        <a:pt x="567" y="6172"/>
                        <a:pt x="701" y="5772"/>
                        <a:pt x="834" y="5305"/>
                      </a:cubicBezTo>
                      <a:cubicBezTo>
                        <a:pt x="934" y="4838"/>
                        <a:pt x="1101" y="4404"/>
                        <a:pt x="1368" y="3937"/>
                      </a:cubicBezTo>
                      <a:cubicBezTo>
                        <a:pt x="1601" y="3470"/>
                        <a:pt x="1902" y="2970"/>
                        <a:pt x="2269" y="2603"/>
                      </a:cubicBezTo>
                      <a:cubicBezTo>
                        <a:pt x="2669" y="2236"/>
                        <a:pt x="3169" y="1902"/>
                        <a:pt x="3703" y="1669"/>
                      </a:cubicBezTo>
                      <a:cubicBezTo>
                        <a:pt x="4629" y="1315"/>
                        <a:pt x="5578" y="1183"/>
                        <a:pt x="6458" y="1183"/>
                      </a:cubicBezTo>
                      <a:cubicBezTo>
                        <a:pt x="6655" y="1183"/>
                        <a:pt x="6849" y="1190"/>
                        <a:pt x="7039" y="1202"/>
                      </a:cubicBezTo>
                      <a:cubicBezTo>
                        <a:pt x="7572" y="1202"/>
                        <a:pt x="8073" y="1269"/>
                        <a:pt x="8540" y="1369"/>
                      </a:cubicBezTo>
                      <a:cubicBezTo>
                        <a:pt x="8882" y="1417"/>
                        <a:pt x="9206" y="1448"/>
                        <a:pt x="9525" y="1448"/>
                      </a:cubicBezTo>
                      <a:cubicBezTo>
                        <a:pt x="9642" y="1448"/>
                        <a:pt x="9758" y="1444"/>
                        <a:pt x="9874" y="1435"/>
                      </a:cubicBezTo>
                      <a:cubicBezTo>
                        <a:pt x="10274" y="1435"/>
                        <a:pt x="10675" y="1369"/>
                        <a:pt x="10941" y="1202"/>
                      </a:cubicBezTo>
                      <a:cubicBezTo>
                        <a:pt x="11242" y="1035"/>
                        <a:pt x="11509" y="802"/>
                        <a:pt x="11609" y="635"/>
                      </a:cubicBezTo>
                      <a:cubicBezTo>
                        <a:pt x="11742" y="468"/>
                        <a:pt x="11842" y="301"/>
                        <a:pt x="11875" y="201"/>
                      </a:cubicBezTo>
                      <a:cubicBezTo>
                        <a:pt x="11909" y="101"/>
                        <a:pt x="11909" y="1"/>
                        <a:pt x="119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2"/>
                <p:cNvSpPr/>
                <p:nvPr/>
              </p:nvSpPr>
              <p:spPr>
                <a:xfrm>
                  <a:off x="3926300" y="1653300"/>
                  <a:ext cx="84250" cy="309400"/>
                </a:xfrm>
                <a:custGeom>
                  <a:rect b="b" l="l" r="r" t="t"/>
                  <a:pathLst>
                    <a:path extrusionOk="0" h="12376" w="3370">
                      <a:moveTo>
                        <a:pt x="301" y="0"/>
                      </a:moveTo>
                      <a:cubicBezTo>
                        <a:pt x="268" y="0"/>
                        <a:pt x="168" y="67"/>
                        <a:pt x="134" y="67"/>
                      </a:cubicBezTo>
                      <a:cubicBezTo>
                        <a:pt x="68" y="67"/>
                        <a:pt x="1" y="100"/>
                        <a:pt x="1" y="100"/>
                      </a:cubicBezTo>
                      <a:cubicBezTo>
                        <a:pt x="1" y="134"/>
                        <a:pt x="68" y="134"/>
                        <a:pt x="134" y="134"/>
                      </a:cubicBezTo>
                      <a:lnTo>
                        <a:pt x="301" y="134"/>
                      </a:lnTo>
                      <a:cubicBezTo>
                        <a:pt x="334" y="134"/>
                        <a:pt x="434" y="167"/>
                        <a:pt x="501" y="167"/>
                      </a:cubicBezTo>
                      <a:cubicBezTo>
                        <a:pt x="835" y="267"/>
                        <a:pt x="1268" y="467"/>
                        <a:pt x="1669" y="934"/>
                      </a:cubicBezTo>
                      <a:cubicBezTo>
                        <a:pt x="2102" y="1401"/>
                        <a:pt x="2436" y="2068"/>
                        <a:pt x="2669" y="2836"/>
                      </a:cubicBezTo>
                      <a:cubicBezTo>
                        <a:pt x="2803" y="3269"/>
                        <a:pt x="2936" y="3669"/>
                        <a:pt x="2970" y="4103"/>
                      </a:cubicBezTo>
                      <a:cubicBezTo>
                        <a:pt x="3003" y="4570"/>
                        <a:pt x="3003" y="5004"/>
                        <a:pt x="2970" y="5471"/>
                      </a:cubicBezTo>
                      <a:cubicBezTo>
                        <a:pt x="2836" y="6405"/>
                        <a:pt x="2636" y="7272"/>
                        <a:pt x="2436" y="8106"/>
                      </a:cubicBezTo>
                      <a:cubicBezTo>
                        <a:pt x="2236" y="8940"/>
                        <a:pt x="2102" y="9707"/>
                        <a:pt x="2069" y="10308"/>
                      </a:cubicBezTo>
                      <a:cubicBezTo>
                        <a:pt x="2002" y="10975"/>
                        <a:pt x="1969" y="11475"/>
                        <a:pt x="1936" y="11809"/>
                      </a:cubicBezTo>
                      <a:cubicBezTo>
                        <a:pt x="1902" y="12142"/>
                        <a:pt x="1835" y="12376"/>
                        <a:pt x="1902" y="12376"/>
                      </a:cubicBezTo>
                      <a:cubicBezTo>
                        <a:pt x="1936" y="12376"/>
                        <a:pt x="2002" y="12209"/>
                        <a:pt x="2102" y="11775"/>
                      </a:cubicBezTo>
                      <a:cubicBezTo>
                        <a:pt x="2202" y="11408"/>
                        <a:pt x="2269" y="10908"/>
                        <a:pt x="2336" y="10274"/>
                      </a:cubicBezTo>
                      <a:cubicBezTo>
                        <a:pt x="2436" y="9640"/>
                        <a:pt x="2603" y="8907"/>
                        <a:pt x="2803" y="8106"/>
                      </a:cubicBezTo>
                      <a:cubicBezTo>
                        <a:pt x="2970" y="7305"/>
                        <a:pt x="3270" y="6438"/>
                        <a:pt x="3337" y="5437"/>
                      </a:cubicBezTo>
                      <a:cubicBezTo>
                        <a:pt x="3370" y="4937"/>
                        <a:pt x="3370" y="4437"/>
                        <a:pt x="3337" y="3970"/>
                      </a:cubicBezTo>
                      <a:cubicBezTo>
                        <a:pt x="3303" y="3503"/>
                        <a:pt x="3170" y="3102"/>
                        <a:pt x="3036" y="2669"/>
                      </a:cubicBezTo>
                      <a:cubicBezTo>
                        <a:pt x="2769" y="1902"/>
                        <a:pt x="2403" y="1234"/>
                        <a:pt x="1936" y="734"/>
                      </a:cubicBezTo>
                      <a:cubicBezTo>
                        <a:pt x="1702" y="467"/>
                        <a:pt x="1469" y="300"/>
                        <a:pt x="1202" y="167"/>
                      </a:cubicBezTo>
                      <a:cubicBezTo>
                        <a:pt x="1168" y="134"/>
                        <a:pt x="1102" y="134"/>
                        <a:pt x="1068" y="100"/>
                      </a:cubicBezTo>
                      <a:cubicBezTo>
                        <a:pt x="1002" y="100"/>
                        <a:pt x="935" y="67"/>
                        <a:pt x="901" y="67"/>
                      </a:cubicBezTo>
                      <a:cubicBezTo>
                        <a:pt x="801" y="67"/>
                        <a:pt x="768" y="0"/>
                        <a:pt x="7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2"/>
                <p:cNvSpPr/>
                <p:nvPr/>
              </p:nvSpPr>
              <p:spPr>
                <a:xfrm>
                  <a:off x="3745350" y="1657450"/>
                  <a:ext cx="182650" cy="204350"/>
                </a:xfrm>
                <a:custGeom>
                  <a:rect b="b" l="l" r="r" t="t"/>
                  <a:pathLst>
                    <a:path extrusionOk="0" h="8174" w="7306">
                      <a:moveTo>
                        <a:pt x="7239" y="1"/>
                      </a:moveTo>
                      <a:cubicBezTo>
                        <a:pt x="7205" y="1"/>
                        <a:pt x="7205" y="201"/>
                        <a:pt x="7072" y="435"/>
                      </a:cubicBezTo>
                      <a:cubicBezTo>
                        <a:pt x="7039" y="735"/>
                        <a:pt x="6872" y="1068"/>
                        <a:pt x="6605" y="1502"/>
                      </a:cubicBezTo>
                      <a:cubicBezTo>
                        <a:pt x="6372" y="1969"/>
                        <a:pt x="6071" y="2469"/>
                        <a:pt x="5671" y="2970"/>
                      </a:cubicBezTo>
                      <a:cubicBezTo>
                        <a:pt x="5237" y="3470"/>
                        <a:pt x="4704" y="4004"/>
                        <a:pt x="4203" y="4604"/>
                      </a:cubicBezTo>
                      <a:cubicBezTo>
                        <a:pt x="3670" y="5171"/>
                        <a:pt x="3169" y="5672"/>
                        <a:pt x="2669" y="6139"/>
                      </a:cubicBezTo>
                      <a:cubicBezTo>
                        <a:pt x="2402" y="6406"/>
                        <a:pt x="2202" y="6606"/>
                        <a:pt x="1968" y="6772"/>
                      </a:cubicBezTo>
                      <a:cubicBezTo>
                        <a:pt x="1702" y="6939"/>
                        <a:pt x="1535" y="7139"/>
                        <a:pt x="1335" y="7306"/>
                      </a:cubicBezTo>
                      <a:cubicBezTo>
                        <a:pt x="1001" y="7640"/>
                        <a:pt x="667" y="7907"/>
                        <a:pt x="401" y="8007"/>
                      </a:cubicBezTo>
                      <a:cubicBezTo>
                        <a:pt x="167" y="8140"/>
                        <a:pt x="0" y="8107"/>
                        <a:pt x="0" y="8140"/>
                      </a:cubicBezTo>
                      <a:cubicBezTo>
                        <a:pt x="0" y="8140"/>
                        <a:pt x="34" y="8140"/>
                        <a:pt x="134" y="8173"/>
                      </a:cubicBezTo>
                      <a:cubicBezTo>
                        <a:pt x="200" y="8173"/>
                        <a:pt x="334" y="8173"/>
                        <a:pt x="467" y="8140"/>
                      </a:cubicBezTo>
                      <a:cubicBezTo>
                        <a:pt x="734" y="8073"/>
                        <a:pt x="1068" y="7873"/>
                        <a:pt x="1501" y="7506"/>
                      </a:cubicBezTo>
                      <a:cubicBezTo>
                        <a:pt x="1702" y="7373"/>
                        <a:pt x="1902" y="7206"/>
                        <a:pt x="2169" y="7039"/>
                      </a:cubicBezTo>
                      <a:cubicBezTo>
                        <a:pt x="2402" y="6873"/>
                        <a:pt x="2669" y="6639"/>
                        <a:pt x="2902" y="6439"/>
                      </a:cubicBezTo>
                      <a:cubicBezTo>
                        <a:pt x="3469" y="6039"/>
                        <a:pt x="3970" y="5472"/>
                        <a:pt x="4504" y="4904"/>
                      </a:cubicBezTo>
                      <a:cubicBezTo>
                        <a:pt x="5037" y="4304"/>
                        <a:pt x="5538" y="3770"/>
                        <a:pt x="5971" y="3237"/>
                      </a:cubicBezTo>
                      <a:cubicBezTo>
                        <a:pt x="6372" y="2703"/>
                        <a:pt x="6672" y="2102"/>
                        <a:pt x="6872" y="1635"/>
                      </a:cubicBezTo>
                      <a:cubicBezTo>
                        <a:pt x="7072" y="1168"/>
                        <a:pt x="7205" y="768"/>
                        <a:pt x="7239" y="468"/>
                      </a:cubicBezTo>
                      <a:cubicBezTo>
                        <a:pt x="7306" y="201"/>
                        <a:pt x="7306" y="1"/>
                        <a:pt x="7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2"/>
                <p:cNvSpPr/>
                <p:nvPr/>
              </p:nvSpPr>
              <p:spPr>
                <a:xfrm>
                  <a:off x="3650275" y="1627450"/>
                  <a:ext cx="275225" cy="45875"/>
                </a:xfrm>
                <a:custGeom>
                  <a:rect b="b" l="l" r="r" t="t"/>
                  <a:pathLst>
                    <a:path extrusionOk="0" h="1835" w="11009">
                      <a:moveTo>
                        <a:pt x="2869" y="0"/>
                      </a:moveTo>
                      <a:cubicBezTo>
                        <a:pt x="2703" y="0"/>
                        <a:pt x="2536" y="0"/>
                        <a:pt x="2369" y="67"/>
                      </a:cubicBezTo>
                      <a:cubicBezTo>
                        <a:pt x="2102" y="100"/>
                        <a:pt x="1802" y="134"/>
                        <a:pt x="1535" y="234"/>
                      </a:cubicBezTo>
                      <a:cubicBezTo>
                        <a:pt x="1035" y="400"/>
                        <a:pt x="634" y="567"/>
                        <a:pt x="368" y="667"/>
                      </a:cubicBezTo>
                      <a:cubicBezTo>
                        <a:pt x="134" y="801"/>
                        <a:pt x="1" y="901"/>
                        <a:pt x="1" y="934"/>
                      </a:cubicBezTo>
                      <a:cubicBezTo>
                        <a:pt x="1" y="934"/>
                        <a:pt x="167" y="901"/>
                        <a:pt x="401" y="901"/>
                      </a:cubicBezTo>
                      <a:cubicBezTo>
                        <a:pt x="668" y="801"/>
                        <a:pt x="1101" y="667"/>
                        <a:pt x="1602" y="567"/>
                      </a:cubicBezTo>
                      <a:cubicBezTo>
                        <a:pt x="1835" y="500"/>
                        <a:pt x="2135" y="467"/>
                        <a:pt x="2436" y="434"/>
                      </a:cubicBezTo>
                      <a:cubicBezTo>
                        <a:pt x="2666" y="411"/>
                        <a:pt x="2864" y="372"/>
                        <a:pt x="3075" y="372"/>
                      </a:cubicBezTo>
                      <a:cubicBezTo>
                        <a:pt x="3169" y="372"/>
                        <a:pt x="3266" y="380"/>
                        <a:pt x="3370" y="400"/>
                      </a:cubicBezTo>
                      <a:cubicBezTo>
                        <a:pt x="4037" y="434"/>
                        <a:pt x="4704" y="734"/>
                        <a:pt x="5505" y="967"/>
                      </a:cubicBezTo>
                      <a:cubicBezTo>
                        <a:pt x="6238" y="1168"/>
                        <a:pt x="6939" y="1468"/>
                        <a:pt x="7639" y="1668"/>
                      </a:cubicBezTo>
                      <a:cubicBezTo>
                        <a:pt x="7973" y="1768"/>
                        <a:pt x="8307" y="1835"/>
                        <a:pt x="8640" y="1835"/>
                      </a:cubicBezTo>
                      <a:lnTo>
                        <a:pt x="9507" y="1835"/>
                      </a:lnTo>
                      <a:cubicBezTo>
                        <a:pt x="10041" y="1835"/>
                        <a:pt x="10475" y="1768"/>
                        <a:pt x="10775" y="1601"/>
                      </a:cubicBezTo>
                      <a:cubicBezTo>
                        <a:pt x="10875" y="1501"/>
                        <a:pt x="10975" y="1434"/>
                        <a:pt x="11008" y="1334"/>
                      </a:cubicBezTo>
                      <a:lnTo>
                        <a:pt x="11008" y="1234"/>
                      </a:lnTo>
                      <a:lnTo>
                        <a:pt x="10942" y="1301"/>
                      </a:lnTo>
                      <a:cubicBezTo>
                        <a:pt x="10875" y="1334"/>
                        <a:pt x="10808" y="1434"/>
                        <a:pt x="10675" y="1468"/>
                      </a:cubicBezTo>
                      <a:cubicBezTo>
                        <a:pt x="10441" y="1568"/>
                        <a:pt x="10008" y="1601"/>
                        <a:pt x="9507" y="1601"/>
                      </a:cubicBezTo>
                      <a:cubicBezTo>
                        <a:pt x="9274" y="1601"/>
                        <a:pt x="8974" y="1601"/>
                        <a:pt x="8673" y="1568"/>
                      </a:cubicBezTo>
                      <a:cubicBezTo>
                        <a:pt x="8373" y="1501"/>
                        <a:pt x="8106" y="1434"/>
                        <a:pt x="7773" y="1334"/>
                      </a:cubicBezTo>
                      <a:cubicBezTo>
                        <a:pt x="7106" y="1134"/>
                        <a:pt x="6439" y="801"/>
                        <a:pt x="5638" y="601"/>
                      </a:cubicBezTo>
                      <a:cubicBezTo>
                        <a:pt x="4871" y="334"/>
                        <a:pt x="4170" y="67"/>
                        <a:pt x="34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2"/>
                <p:cNvSpPr/>
                <p:nvPr/>
              </p:nvSpPr>
              <p:spPr>
                <a:xfrm>
                  <a:off x="4000525" y="1963175"/>
                  <a:ext cx="23375" cy="39025"/>
                </a:xfrm>
                <a:custGeom>
                  <a:rect b="b" l="l" r="r" t="t"/>
                  <a:pathLst>
                    <a:path extrusionOk="0" h="1561" w="935">
                      <a:moveTo>
                        <a:pt x="189" y="0"/>
                      </a:moveTo>
                      <a:cubicBezTo>
                        <a:pt x="67" y="0"/>
                        <a:pt x="1" y="24"/>
                        <a:pt x="1" y="47"/>
                      </a:cubicBezTo>
                      <a:cubicBezTo>
                        <a:pt x="1" y="81"/>
                        <a:pt x="134" y="181"/>
                        <a:pt x="267" y="248"/>
                      </a:cubicBezTo>
                      <a:cubicBezTo>
                        <a:pt x="368" y="381"/>
                        <a:pt x="534" y="548"/>
                        <a:pt x="534" y="748"/>
                      </a:cubicBezTo>
                      <a:cubicBezTo>
                        <a:pt x="534" y="881"/>
                        <a:pt x="534" y="981"/>
                        <a:pt x="501" y="1048"/>
                      </a:cubicBezTo>
                      <a:cubicBezTo>
                        <a:pt x="468" y="1148"/>
                        <a:pt x="368" y="1215"/>
                        <a:pt x="301" y="1248"/>
                      </a:cubicBezTo>
                      <a:cubicBezTo>
                        <a:pt x="134" y="1382"/>
                        <a:pt x="34" y="1515"/>
                        <a:pt x="101" y="1549"/>
                      </a:cubicBezTo>
                      <a:cubicBezTo>
                        <a:pt x="108" y="1556"/>
                        <a:pt x="121" y="1560"/>
                        <a:pt x="138" y="1560"/>
                      </a:cubicBezTo>
                      <a:cubicBezTo>
                        <a:pt x="196" y="1560"/>
                        <a:pt x="305" y="1511"/>
                        <a:pt x="434" y="1382"/>
                      </a:cubicBezTo>
                      <a:cubicBezTo>
                        <a:pt x="501" y="1348"/>
                        <a:pt x="634" y="1315"/>
                        <a:pt x="768" y="1182"/>
                      </a:cubicBezTo>
                      <a:cubicBezTo>
                        <a:pt x="868" y="1048"/>
                        <a:pt x="935" y="848"/>
                        <a:pt x="935" y="681"/>
                      </a:cubicBezTo>
                      <a:cubicBezTo>
                        <a:pt x="935" y="514"/>
                        <a:pt x="835" y="348"/>
                        <a:pt x="701" y="214"/>
                      </a:cubicBezTo>
                      <a:cubicBezTo>
                        <a:pt x="634" y="81"/>
                        <a:pt x="501" y="47"/>
                        <a:pt x="368" y="14"/>
                      </a:cubicBezTo>
                      <a:cubicBezTo>
                        <a:pt x="299" y="4"/>
                        <a:pt x="239" y="0"/>
                        <a:pt x="189" y="0"/>
                      </a:cubicBezTo>
                      <a:close/>
                    </a:path>
                  </a:pathLst>
                </a:custGeom>
                <a:solidFill>
                  <a:srgbClr val="F8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2"/>
                <p:cNvSpPr/>
                <p:nvPr/>
              </p:nvSpPr>
              <p:spPr>
                <a:xfrm>
                  <a:off x="3996350" y="1975225"/>
                  <a:ext cx="20050" cy="12350"/>
                </a:xfrm>
                <a:custGeom>
                  <a:rect b="b" l="l" r="r" t="t"/>
                  <a:pathLst>
                    <a:path extrusionOk="0" h="494" w="802">
                      <a:moveTo>
                        <a:pt x="561" y="0"/>
                      </a:moveTo>
                      <a:cubicBezTo>
                        <a:pt x="487" y="0"/>
                        <a:pt x="406" y="18"/>
                        <a:pt x="334" y="66"/>
                      </a:cubicBezTo>
                      <a:cubicBezTo>
                        <a:pt x="101" y="199"/>
                        <a:pt x="1" y="366"/>
                        <a:pt x="34" y="433"/>
                      </a:cubicBezTo>
                      <a:cubicBezTo>
                        <a:pt x="48" y="475"/>
                        <a:pt x="97" y="493"/>
                        <a:pt x="164" y="493"/>
                      </a:cubicBezTo>
                      <a:cubicBezTo>
                        <a:pt x="257" y="493"/>
                        <a:pt x="385" y="458"/>
                        <a:pt x="501" y="399"/>
                      </a:cubicBezTo>
                      <a:cubicBezTo>
                        <a:pt x="668" y="299"/>
                        <a:pt x="801" y="199"/>
                        <a:pt x="801" y="99"/>
                      </a:cubicBezTo>
                      <a:cubicBezTo>
                        <a:pt x="801" y="56"/>
                        <a:pt x="692" y="0"/>
                        <a:pt x="561" y="0"/>
                      </a:cubicBezTo>
                      <a:close/>
                    </a:path>
                  </a:pathLst>
                </a:custGeom>
                <a:solidFill>
                  <a:srgbClr val="F8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2"/>
                <p:cNvSpPr/>
                <p:nvPr/>
              </p:nvSpPr>
              <p:spPr>
                <a:xfrm>
                  <a:off x="3974325" y="2002700"/>
                  <a:ext cx="29575" cy="29525"/>
                </a:xfrm>
                <a:custGeom>
                  <a:rect b="b" l="l" r="r" t="t"/>
                  <a:pathLst>
                    <a:path extrusionOk="0" h="1181" w="1183">
                      <a:moveTo>
                        <a:pt x="682" y="1"/>
                      </a:moveTo>
                      <a:lnTo>
                        <a:pt x="682" y="1"/>
                      </a:lnTo>
                      <a:cubicBezTo>
                        <a:pt x="714" y="33"/>
                        <a:pt x="747" y="64"/>
                        <a:pt x="779" y="94"/>
                      </a:cubicBezTo>
                      <a:lnTo>
                        <a:pt x="779" y="94"/>
                      </a:lnTo>
                      <a:cubicBezTo>
                        <a:pt x="802" y="104"/>
                        <a:pt x="825" y="118"/>
                        <a:pt x="848" y="134"/>
                      </a:cubicBezTo>
                      <a:lnTo>
                        <a:pt x="682" y="1"/>
                      </a:lnTo>
                      <a:close/>
                      <a:moveTo>
                        <a:pt x="651" y="65"/>
                      </a:moveTo>
                      <a:cubicBezTo>
                        <a:pt x="269" y="65"/>
                        <a:pt x="1" y="816"/>
                        <a:pt x="515" y="1102"/>
                      </a:cubicBezTo>
                      <a:cubicBezTo>
                        <a:pt x="605" y="1156"/>
                        <a:pt x="694" y="1181"/>
                        <a:pt x="775" y="1181"/>
                      </a:cubicBezTo>
                      <a:cubicBezTo>
                        <a:pt x="992" y="1181"/>
                        <a:pt x="1158" y="1002"/>
                        <a:pt x="1182" y="735"/>
                      </a:cubicBezTo>
                      <a:cubicBezTo>
                        <a:pt x="1182" y="447"/>
                        <a:pt x="984" y="283"/>
                        <a:pt x="779" y="94"/>
                      </a:cubicBezTo>
                      <a:lnTo>
                        <a:pt x="779" y="94"/>
                      </a:lnTo>
                      <a:cubicBezTo>
                        <a:pt x="736" y="74"/>
                        <a:pt x="692" y="65"/>
                        <a:pt x="651" y="65"/>
                      </a:cubicBezTo>
                      <a:close/>
                    </a:path>
                  </a:pathLst>
                </a:custGeom>
                <a:solidFill>
                  <a:srgbClr val="F7F7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2"/>
                <p:cNvSpPr/>
                <p:nvPr/>
              </p:nvSpPr>
              <p:spPr>
                <a:xfrm>
                  <a:off x="3565225" y="2317550"/>
                  <a:ext cx="676325" cy="630850"/>
                </a:xfrm>
                <a:custGeom>
                  <a:rect b="b" l="l" r="r" t="t"/>
                  <a:pathLst>
                    <a:path extrusionOk="0" h="25234" w="27053">
                      <a:moveTo>
                        <a:pt x="20342" y="1"/>
                      </a:moveTo>
                      <a:cubicBezTo>
                        <a:pt x="16500" y="1"/>
                        <a:pt x="17046" y="8755"/>
                        <a:pt x="17046" y="8755"/>
                      </a:cubicBezTo>
                      <a:lnTo>
                        <a:pt x="16679" y="17562"/>
                      </a:lnTo>
                      <a:lnTo>
                        <a:pt x="267" y="15861"/>
                      </a:lnTo>
                      <a:lnTo>
                        <a:pt x="0" y="17995"/>
                      </a:lnTo>
                      <a:lnTo>
                        <a:pt x="20582" y="25234"/>
                      </a:lnTo>
                      <a:cubicBezTo>
                        <a:pt x="20582" y="25234"/>
                        <a:pt x="27053" y="2518"/>
                        <a:pt x="21716" y="316"/>
                      </a:cubicBezTo>
                      <a:cubicBezTo>
                        <a:pt x="21205" y="99"/>
                        <a:pt x="20748" y="1"/>
                        <a:pt x="20342"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2"/>
                <p:cNvSpPr/>
                <p:nvPr/>
              </p:nvSpPr>
              <p:spPr>
                <a:xfrm>
                  <a:off x="3394675" y="2362975"/>
                  <a:ext cx="365700" cy="552750"/>
                </a:xfrm>
                <a:custGeom>
                  <a:rect b="b" l="l" r="r" t="t"/>
                  <a:pathLst>
                    <a:path extrusionOk="0" h="22110" w="14628">
                      <a:moveTo>
                        <a:pt x="1618" y="20381"/>
                      </a:moveTo>
                      <a:cubicBezTo>
                        <a:pt x="1619" y="20381"/>
                        <a:pt x="1619" y="20382"/>
                        <a:pt x="1619" y="20382"/>
                      </a:cubicBezTo>
                      <a:lnTo>
                        <a:pt x="1619" y="20382"/>
                      </a:lnTo>
                      <a:cubicBezTo>
                        <a:pt x="1619" y="20381"/>
                        <a:pt x="1619" y="20381"/>
                        <a:pt x="1618" y="20381"/>
                      </a:cubicBezTo>
                      <a:close/>
                      <a:moveTo>
                        <a:pt x="7756" y="0"/>
                      </a:moveTo>
                      <a:cubicBezTo>
                        <a:pt x="0" y="12549"/>
                        <a:pt x="1645" y="20382"/>
                        <a:pt x="1619" y="20382"/>
                      </a:cubicBezTo>
                      <a:cubicBezTo>
                        <a:pt x="1619" y="20382"/>
                        <a:pt x="1619" y="20382"/>
                        <a:pt x="1619" y="20382"/>
                      </a:cubicBezTo>
                      <a:lnTo>
                        <a:pt x="1619" y="20382"/>
                      </a:lnTo>
                      <a:cubicBezTo>
                        <a:pt x="3399" y="21646"/>
                        <a:pt x="5156" y="22109"/>
                        <a:pt x="6775" y="22109"/>
                      </a:cubicBezTo>
                      <a:cubicBezTo>
                        <a:pt x="11222" y="22109"/>
                        <a:pt x="14628" y="18614"/>
                        <a:pt x="14628" y="18614"/>
                      </a:cubicBezTo>
                      <a:lnTo>
                        <a:pt x="7689" y="16112"/>
                      </a:lnTo>
                      <a:cubicBezTo>
                        <a:pt x="7689" y="16112"/>
                        <a:pt x="9557" y="8373"/>
                        <a:pt x="10091" y="4537"/>
                      </a:cubicBezTo>
                      <a:cubicBezTo>
                        <a:pt x="10658" y="701"/>
                        <a:pt x="7756" y="0"/>
                        <a:pt x="7756" y="0"/>
                      </a:cubicBezTo>
                      <a:close/>
                    </a:path>
                  </a:pathLst>
                </a:custGeom>
                <a:solidFill>
                  <a:srgbClr val="F7AC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2"/>
                <p:cNvSpPr/>
                <p:nvPr/>
              </p:nvSpPr>
              <p:spPr>
                <a:xfrm>
                  <a:off x="3575225" y="2336275"/>
                  <a:ext cx="144300" cy="378625"/>
                </a:xfrm>
                <a:custGeom>
                  <a:rect b="b" l="l" r="r" t="t"/>
                  <a:pathLst>
                    <a:path extrusionOk="0" h="15145" w="5772">
                      <a:moveTo>
                        <a:pt x="3169" y="1"/>
                      </a:moveTo>
                      <a:lnTo>
                        <a:pt x="267" y="1001"/>
                      </a:lnTo>
                      <a:cubicBezTo>
                        <a:pt x="267" y="1001"/>
                        <a:pt x="1602" y="9574"/>
                        <a:pt x="0" y="11142"/>
                      </a:cubicBezTo>
                      <a:lnTo>
                        <a:pt x="968" y="15145"/>
                      </a:lnTo>
                      <a:lnTo>
                        <a:pt x="5771" y="13844"/>
                      </a:lnTo>
                      <a:lnTo>
                        <a:pt x="31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2"/>
                <p:cNvSpPr/>
                <p:nvPr/>
              </p:nvSpPr>
              <p:spPr>
                <a:xfrm>
                  <a:off x="3516850" y="2348800"/>
                  <a:ext cx="88425" cy="197650"/>
                </a:xfrm>
                <a:custGeom>
                  <a:rect b="b" l="l" r="r" t="t"/>
                  <a:pathLst>
                    <a:path extrusionOk="0" h="7906" w="3537">
                      <a:moveTo>
                        <a:pt x="2769" y="0"/>
                      </a:moveTo>
                      <a:lnTo>
                        <a:pt x="0" y="4236"/>
                      </a:lnTo>
                      <a:lnTo>
                        <a:pt x="3536" y="7906"/>
                      </a:lnTo>
                      <a:lnTo>
                        <a:pt x="27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2"/>
                <p:cNvSpPr/>
                <p:nvPr/>
              </p:nvSpPr>
              <p:spPr>
                <a:xfrm>
                  <a:off x="3902175" y="2302850"/>
                  <a:ext cx="281850" cy="220250"/>
                </a:xfrm>
                <a:custGeom>
                  <a:rect b="b" l="l" r="r" t="t"/>
                  <a:pathLst>
                    <a:path extrusionOk="0" h="8810" w="11274">
                      <a:moveTo>
                        <a:pt x="5419" y="0"/>
                      </a:moveTo>
                      <a:cubicBezTo>
                        <a:pt x="0" y="0"/>
                        <a:pt x="3067" y="8810"/>
                        <a:pt x="3067" y="8810"/>
                      </a:cubicBezTo>
                      <a:lnTo>
                        <a:pt x="10239" y="5174"/>
                      </a:lnTo>
                      <a:cubicBezTo>
                        <a:pt x="10239" y="5174"/>
                        <a:pt x="11273" y="170"/>
                        <a:pt x="5602" y="3"/>
                      </a:cubicBezTo>
                      <a:cubicBezTo>
                        <a:pt x="5540" y="1"/>
                        <a:pt x="5479" y="0"/>
                        <a:pt x="5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2"/>
                <p:cNvSpPr/>
                <p:nvPr/>
              </p:nvSpPr>
              <p:spPr>
                <a:xfrm>
                  <a:off x="3344225" y="4853925"/>
                  <a:ext cx="241875" cy="86750"/>
                </a:xfrm>
                <a:custGeom>
                  <a:rect b="b" l="l" r="r" t="t"/>
                  <a:pathLst>
                    <a:path extrusionOk="0" h="3470" w="9675">
                      <a:moveTo>
                        <a:pt x="8573" y="0"/>
                      </a:moveTo>
                      <a:lnTo>
                        <a:pt x="6705" y="434"/>
                      </a:lnTo>
                      <a:lnTo>
                        <a:pt x="6205" y="534"/>
                      </a:lnTo>
                      <a:lnTo>
                        <a:pt x="1" y="2302"/>
                      </a:lnTo>
                      <a:lnTo>
                        <a:pt x="668" y="3469"/>
                      </a:lnTo>
                      <a:lnTo>
                        <a:pt x="9674" y="2202"/>
                      </a:lnTo>
                      <a:lnTo>
                        <a:pt x="85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2"/>
                <p:cNvSpPr/>
                <p:nvPr/>
              </p:nvSpPr>
              <p:spPr>
                <a:xfrm>
                  <a:off x="3779525" y="4829725"/>
                  <a:ext cx="136800" cy="112625"/>
                </a:xfrm>
                <a:custGeom>
                  <a:rect b="b" l="l" r="r" t="t"/>
                  <a:pathLst>
                    <a:path extrusionOk="0" h="4505" w="5472">
                      <a:moveTo>
                        <a:pt x="5338" y="1"/>
                      </a:moveTo>
                      <a:lnTo>
                        <a:pt x="3637" y="301"/>
                      </a:lnTo>
                      <a:lnTo>
                        <a:pt x="1" y="4504"/>
                      </a:lnTo>
                      <a:lnTo>
                        <a:pt x="5472" y="4504"/>
                      </a:lnTo>
                      <a:lnTo>
                        <a:pt x="53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2"/>
                <p:cNvSpPr/>
                <p:nvPr/>
              </p:nvSpPr>
              <p:spPr>
                <a:xfrm>
                  <a:off x="3792050" y="2142800"/>
                  <a:ext cx="128450" cy="210350"/>
                </a:xfrm>
                <a:custGeom>
                  <a:rect b="b" l="l" r="r" t="t"/>
                  <a:pathLst>
                    <a:path extrusionOk="0" h="8414" w="5138">
                      <a:moveTo>
                        <a:pt x="5037" y="1"/>
                      </a:moveTo>
                      <a:lnTo>
                        <a:pt x="0" y="4070"/>
                      </a:lnTo>
                      <a:lnTo>
                        <a:pt x="100" y="7573"/>
                      </a:lnTo>
                      <a:cubicBezTo>
                        <a:pt x="100" y="7573"/>
                        <a:pt x="442" y="8413"/>
                        <a:pt x="1413" y="8413"/>
                      </a:cubicBezTo>
                      <a:cubicBezTo>
                        <a:pt x="1990" y="8413"/>
                        <a:pt x="2789" y="8117"/>
                        <a:pt x="3870" y="7173"/>
                      </a:cubicBezTo>
                      <a:cubicBezTo>
                        <a:pt x="3870" y="7173"/>
                        <a:pt x="5137" y="5905"/>
                        <a:pt x="4971" y="4704"/>
                      </a:cubicBezTo>
                      <a:lnTo>
                        <a:pt x="5037" y="1"/>
                      </a:lnTo>
                      <a:close/>
                    </a:path>
                  </a:pathLst>
                </a:custGeom>
                <a:solidFill>
                  <a:srgbClr val="F7AC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2"/>
                <p:cNvSpPr/>
                <p:nvPr/>
              </p:nvSpPr>
              <p:spPr>
                <a:xfrm>
                  <a:off x="3707825" y="2260400"/>
                  <a:ext cx="238525" cy="376825"/>
                </a:xfrm>
                <a:custGeom>
                  <a:rect b="b" l="l" r="r" t="t"/>
                  <a:pathLst>
                    <a:path extrusionOk="0" h="15073" w="9541">
                      <a:moveTo>
                        <a:pt x="9507" y="0"/>
                      </a:moveTo>
                      <a:cubicBezTo>
                        <a:pt x="9474" y="0"/>
                        <a:pt x="9374" y="467"/>
                        <a:pt x="9240" y="1301"/>
                      </a:cubicBezTo>
                      <a:cubicBezTo>
                        <a:pt x="9107" y="2135"/>
                        <a:pt x="8907" y="3336"/>
                        <a:pt x="8573" y="4804"/>
                      </a:cubicBezTo>
                      <a:cubicBezTo>
                        <a:pt x="8239" y="6238"/>
                        <a:pt x="7839" y="8039"/>
                        <a:pt x="7105" y="9874"/>
                      </a:cubicBezTo>
                      <a:cubicBezTo>
                        <a:pt x="6738" y="10808"/>
                        <a:pt x="6338" y="11742"/>
                        <a:pt x="5738" y="12643"/>
                      </a:cubicBezTo>
                      <a:cubicBezTo>
                        <a:pt x="5437" y="13043"/>
                        <a:pt x="5104" y="13477"/>
                        <a:pt x="4704" y="13810"/>
                      </a:cubicBezTo>
                      <a:cubicBezTo>
                        <a:pt x="4337" y="14144"/>
                        <a:pt x="3836" y="14377"/>
                        <a:pt x="3336" y="14411"/>
                      </a:cubicBezTo>
                      <a:cubicBezTo>
                        <a:pt x="3234" y="14424"/>
                        <a:pt x="3129" y="14431"/>
                        <a:pt x="3023" y="14431"/>
                      </a:cubicBezTo>
                      <a:cubicBezTo>
                        <a:pt x="2611" y="14431"/>
                        <a:pt x="2187" y="14330"/>
                        <a:pt x="1868" y="14144"/>
                      </a:cubicBezTo>
                      <a:cubicBezTo>
                        <a:pt x="1435" y="13877"/>
                        <a:pt x="1101" y="13477"/>
                        <a:pt x="934" y="13010"/>
                      </a:cubicBezTo>
                      <a:cubicBezTo>
                        <a:pt x="734" y="12543"/>
                        <a:pt x="667" y="12042"/>
                        <a:pt x="601" y="11542"/>
                      </a:cubicBezTo>
                      <a:cubicBezTo>
                        <a:pt x="567" y="11041"/>
                        <a:pt x="567" y="10541"/>
                        <a:pt x="601" y="10041"/>
                      </a:cubicBezTo>
                      <a:cubicBezTo>
                        <a:pt x="701" y="9073"/>
                        <a:pt x="868" y="8173"/>
                        <a:pt x="1068" y="7305"/>
                      </a:cubicBezTo>
                      <a:cubicBezTo>
                        <a:pt x="1268" y="6405"/>
                        <a:pt x="1501" y="5638"/>
                        <a:pt x="1701" y="4904"/>
                      </a:cubicBezTo>
                      <a:cubicBezTo>
                        <a:pt x="2102" y="3469"/>
                        <a:pt x="2535" y="2302"/>
                        <a:pt x="2836" y="1501"/>
                      </a:cubicBezTo>
                      <a:cubicBezTo>
                        <a:pt x="3102" y="701"/>
                        <a:pt x="3269" y="234"/>
                        <a:pt x="3236" y="234"/>
                      </a:cubicBezTo>
                      <a:cubicBezTo>
                        <a:pt x="3203" y="234"/>
                        <a:pt x="2936" y="634"/>
                        <a:pt x="2602" y="1401"/>
                      </a:cubicBezTo>
                      <a:cubicBezTo>
                        <a:pt x="2235" y="2202"/>
                        <a:pt x="1768" y="3336"/>
                        <a:pt x="1268" y="4804"/>
                      </a:cubicBezTo>
                      <a:cubicBezTo>
                        <a:pt x="1034" y="5504"/>
                        <a:pt x="767" y="6305"/>
                        <a:pt x="567" y="7172"/>
                      </a:cubicBezTo>
                      <a:cubicBezTo>
                        <a:pt x="367" y="8039"/>
                        <a:pt x="167" y="9007"/>
                        <a:pt x="67" y="10007"/>
                      </a:cubicBezTo>
                      <a:cubicBezTo>
                        <a:pt x="34" y="10508"/>
                        <a:pt x="0" y="11041"/>
                        <a:pt x="34" y="11609"/>
                      </a:cubicBezTo>
                      <a:cubicBezTo>
                        <a:pt x="67" y="12142"/>
                        <a:pt x="167" y="12709"/>
                        <a:pt x="367" y="13276"/>
                      </a:cubicBezTo>
                      <a:cubicBezTo>
                        <a:pt x="567" y="13810"/>
                        <a:pt x="1001" y="14344"/>
                        <a:pt x="1535" y="14677"/>
                      </a:cubicBezTo>
                      <a:cubicBezTo>
                        <a:pt x="1802" y="14844"/>
                        <a:pt x="2135" y="14978"/>
                        <a:pt x="2402" y="15011"/>
                      </a:cubicBezTo>
                      <a:cubicBezTo>
                        <a:pt x="2632" y="15034"/>
                        <a:pt x="2846" y="15073"/>
                        <a:pt x="3067" y="15073"/>
                      </a:cubicBezTo>
                      <a:cubicBezTo>
                        <a:pt x="3166" y="15073"/>
                        <a:pt x="3266" y="15065"/>
                        <a:pt x="3369" y="15044"/>
                      </a:cubicBezTo>
                      <a:cubicBezTo>
                        <a:pt x="4036" y="14978"/>
                        <a:pt x="4637" y="14677"/>
                        <a:pt x="5071" y="14310"/>
                      </a:cubicBezTo>
                      <a:cubicBezTo>
                        <a:pt x="5538" y="13910"/>
                        <a:pt x="5904" y="13477"/>
                        <a:pt x="6238" y="13010"/>
                      </a:cubicBezTo>
                      <a:cubicBezTo>
                        <a:pt x="6872" y="12076"/>
                        <a:pt x="7339" y="11108"/>
                        <a:pt x="7672" y="10141"/>
                      </a:cubicBezTo>
                      <a:cubicBezTo>
                        <a:pt x="8340" y="8206"/>
                        <a:pt x="8706" y="6405"/>
                        <a:pt x="9007" y="4937"/>
                      </a:cubicBezTo>
                      <a:cubicBezTo>
                        <a:pt x="9240" y="3436"/>
                        <a:pt x="9374" y="2168"/>
                        <a:pt x="9474" y="1335"/>
                      </a:cubicBezTo>
                      <a:cubicBezTo>
                        <a:pt x="9540" y="467"/>
                        <a:pt x="9540" y="0"/>
                        <a:pt x="9507" y="0"/>
                      </a:cubicBezTo>
                      <a:close/>
                    </a:path>
                  </a:pathLst>
                </a:custGeom>
                <a:solidFill>
                  <a:srgbClr val="FFD6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7" name="Google Shape;7507;p62"/>
            <p:cNvGrpSpPr/>
            <p:nvPr/>
          </p:nvGrpSpPr>
          <p:grpSpPr>
            <a:xfrm>
              <a:off x="7642223" y="2417552"/>
              <a:ext cx="1169390" cy="2193187"/>
              <a:chOff x="5637329" y="1640750"/>
              <a:chExt cx="1166940" cy="2188591"/>
            </a:xfrm>
          </p:grpSpPr>
          <p:sp>
            <p:nvSpPr>
              <p:cNvPr id="7508" name="Google Shape;7508;p62"/>
              <p:cNvSpPr/>
              <p:nvPr/>
            </p:nvSpPr>
            <p:spPr>
              <a:xfrm>
                <a:off x="6133806" y="1673625"/>
                <a:ext cx="243525" cy="395300"/>
              </a:xfrm>
              <a:custGeom>
                <a:rect b="b" l="l" r="r" t="t"/>
                <a:pathLst>
                  <a:path extrusionOk="0" h="15812" w="9741">
                    <a:moveTo>
                      <a:pt x="9507" y="0"/>
                    </a:moveTo>
                    <a:cubicBezTo>
                      <a:pt x="4237" y="0"/>
                      <a:pt x="1" y="6972"/>
                      <a:pt x="1" y="15545"/>
                    </a:cubicBezTo>
                    <a:cubicBezTo>
                      <a:pt x="1" y="15678"/>
                      <a:pt x="101" y="15811"/>
                      <a:pt x="234" y="15811"/>
                    </a:cubicBezTo>
                    <a:cubicBezTo>
                      <a:pt x="367" y="15811"/>
                      <a:pt x="501" y="15678"/>
                      <a:pt x="501" y="15578"/>
                    </a:cubicBezTo>
                    <a:cubicBezTo>
                      <a:pt x="501" y="7239"/>
                      <a:pt x="4537" y="500"/>
                      <a:pt x="9507" y="500"/>
                    </a:cubicBezTo>
                    <a:cubicBezTo>
                      <a:pt x="9641" y="500"/>
                      <a:pt x="9741" y="367"/>
                      <a:pt x="9741" y="234"/>
                    </a:cubicBezTo>
                    <a:cubicBezTo>
                      <a:pt x="9741" y="134"/>
                      <a:pt x="9641" y="0"/>
                      <a:pt x="95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2"/>
              <p:cNvSpPr/>
              <p:nvPr/>
            </p:nvSpPr>
            <p:spPr>
              <a:xfrm>
                <a:off x="6106281" y="2046375"/>
                <a:ext cx="66750" cy="154300"/>
              </a:xfrm>
              <a:custGeom>
                <a:rect b="b" l="l" r="r" t="t"/>
                <a:pathLst>
                  <a:path extrusionOk="0" h="6172" w="2670">
                    <a:moveTo>
                      <a:pt x="1335" y="1"/>
                    </a:moveTo>
                    <a:cubicBezTo>
                      <a:pt x="601" y="1"/>
                      <a:pt x="1" y="601"/>
                      <a:pt x="1" y="1335"/>
                    </a:cubicBezTo>
                    <a:lnTo>
                      <a:pt x="1" y="4838"/>
                    </a:lnTo>
                    <a:cubicBezTo>
                      <a:pt x="1" y="5605"/>
                      <a:pt x="601" y="6172"/>
                      <a:pt x="1335" y="6172"/>
                    </a:cubicBezTo>
                    <a:cubicBezTo>
                      <a:pt x="2102" y="6172"/>
                      <a:pt x="2669" y="5605"/>
                      <a:pt x="2669" y="4838"/>
                    </a:cubicBezTo>
                    <a:lnTo>
                      <a:pt x="2669" y="1335"/>
                    </a:lnTo>
                    <a:cubicBezTo>
                      <a:pt x="2669" y="601"/>
                      <a:pt x="2102" y="1"/>
                      <a:pt x="1335" y="1"/>
                    </a:cubicBezTo>
                    <a:close/>
                  </a:path>
                </a:pathLst>
              </a:custGeom>
              <a:solidFill>
                <a:srgbClr val="6D6E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2"/>
              <p:cNvSpPr/>
              <p:nvPr/>
            </p:nvSpPr>
            <p:spPr>
              <a:xfrm>
                <a:off x="6120706" y="2048050"/>
                <a:ext cx="59000" cy="141300"/>
              </a:xfrm>
              <a:custGeom>
                <a:rect b="b" l="l" r="r" t="t"/>
                <a:pathLst>
                  <a:path extrusionOk="0" h="5652" w="2360">
                    <a:moveTo>
                      <a:pt x="758" y="1"/>
                    </a:moveTo>
                    <a:cubicBezTo>
                      <a:pt x="1425" y="1735"/>
                      <a:pt x="2359" y="4671"/>
                      <a:pt x="758" y="5238"/>
                    </a:cubicBezTo>
                    <a:cubicBezTo>
                      <a:pt x="1" y="5545"/>
                      <a:pt x="217" y="5651"/>
                      <a:pt x="860" y="5651"/>
                    </a:cubicBezTo>
                    <a:cubicBezTo>
                      <a:pt x="1123" y="5651"/>
                      <a:pt x="1457" y="5634"/>
                      <a:pt x="1825" y="5605"/>
                    </a:cubicBezTo>
                    <a:cubicBezTo>
                      <a:pt x="1992" y="5404"/>
                      <a:pt x="2092" y="5104"/>
                      <a:pt x="2092" y="4837"/>
                    </a:cubicBezTo>
                    <a:lnTo>
                      <a:pt x="2092" y="1301"/>
                    </a:lnTo>
                    <a:cubicBezTo>
                      <a:pt x="2092" y="568"/>
                      <a:pt x="1525" y="1"/>
                      <a:pt x="7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2"/>
              <p:cNvSpPr/>
              <p:nvPr/>
            </p:nvSpPr>
            <p:spPr>
              <a:xfrm>
                <a:off x="6331456" y="1640750"/>
                <a:ext cx="125100" cy="66400"/>
              </a:xfrm>
              <a:custGeom>
                <a:rect b="b" l="l" r="r" t="t"/>
                <a:pathLst>
                  <a:path extrusionOk="0" h="2656" w="5004">
                    <a:moveTo>
                      <a:pt x="3815" y="1"/>
                    </a:moveTo>
                    <a:cubicBezTo>
                      <a:pt x="3757" y="1"/>
                      <a:pt x="3697" y="5"/>
                      <a:pt x="3636" y="14"/>
                    </a:cubicBezTo>
                    <a:lnTo>
                      <a:pt x="1101" y="348"/>
                    </a:lnTo>
                    <a:cubicBezTo>
                      <a:pt x="467" y="414"/>
                      <a:pt x="0" y="1015"/>
                      <a:pt x="100" y="1649"/>
                    </a:cubicBezTo>
                    <a:cubicBezTo>
                      <a:pt x="163" y="2211"/>
                      <a:pt x="693" y="2656"/>
                      <a:pt x="1280" y="2656"/>
                    </a:cubicBezTo>
                    <a:cubicBezTo>
                      <a:pt x="1320" y="2656"/>
                      <a:pt x="1361" y="2654"/>
                      <a:pt x="1401" y="2649"/>
                    </a:cubicBezTo>
                    <a:lnTo>
                      <a:pt x="3936" y="2316"/>
                    </a:lnTo>
                    <a:cubicBezTo>
                      <a:pt x="4570" y="2216"/>
                      <a:pt x="5004" y="1649"/>
                      <a:pt x="4937" y="1015"/>
                    </a:cubicBezTo>
                    <a:cubicBezTo>
                      <a:pt x="4846" y="439"/>
                      <a:pt x="4397" y="1"/>
                      <a:pt x="3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2"/>
              <p:cNvSpPr/>
              <p:nvPr/>
            </p:nvSpPr>
            <p:spPr>
              <a:xfrm>
                <a:off x="5739613" y="3696716"/>
                <a:ext cx="963613" cy="132625"/>
              </a:xfrm>
              <a:custGeom>
                <a:rect b="b" l="l" r="r" t="t"/>
                <a:pathLst>
                  <a:path extrusionOk="0" h="5305" w="50904">
                    <a:moveTo>
                      <a:pt x="1" y="1"/>
                    </a:moveTo>
                    <a:lnTo>
                      <a:pt x="1" y="5305"/>
                    </a:lnTo>
                    <a:lnTo>
                      <a:pt x="50904" y="5305"/>
                    </a:lnTo>
                    <a:lnTo>
                      <a:pt x="509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2"/>
              <p:cNvSpPr/>
              <p:nvPr/>
            </p:nvSpPr>
            <p:spPr>
              <a:xfrm>
                <a:off x="5739613" y="3701716"/>
                <a:ext cx="963613" cy="81750"/>
              </a:xfrm>
              <a:custGeom>
                <a:rect b="b" l="l" r="r" t="t"/>
                <a:pathLst>
                  <a:path extrusionOk="0" h="3270" w="50904">
                    <a:moveTo>
                      <a:pt x="1" y="1"/>
                    </a:moveTo>
                    <a:lnTo>
                      <a:pt x="1" y="3270"/>
                    </a:lnTo>
                    <a:lnTo>
                      <a:pt x="50904" y="3270"/>
                    </a:lnTo>
                    <a:lnTo>
                      <a:pt x="509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2"/>
              <p:cNvSpPr/>
              <p:nvPr/>
            </p:nvSpPr>
            <p:spPr>
              <a:xfrm>
                <a:off x="5673942" y="2178974"/>
                <a:ext cx="1093700" cy="413650"/>
              </a:xfrm>
              <a:custGeom>
                <a:rect b="b" l="l" r="r" t="t"/>
                <a:pathLst>
                  <a:path extrusionOk="0" h="16546" w="57776">
                    <a:moveTo>
                      <a:pt x="1" y="1"/>
                    </a:moveTo>
                    <a:lnTo>
                      <a:pt x="134" y="301"/>
                    </a:lnTo>
                    <a:lnTo>
                      <a:pt x="1702" y="5271"/>
                    </a:lnTo>
                    <a:lnTo>
                      <a:pt x="5338" y="16546"/>
                    </a:lnTo>
                    <a:lnTo>
                      <a:pt x="52438" y="16546"/>
                    </a:lnTo>
                    <a:lnTo>
                      <a:pt x="56074" y="5271"/>
                    </a:lnTo>
                    <a:lnTo>
                      <a:pt x="57675" y="301"/>
                    </a:lnTo>
                    <a:lnTo>
                      <a:pt x="577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2"/>
              <p:cNvSpPr/>
              <p:nvPr/>
            </p:nvSpPr>
            <p:spPr>
              <a:xfrm>
                <a:off x="5676479" y="2186474"/>
                <a:ext cx="1089270" cy="124300"/>
              </a:xfrm>
              <a:custGeom>
                <a:rect b="b" l="l" r="r" t="t"/>
                <a:pathLst>
                  <a:path extrusionOk="0" h="4972" w="57542">
                    <a:moveTo>
                      <a:pt x="0" y="1"/>
                    </a:moveTo>
                    <a:lnTo>
                      <a:pt x="1568" y="4971"/>
                    </a:lnTo>
                    <a:lnTo>
                      <a:pt x="55940" y="4971"/>
                    </a:lnTo>
                    <a:lnTo>
                      <a:pt x="575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2"/>
              <p:cNvSpPr/>
              <p:nvPr/>
            </p:nvSpPr>
            <p:spPr>
              <a:xfrm>
                <a:off x="5637329" y="2098924"/>
                <a:ext cx="1166940" cy="101750"/>
              </a:xfrm>
              <a:custGeom>
                <a:rect b="b" l="l" r="r" t="t"/>
                <a:pathLst>
                  <a:path extrusionOk="0" h="4070" w="61645">
                    <a:moveTo>
                      <a:pt x="2669" y="0"/>
                    </a:moveTo>
                    <a:cubicBezTo>
                      <a:pt x="1168" y="0"/>
                      <a:pt x="0" y="901"/>
                      <a:pt x="0" y="2035"/>
                    </a:cubicBezTo>
                    <a:cubicBezTo>
                      <a:pt x="0" y="3169"/>
                      <a:pt x="1234" y="4070"/>
                      <a:pt x="2669" y="4070"/>
                    </a:cubicBezTo>
                    <a:lnTo>
                      <a:pt x="58975" y="4070"/>
                    </a:lnTo>
                    <a:cubicBezTo>
                      <a:pt x="60477" y="4070"/>
                      <a:pt x="61644" y="3169"/>
                      <a:pt x="61644" y="2035"/>
                    </a:cubicBezTo>
                    <a:cubicBezTo>
                      <a:pt x="61644" y="901"/>
                      <a:pt x="60477" y="0"/>
                      <a:pt x="59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2"/>
              <p:cNvSpPr/>
              <p:nvPr/>
            </p:nvSpPr>
            <p:spPr>
              <a:xfrm>
                <a:off x="5902552" y="2592597"/>
                <a:ext cx="636521" cy="1125000"/>
              </a:xfrm>
              <a:custGeom>
                <a:rect b="b" l="l" r="r" t="t"/>
                <a:pathLst>
                  <a:path extrusionOk="0" h="45000" w="33625">
                    <a:moveTo>
                      <a:pt x="0" y="1"/>
                    </a:moveTo>
                    <a:lnTo>
                      <a:pt x="0" y="45000"/>
                    </a:lnTo>
                    <a:lnTo>
                      <a:pt x="33624" y="45000"/>
                    </a:lnTo>
                    <a:lnTo>
                      <a:pt x="336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2"/>
              <p:cNvSpPr/>
              <p:nvPr/>
            </p:nvSpPr>
            <p:spPr>
              <a:xfrm>
                <a:off x="5946112" y="2670171"/>
                <a:ext cx="549386" cy="971550"/>
              </a:xfrm>
              <a:custGeom>
                <a:rect b="b" l="l" r="r" t="t"/>
                <a:pathLst>
                  <a:path extrusionOk="0" h="38862" w="29022">
                    <a:moveTo>
                      <a:pt x="1" y="0"/>
                    </a:moveTo>
                    <a:lnTo>
                      <a:pt x="1" y="38861"/>
                    </a:lnTo>
                    <a:lnTo>
                      <a:pt x="29021" y="38861"/>
                    </a:lnTo>
                    <a:lnTo>
                      <a:pt x="290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2"/>
              <p:cNvSpPr/>
              <p:nvPr/>
            </p:nvSpPr>
            <p:spPr>
              <a:xfrm>
                <a:off x="5902552" y="2592597"/>
                <a:ext cx="636521" cy="29225"/>
              </a:xfrm>
              <a:custGeom>
                <a:rect b="b" l="l" r="r" t="t"/>
                <a:pathLst>
                  <a:path extrusionOk="0" h="1169" w="33625">
                    <a:moveTo>
                      <a:pt x="0" y="1"/>
                    </a:moveTo>
                    <a:lnTo>
                      <a:pt x="0" y="1168"/>
                    </a:lnTo>
                    <a:lnTo>
                      <a:pt x="33624" y="1168"/>
                    </a:lnTo>
                    <a:lnTo>
                      <a:pt x="336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0" name="Google Shape;7520;p62"/>
          <p:cNvGrpSpPr/>
          <p:nvPr/>
        </p:nvGrpSpPr>
        <p:grpSpPr>
          <a:xfrm>
            <a:off x="7844508" y="2298025"/>
            <a:ext cx="175876" cy="572693"/>
            <a:chOff x="2214150" y="2694625"/>
            <a:chExt cx="214850" cy="699600"/>
          </a:xfrm>
        </p:grpSpPr>
        <p:sp>
          <p:nvSpPr>
            <p:cNvPr id="7521" name="Google Shape;7521;p62"/>
            <p:cNvSpPr/>
            <p:nvPr/>
          </p:nvSpPr>
          <p:spPr>
            <a:xfrm>
              <a:off x="2321575" y="3394200"/>
              <a:ext cx="25" cy="25"/>
            </a:xfrm>
            <a:custGeom>
              <a:rect b="b" l="l" r="r" t="t"/>
              <a:pathLst>
                <a:path extrusionOk="0" h="1" w="1">
                  <a:moveTo>
                    <a:pt x="0" y="0"/>
                  </a:moveTo>
                  <a:close/>
                </a:path>
              </a:pathLst>
            </a:custGeom>
            <a:solidFill>
              <a:srgbClr val="F7E7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2"/>
            <p:cNvSpPr/>
            <p:nvPr/>
          </p:nvSpPr>
          <p:spPr>
            <a:xfrm>
              <a:off x="2321575" y="3394200"/>
              <a:ext cx="25" cy="25"/>
            </a:xfrm>
            <a:custGeom>
              <a:rect b="b" l="l" r="r" t="t"/>
              <a:pathLst>
                <a:path extrusionOk="0" h="1" w="1">
                  <a:moveTo>
                    <a:pt x="0" y="0"/>
                  </a:moveTo>
                  <a:close/>
                </a:path>
              </a:pathLst>
            </a:custGeom>
            <a:solidFill>
              <a:srgbClr val="F7E7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2"/>
            <p:cNvSpPr/>
            <p:nvPr/>
          </p:nvSpPr>
          <p:spPr>
            <a:xfrm>
              <a:off x="2237175" y="2694625"/>
              <a:ext cx="168825" cy="590100"/>
            </a:xfrm>
            <a:custGeom>
              <a:rect b="b" l="l" r="r" t="t"/>
              <a:pathLst>
                <a:path extrusionOk="0" h="23604" w="6753">
                  <a:moveTo>
                    <a:pt x="6417" y="11467"/>
                  </a:moveTo>
                  <a:lnTo>
                    <a:pt x="6752" y="4799"/>
                  </a:lnTo>
                  <a:cubicBezTo>
                    <a:pt x="6752" y="4297"/>
                    <a:pt x="6389" y="3879"/>
                    <a:pt x="5915" y="3879"/>
                  </a:cubicBezTo>
                  <a:lnTo>
                    <a:pt x="4464" y="3879"/>
                  </a:lnTo>
                  <a:lnTo>
                    <a:pt x="4464" y="3125"/>
                  </a:lnTo>
                  <a:cubicBezTo>
                    <a:pt x="4632" y="2902"/>
                    <a:pt x="4743" y="2651"/>
                    <a:pt x="4743" y="2372"/>
                  </a:cubicBezTo>
                  <a:lnTo>
                    <a:pt x="4743" y="1256"/>
                  </a:lnTo>
                  <a:cubicBezTo>
                    <a:pt x="4743" y="559"/>
                    <a:pt x="4158" y="1"/>
                    <a:pt x="3376" y="1"/>
                  </a:cubicBezTo>
                  <a:cubicBezTo>
                    <a:pt x="2623" y="1"/>
                    <a:pt x="2009" y="559"/>
                    <a:pt x="2009" y="1256"/>
                  </a:cubicBezTo>
                  <a:lnTo>
                    <a:pt x="2009" y="2372"/>
                  </a:lnTo>
                  <a:cubicBezTo>
                    <a:pt x="2009" y="2651"/>
                    <a:pt x="2121" y="2902"/>
                    <a:pt x="2288" y="3125"/>
                  </a:cubicBezTo>
                  <a:lnTo>
                    <a:pt x="2288" y="3879"/>
                  </a:lnTo>
                  <a:lnTo>
                    <a:pt x="838" y="3879"/>
                  </a:lnTo>
                  <a:cubicBezTo>
                    <a:pt x="391" y="3879"/>
                    <a:pt x="1" y="4297"/>
                    <a:pt x="1" y="4799"/>
                  </a:cubicBezTo>
                  <a:lnTo>
                    <a:pt x="252" y="11411"/>
                  </a:lnTo>
                  <a:cubicBezTo>
                    <a:pt x="252" y="11830"/>
                    <a:pt x="586" y="12220"/>
                    <a:pt x="977" y="12332"/>
                  </a:cubicBezTo>
                  <a:lnTo>
                    <a:pt x="2093" y="22069"/>
                  </a:lnTo>
                  <a:lnTo>
                    <a:pt x="1172" y="22069"/>
                  </a:lnTo>
                  <a:lnTo>
                    <a:pt x="1172" y="22683"/>
                  </a:lnTo>
                  <a:lnTo>
                    <a:pt x="475" y="22683"/>
                  </a:lnTo>
                  <a:lnTo>
                    <a:pt x="475" y="23603"/>
                  </a:lnTo>
                  <a:lnTo>
                    <a:pt x="6334" y="23603"/>
                  </a:lnTo>
                  <a:lnTo>
                    <a:pt x="6334" y="22683"/>
                  </a:lnTo>
                  <a:lnTo>
                    <a:pt x="5636" y="22683"/>
                  </a:lnTo>
                  <a:lnTo>
                    <a:pt x="5636" y="22069"/>
                  </a:lnTo>
                  <a:lnTo>
                    <a:pt x="4743" y="22069"/>
                  </a:lnTo>
                  <a:lnTo>
                    <a:pt x="5859" y="12332"/>
                  </a:lnTo>
                  <a:cubicBezTo>
                    <a:pt x="6166" y="12220"/>
                    <a:pt x="6417" y="11886"/>
                    <a:pt x="6417" y="1146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2"/>
            <p:cNvSpPr/>
            <p:nvPr/>
          </p:nvSpPr>
          <p:spPr>
            <a:xfrm>
              <a:off x="2223925" y="3283300"/>
              <a:ext cx="195325" cy="110225"/>
            </a:xfrm>
            <a:custGeom>
              <a:rect b="b" l="l" r="r" t="t"/>
              <a:pathLst>
                <a:path extrusionOk="0" h="4409" w="7813">
                  <a:moveTo>
                    <a:pt x="0" y="0"/>
                  </a:moveTo>
                  <a:lnTo>
                    <a:pt x="0" y="4408"/>
                  </a:lnTo>
                  <a:lnTo>
                    <a:pt x="7812" y="4408"/>
                  </a:lnTo>
                  <a:lnTo>
                    <a:pt x="78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2"/>
            <p:cNvSpPr/>
            <p:nvPr/>
          </p:nvSpPr>
          <p:spPr>
            <a:xfrm>
              <a:off x="2214150" y="3283300"/>
              <a:ext cx="214850" cy="19550"/>
            </a:xfrm>
            <a:custGeom>
              <a:rect b="b" l="l" r="r" t="t"/>
              <a:pathLst>
                <a:path extrusionOk="0" h="782" w="8594">
                  <a:moveTo>
                    <a:pt x="1" y="0"/>
                  </a:moveTo>
                  <a:lnTo>
                    <a:pt x="1" y="782"/>
                  </a:lnTo>
                  <a:lnTo>
                    <a:pt x="8594" y="782"/>
                  </a:lnTo>
                  <a:lnTo>
                    <a:pt x="85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2"/>
            <p:cNvSpPr/>
            <p:nvPr/>
          </p:nvSpPr>
          <p:spPr>
            <a:xfrm>
              <a:off x="2214150" y="3373975"/>
              <a:ext cx="214850" cy="19550"/>
            </a:xfrm>
            <a:custGeom>
              <a:rect b="b" l="l" r="r" t="t"/>
              <a:pathLst>
                <a:path extrusionOk="0" h="782" w="8594">
                  <a:moveTo>
                    <a:pt x="1" y="0"/>
                  </a:moveTo>
                  <a:lnTo>
                    <a:pt x="1" y="781"/>
                  </a:lnTo>
                  <a:lnTo>
                    <a:pt x="8594" y="781"/>
                  </a:lnTo>
                  <a:lnTo>
                    <a:pt x="85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2"/>
            <p:cNvSpPr/>
            <p:nvPr/>
          </p:nvSpPr>
          <p:spPr>
            <a:xfrm>
              <a:off x="2252525" y="2731600"/>
              <a:ext cx="140900" cy="546150"/>
            </a:xfrm>
            <a:custGeom>
              <a:rect b="b" l="l" r="r" t="t"/>
              <a:pathLst>
                <a:path extrusionOk="0" h="21846" w="5636">
                  <a:moveTo>
                    <a:pt x="5636" y="3264"/>
                  </a:moveTo>
                  <a:lnTo>
                    <a:pt x="5273" y="9932"/>
                  </a:lnTo>
                  <a:cubicBezTo>
                    <a:pt x="5273" y="10183"/>
                    <a:pt x="5134" y="10351"/>
                    <a:pt x="4966" y="10434"/>
                  </a:cubicBezTo>
                  <a:lnTo>
                    <a:pt x="4687" y="10490"/>
                  </a:lnTo>
                  <a:lnTo>
                    <a:pt x="3571" y="20115"/>
                  </a:lnTo>
                  <a:lnTo>
                    <a:pt x="2623" y="20115"/>
                  </a:lnTo>
                  <a:cubicBezTo>
                    <a:pt x="2623" y="20115"/>
                    <a:pt x="2846" y="11188"/>
                    <a:pt x="2846" y="10546"/>
                  </a:cubicBezTo>
                  <a:cubicBezTo>
                    <a:pt x="2846" y="9876"/>
                    <a:pt x="4520" y="9514"/>
                    <a:pt x="4520" y="9514"/>
                  </a:cubicBezTo>
                  <a:lnTo>
                    <a:pt x="4743" y="5943"/>
                  </a:lnTo>
                  <a:lnTo>
                    <a:pt x="4743" y="5580"/>
                  </a:lnTo>
                  <a:lnTo>
                    <a:pt x="2874" y="5580"/>
                  </a:lnTo>
                  <a:lnTo>
                    <a:pt x="2595" y="5022"/>
                  </a:lnTo>
                  <a:lnTo>
                    <a:pt x="2372" y="5580"/>
                  </a:lnTo>
                  <a:lnTo>
                    <a:pt x="224" y="5580"/>
                  </a:lnTo>
                  <a:lnTo>
                    <a:pt x="0" y="4631"/>
                  </a:lnTo>
                  <a:lnTo>
                    <a:pt x="335" y="5273"/>
                  </a:lnTo>
                  <a:lnTo>
                    <a:pt x="2316" y="5273"/>
                  </a:lnTo>
                  <a:lnTo>
                    <a:pt x="2595" y="4436"/>
                  </a:lnTo>
                  <a:lnTo>
                    <a:pt x="2902" y="5273"/>
                  </a:lnTo>
                  <a:lnTo>
                    <a:pt x="4743" y="5273"/>
                  </a:lnTo>
                  <a:lnTo>
                    <a:pt x="4743" y="4157"/>
                  </a:lnTo>
                  <a:cubicBezTo>
                    <a:pt x="4743" y="3181"/>
                    <a:pt x="2902" y="3069"/>
                    <a:pt x="2902" y="3069"/>
                  </a:cubicBezTo>
                  <a:lnTo>
                    <a:pt x="2623" y="1563"/>
                  </a:lnTo>
                  <a:lnTo>
                    <a:pt x="2567" y="809"/>
                  </a:lnTo>
                  <a:lnTo>
                    <a:pt x="2762" y="809"/>
                  </a:lnTo>
                  <a:lnTo>
                    <a:pt x="2762" y="0"/>
                  </a:lnTo>
                  <a:lnTo>
                    <a:pt x="3571" y="0"/>
                  </a:lnTo>
                  <a:lnTo>
                    <a:pt x="3571" y="865"/>
                  </a:lnTo>
                  <a:cubicBezTo>
                    <a:pt x="3571" y="1060"/>
                    <a:pt x="3488" y="1228"/>
                    <a:pt x="3404" y="1367"/>
                  </a:cubicBezTo>
                  <a:lnTo>
                    <a:pt x="3292" y="1479"/>
                  </a:lnTo>
                  <a:lnTo>
                    <a:pt x="3488" y="2623"/>
                  </a:lnTo>
                  <a:lnTo>
                    <a:pt x="5217" y="2790"/>
                  </a:lnTo>
                  <a:cubicBezTo>
                    <a:pt x="5413" y="2790"/>
                    <a:pt x="5636" y="3041"/>
                    <a:pt x="5636" y="3264"/>
                  </a:cubicBezTo>
                  <a:close/>
                  <a:moveTo>
                    <a:pt x="2651" y="6250"/>
                  </a:moveTo>
                  <a:cubicBezTo>
                    <a:pt x="2651" y="6250"/>
                    <a:pt x="1200" y="6194"/>
                    <a:pt x="1200" y="7254"/>
                  </a:cubicBezTo>
                  <a:lnTo>
                    <a:pt x="1256" y="7254"/>
                  </a:lnTo>
                  <a:cubicBezTo>
                    <a:pt x="1256" y="7254"/>
                    <a:pt x="1479" y="6557"/>
                    <a:pt x="2707" y="6557"/>
                  </a:cubicBezTo>
                  <a:lnTo>
                    <a:pt x="2707" y="6250"/>
                  </a:lnTo>
                  <a:close/>
                  <a:moveTo>
                    <a:pt x="4046" y="7226"/>
                  </a:moveTo>
                  <a:lnTo>
                    <a:pt x="4129" y="7226"/>
                  </a:lnTo>
                  <a:cubicBezTo>
                    <a:pt x="4129" y="6166"/>
                    <a:pt x="2651" y="6222"/>
                    <a:pt x="2651" y="6222"/>
                  </a:cubicBezTo>
                  <a:lnTo>
                    <a:pt x="2651" y="6529"/>
                  </a:lnTo>
                  <a:cubicBezTo>
                    <a:pt x="3850" y="6557"/>
                    <a:pt x="4046" y="7226"/>
                    <a:pt x="4046" y="7226"/>
                  </a:cubicBezTo>
                  <a:close/>
                  <a:moveTo>
                    <a:pt x="2762" y="20813"/>
                  </a:moveTo>
                  <a:lnTo>
                    <a:pt x="2762" y="21176"/>
                  </a:lnTo>
                  <a:lnTo>
                    <a:pt x="3906" y="21176"/>
                  </a:lnTo>
                  <a:lnTo>
                    <a:pt x="3906" y="20813"/>
                  </a:lnTo>
                  <a:close/>
                  <a:moveTo>
                    <a:pt x="2595" y="21845"/>
                  </a:moveTo>
                  <a:lnTo>
                    <a:pt x="4715" y="21845"/>
                  </a:lnTo>
                  <a:lnTo>
                    <a:pt x="4715" y="21371"/>
                  </a:lnTo>
                  <a:lnTo>
                    <a:pt x="2595" y="21371"/>
                  </a:lnTo>
                  <a:close/>
                </a:path>
              </a:pathLst>
            </a:custGeom>
            <a:solidFill>
              <a:srgbClr val="ECDD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2"/>
            <p:cNvSpPr/>
            <p:nvPr/>
          </p:nvSpPr>
          <p:spPr>
            <a:xfrm>
              <a:off x="2255300" y="3318875"/>
              <a:ext cx="134650" cy="40475"/>
            </a:xfrm>
            <a:custGeom>
              <a:rect b="b" l="l" r="r" t="t"/>
              <a:pathLst>
                <a:path extrusionOk="0" h="1619" w="5386">
                  <a:moveTo>
                    <a:pt x="1" y="0"/>
                  </a:moveTo>
                  <a:lnTo>
                    <a:pt x="1" y="1618"/>
                  </a:lnTo>
                  <a:lnTo>
                    <a:pt x="5385" y="1618"/>
                  </a:lnTo>
                  <a:lnTo>
                    <a:pt x="53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2"/>
            <p:cNvSpPr/>
            <p:nvPr/>
          </p:nvSpPr>
          <p:spPr>
            <a:xfrm>
              <a:off x="2223925" y="3303525"/>
              <a:ext cx="194625" cy="70475"/>
            </a:xfrm>
            <a:custGeom>
              <a:rect b="b" l="l" r="r" t="t"/>
              <a:pathLst>
                <a:path extrusionOk="0" h="2819" w="7785">
                  <a:moveTo>
                    <a:pt x="0" y="0"/>
                  </a:moveTo>
                  <a:lnTo>
                    <a:pt x="0" y="642"/>
                  </a:lnTo>
                  <a:lnTo>
                    <a:pt x="6278" y="1089"/>
                  </a:lnTo>
                  <a:lnTo>
                    <a:pt x="6417" y="2818"/>
                  </a:lnTo>
                  <a:lnTo>
                    <a:pt x="7784" y="2818"/>
                  </a:lnTo>
                  <a:lnTo>
                    <a:pt x="778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3" name="Shape 7533"/>
        <p:cNvGrpSpPr/>
        <p:nvPr/>
      </p:nvGrpSpPr>
      <p:grpSpPr>
        <a:xfrm>
          <a:off x="0" y="0"/>
          <a:ext cx="0" cy="0"/>
          <a:chOff x="0" y="0"/>
          <a:chExt cx="0" cy="0"/>
        </a:xfrm>
      </p:grpSpPr>
      <p:sp>
        <p:nvSpPr>
          <p:cNvPr id="7534" name="Google Shape;7534;p63"/>
          <p:cNvSpPr txBox="1"/>
          <p:nvPr>
            <p:ph idx="4294967295" type="subTitle"/>
          </p:nvPr>
        </p:nvSpPr>
        <p:spPr>
          <a:xfrm>
            <a:off x="709625" y="1979575"/>
            <a:ext cx="2109900" cy="454200"/>
          </a:xfrm>
          <a:prstGeom prst="rect">
            <a:avLst/>
          </a:prstGeom>
        </p:spPr>
        <p:txBody>
          <a:bodyPr anchorCtr="0" anchor="ctr" bIns="91425" lIns="91425" spcFirstLastPara="1" rIns="0" wrap="square" tIns="91425">
            <a:noAutofit/>
          </a:bodyPr>
          <a:lstStyle/>
          <a:p>
            <a:pPr indent="0" lvl="0" marL="0" rtl="0" algn="l">
              <a:spcBef>
                <a:spcPts val="0"/>
              </a:spcBef>
              <a:spcAft>
                <a:spcPts val="0"/>
              </a:spcAft>
              <a:buNone/>
            </a:pPr>
            <a:r>
              <a:rPr lang="en" sz="2200">
                <a:latin typeface="Limelight"/>
                <a:ea typeface="Limelight"/>
                <a:cs typeface="Limelight"/>
                <a:sym typeface="Limelight"/>
              </a:rPr>
              <a:t>Mercury</a:t>
            </a:r>
            <a:endParaRPr sz="2200">
              <a:latin typeface="Limelight"/>
              <a:ea typeface="Limelight"/>
              <a:cs typeface="Limelight"/>
              <a:sym typeface="Limelight"/>
            </a:endParaRPr>
          </a:p>
        </p:txBody>
      </p:sp>
      <p:sp>
        <p:nvSpPr>
          <p:cNvPr id="7535" name="Google Shape;7535;p63"/>
          <p:cNvSpPr txBox="1"/>
          <p:nvPr>
            <p:ph idx="4294967295" type="subTitle"/>
          </p:nvPr>
        </p:nvSpPr>
        <p:spPr>
          <a:xfrm>
            <a:off x="712175" y="2406350"/>
            <a:ext cx="1899000" cy="111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a:t>
            </a:r>
            <a:r>
              <a:rPr lang="en"/>
              <a:t>s the closest planet to the Sun and the smallest one in the entire Solar System</a:t>
            </a:r>
            <a:endParaRPr/>
          </a:p>
        </p:txBody>
      </p:sp>
      <p:sp>
        <p:nvSpPr>
          <p:cNvPr id="7536" name="Google Shape;7536;p63"/>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2022 Movie </a:t>
            </a:r>
            <a:r>
              <a:rPr lang="en">
                <a:solidFill>
                  <a:schemeClr val="accent2"/>
                </a:solidFill>
              </a:rPr>
              <a:t>Award Ceremony</a:t>
            </a:r>
            <a:endParaRPr>
              <a:solidFill>
                <a:schemeClr val="accent2"/>
              </a:solidFill>
            </a:endParaRPr>
          </a:p>
        </p:txBody>
      </p:sp>
      <p:graphicFrame>
        <p:nvGraphicFramePr>
          <p:cNvPr id="7537" name="Google Shape;7537;p63"/>
          <p:cNvGraphicFramePr/>
          <p:nvPr/>
        </p:nvGraphicFramePr>
        <p:xfrm>
          <a:off x="2934261" y="1453008"/>
          <a:ext cx="3000000" cy="3000000"/>
        </p:xfrm>
        <a:graphic>
          <a:graphicData uri="http://schemas.openxmlformats.org/drawingml/2006/table">
            <a:tbl>
              <a:tblPr>
                <a:noFill/>
                <a:tableStyleId>{5561AB54-DEA4-4631-9025-A40F664D98C8}</a:tableStyleId>
              </a:tblPr>
              <a:tblGrid>
                <a:gridCol w="779850"/>
                <a:gridCol w="779850"/>
                <a:gridCol w="779850"/>
                <a:gridCol w="779850"/>
                <a:gridCol w="779850"/>
                <a:gridCol w="779850"/>
                <a:gridCol w="779850"/>
              </a:tblGrid>
              <a:tr h="547125">
                <a:tc>
                  <a:txBody>
                    <a:bodyPr/>
                    <a:lstStyle/>
                    <a:p>
                      <a:pPr indent="0" lvl="0" marL="0" rtl="0" algn="ctr">
                        <a:spcBef>
                          <a:spcPts val="0"/>
                        </a:spcBef>
                        <a:spcAft>
                          <a:spcPts val="0"/>
                        </a:spcAft>
                        <a:buNone/>
                      </a:pPr>
                      <a:r>
                        <a:rPr lang="en" sz="1900">
                          <a:solidFill>
                            <a:schemeClr val="accent2"/>
                          </a:solidFill>
                          <a:latin typeface="Limelight"/>
                          <a:ea typeface="Limelight"/>
                          <a:cs typeface="Limelight"/>
                          <a:sym typeface="Limelight"/>
                        </a:rPr>
                        <a:t>Mon</a:t>
                      </a:r>
                      <a:endParaRPr sz="1900">
                        <a:solidFill>
                          <a:schemeClr val="accent2"/>
                        </a:solidFill>
                        <a:latin typeface="Limelight"/>
                        <a:ea typeface="Limelight"/>
                        <a:cs typeface="Limelight"/>
                        <a:sym typeface="Limelight"/>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900">
                          <a:solidFill>
                            <a:schemeClr val="accent2"/>
                          </a:solidFill>
                          <a:latin typeface="Limelight"/>
                          <a:ea typeface="Limelight"/>
                          <a:cs typeface="Limelight"/>
                          <a:sym typeface="Limelight"/>
                        </a:rPr>
                        <a:t>Tue</a:t>
                      </a:r>
                      <a:endParaRPr sz="1900">
                        <a:solidFill>
                          <a:schemeClr val="accent2"/>
                        </a:solidFill>
                        <a:latin typeface="Limelight"/>
                        <a:ea typeface="Limelight"/>
                        <a:cs typeface="Limelight"/>
                        <a:sym typeface="Limelight"/>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900">
                          <a:solidFill>
                            <a:schemeClr val="accent2"/>
                          </a:solidFill>
                          <a:latin typeface="Limelight"/>
                          <a:ea typeface="Limelight"/>
                          <a:cs typeface="Limelight"/>
                          <a:sym typeface="Limelight"/>
                        </a:rPr>
                        <a:t>Wed</a:t>
                      </a:r>
                      <a:endParaRPr sz="1900">
                        <a:solidFill>
                          <a:schemeClr val="accent2"/>
                        </a:solidFill>
                        <a:latin typeface="Limelight"/>
                        <a:ea typeface="Limelight"/>
                        <a:cs typeface="Limelight"/>
                        <a:sym typeface="Limelight"/>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900">
                          <a:solidFill>
                            <a:schemeClr val="accent2"/>
                          </a:solidFill>
                          <a:latin typeface="Limelight"/>
                          <a:ea typeface="Limelight"/>
                          <a:cs typeface="Limelight"/>
                          <a:sym typeface="Limelight"/>
                        </a:rPr>
                        <a:t>Thu</a:t>
                      </a:r>
                      <a:endParaRPr sz="1900">
                        <a:solidFill>
                          <a:schemeClr val="accent2"/>
                        </a:solidFill>
                        <a:latin typeface="Limelight"/>
                        <a:ea typeface="Limelight"/>
                        <a:cs typeface="Limelight"/>
                        <a:sym typeface="Limelight"/>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900">
                          <a:solidFill>
                            <a:schemeClr val="accent2"/>
                          </a:solidFill>
                          <a:latin typeface="Limelight"/>
                          <a:ea typeface="Limelight"/>
                          <a:cs typeface="Limelight"/>
                          <a:sym typeface="Limelight"/>
                        </a:rPr>
                        <a:t>Fri</a:t>
                      </a:r>
                      <a:endParaRPr sz="1900">
                        <a:solidFill>
                          <a:schemeClr val="accent2"/>
                        </a:solidFill>
                        <a:latin typeface="Limelight"/>
                        <a:ea typeface="Limelight"/>
                        <a:cs typeface="Limelight"/>
                        <a:sym typeface="Limelight"/>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900">
                          <a:solidFill>
                            <a:schemeClr val="accent2"/>
                          </a:solidFill>
                          <a:latin typeface="Limelight"/>
                          <a:ea typeface="Limelight"/>
                          <a:cs typeface="Limelight"/>
                          <a:sym typeface="Limelight"/>
                        </a:rPr>
                        <a:t>Sat</a:t>
                      </a:r>
                      <a:endParaRPr sz="1900">
                        <a:solidFill>
                          <a:schemeClr val="accent2"/>
                        </a:solidFill>
                        <a:latin typeface="Limelight"/>
                        <a:ea typeface="Limelight"/>
                        <a:cs typeface="Limelight"/>
                        <a:sym typeface="Limelight"/>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900">
                          <a:solidFill>
                            <a:schemeClr val="accent2"/>
                          </a:solidFill>
                          <a:latin typeface="Limelight"/>
                          <a:ea typeface="Limelight"/>
                          <a:cs typeface="Limelight"/>
                          <a:sym typeface="Limelight"/>
                        </a:rPr>
                        <a:t>Sun</a:t>
                      </a:r>
                      <a:endParaRPr sz="1900">
                        <a:solidFill>
                          <a:schemeClr val="accent2"/>
                        </a:solidFill>
                        <a:latin typeface="Limelight"/>
                        <a:ea typeface="Limelight"/>
                        <a:cs typeface="Limelight"/>
                        <a:sym typeface="Limelight"/>
                      </a:endParaRPr>
                    </a:p>
                  </a:txBody>
                  <a:tcPr marT="91425" marB="91425" marR="91425" marL="91425" anchor="ctr">
                    <a:lnL cap="flat" cmpd="sng" w="9525">
                      <a:solidFill>
                        <a:schemeClr val="lt2">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419925">
                <a:tc>
                  <a:txBody>
                    <a:bodyPr/>
                    <a:lstStyle/>
                    <a:p>
                      <a:pPr indent="0" lvl="0" marL="0" rtl="0" algn="ctr">
                        <a:spcBef>
                          <a:spcPts val="0"/>
                        </a:spcBef>
                        <a:spcAft>
                          <a:spcPts val="0"/>
                        </a:spcAft>
                        <a:buNone/>
                      </a:pPr>
                      <a:r>
                        <a:t/>
                      </a:r>
                      <a:endParaRPr>
                        <a:solidFill>
                          <a:schemeClr val="dk1"/>
                        </a:solidFill>
                        <a:latin typeface="Actor"/>
                        <a:ea typeface="Actor"/>
                        <a:cs typeface="Actor"/>
                        <a:sym typeface="Actor"/>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01</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02</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03</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04</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05</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06</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15875">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07</a:t>
                      </a:r>
                      <a:endParaRPr>
                        <a:solidFill>
                          <a:schemeClr val="dk1"/>
                        </a:solidFill>
                        <a:latin typeface="Actor"/>
                        <a:ea typeface="Actor"/>
                        <a:cs typeface="Actor"/>
                        <a:sym typeface="Actor"/>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08</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09</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10</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11</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12</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13</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15875">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14</a:t>
                      </a:r>
                      <a:endParaRPr>
                        <a:solidFill>
                          <a:schemeClr val="dk1"/>
                        </a:solidFill>
                        <a:latin typeface="Actor"/>
                        <a:ea typeface="Actor"/>
                        <a:cs typeface="Actor"/>
                        <a:sym typeface="Actor"/>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15</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16</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17</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18</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19</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20</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15875">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21</a:t>
                      </a:r>
                      <a:endParaRPr>
                        <a:solidFill>
                          <a:schemeClr val="dk1"/>
                        </a:solidFill>
                        <a:latin typeface="Actor"/>
                        <a:ea typeface="Actor"/>
                        <a:cs typeface="Actor"/>
                        <a:sym typeface="Actor"/>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22</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23</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24</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25</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26</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27</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19925">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28</a:t>
                      </a:r>
                      <a:endParaRPr>
                        <a:solidFill>
                          <a:schemeClr val="dk1"/>
                        </a:solidFill>
                        <a:latin typeface="Actor"/>
                        <a:ea typeface="Actor"/>
                        <a:cs typeface="Actor"/>
                        <a:sym typeface="Actor"/>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29</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30</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31</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Actor"/>
                        <a:ea typeface="Actor"/>
                        <a:cs typeface="Actor"/>
                        <a:sym typeface="Actor"/>
                      </a:endParaRPr>
                    </a:p>
                  </a:txBody>
                  <a:tcPr marT="91425" marB="91425" marR="91425" marL="91425" anchor="ctr">
                    <a:lnL cap="flat" cmpd="sng" w="9525">
                      <a:solidFill>
                        <a:schemeClr val="lt2">
                          <a:alpha val="0"/>
                        </a:schemeClr>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541" name="Shape 7541"/>
        <p:cNvGrpSpPr/>
        <p:nvPr/>
      </p:nvGrpSpPr>
      <p:grpSpPr>
        <a:xfrm>
          <a:off x="0" y="0"/>
          <a:ext cx="0" cy="0"/>
          <a:chOff x="0" y="0"/>
          <a:chExt cx="0" cy="0"/>
        </a:xfrm>
      </p:grpSpPr>
      <p:grpSp>
        <p:nvGrpSpPr>
          <p:cNvPr id="7542" name="Google Shape;7542;p64"/>
          <p:cNvGrpSpPr/>
          <p:nvPr/>
        </p:nvGrpSpPr>
        <p:grpSpPr>
          <a:xfrm>
            <a:off x="-235003" y="-239267"/>
            <a:ext cx="6425853" cy="5397117"/>
            <a:chOff x="-235003" y="-239267"/>
            <a:chExt cx="6425853" cy="5397117"/>
          </a:xfrm>
        </p:grpSpPr>
        <p:sp>
          <p:nvSpPr>
            <p:cNvPr id="7543" name="Google Shape;7543;p64"/>
            <p:cNvSpPr/>
            <p:nvPr/>
          </p:nvSpPr>
          <p:spPr>
            <a:xfrm>
              <a:off x="100425" y="165000"/>
              <a:ext cx="6090425" cy="4992850"/>
            </a:xfrm>
            <a:custGeom>
              <a:rect b="b" l="l" r="r" t="t"/>
              <a:pathLst>
                <a:path extrusionOk="0" h="199714" w="243617">
                  <a:moveTo>
                    <a:pt x="0" y="9182"/>
                  </a:moveTo>
                  <a:lnTo>
                    <a:pt x="32712" y="198566"/>
                  </a:lnTo>
                  <a:lnTo>
                    <a:pt x="154090" y="198853"/>
                  </a:lnTo>
                  <a:lnTo>
                    <a:pt x="243617" y="199714"/>
                  </a:lnTo>
                  <a:lnTo>
                    <a:pt x="10617" y="0"/>
                  </a:lnTo>
                  <a:close/>
                </a:path>
              </a:pathLst>
            </a:custGeom>
            <a:gradFill>
              <a:gsLst>
                <a:gs pos="0">
                  <a:srgbClr val="FFF6DB">
                    <a:alpha val="1960"/>
                  </a:srgbClr>
                </a:gs>
                <a:gs pos="100000">
                  <a:srgbClr val="FAD25C">
                    <a:alpha val="29411"/>
                  </a:srgbClr>
                </a:gs>
              </a:gsLst>
              <a:lin ang="18900044" scaled="0"/>
            </a:gradFill>
            <a:ln>
              <a:noFill/>
            </a:ln>
          </p:spPr>
        </p:sp>
        <p:grpSp>
          <p:nvGrpSpPr>
            <p:cNvPr id="7544" name="Google Shape;7544;p64"/>
            <p:cNvGrpSpPr/>
            <p:nvPr/>
          </p:nvGrpSpPr>
          <p:grpSpPr>
            <a:xfrm flipH="1" rot="636187">
              <a:off x="-179264" y="-183532"/>
              <a:ext cx="667763" cy="667807"/>
              <a:chOff x="8304860" y="-186257"/>
              <a:chExt cx="667780" cy="667824"/>
            </a:xfrm>
          </p:grpSpPr>
          <p:sp>
            <p:nvSpPr>
              <p:cNvPr id="7545" name="Google Shape;7545;p64"/>
              <p:cNvSpPr/>
              <p:nvPr/>
            </p:nvSpPr>
            <p:spPr>
              <a:xfrm rot="2373635">
                <a:off x="8691939" y="-98328"/>
                <a:ext cx="154012" cy="122309"/>
              </a:xfrm>
              <a:custGeom>
                <a:rect b="b" l="l" r="r" t="t"/>
                <a:pathLst>
                  <a:path extrusionOk="0" h="1929" w="2429">
                    <a:moveTo>
                      <a:pt x="250" y="1929"/>
                    </a:moveTo>
                    <a:lnTo>
                      <a:pt x="0" y="464"/>
                    </a:lnTo>
                    <a:cubicBezTo>
                      <a:pt x="0" y="464"/>
                      <a:pt x="1215" y="0"/>
                      <a:pt x="2429" y="464"/>
                    </a:cubicBezTo>
                    <a:lnTo>
                      <a:pt x="2179" y="192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4"/>
              <p:cNvSpPr/>
              <p:nvPr/>
            </p:nvSpPr>
            <p:spPr>
              <a:xfrm rot="2373635">
                <a:off x="8393925" y="-72211"/>
                <a:ext cx="505848" cy="410740"/>
              </a:xfrm>
              <a:custGeom>
                <a:rect b="b" l="l" r="r" t="t"/>
                <a:pathLst>
                  <a:path extrusionOk="0" h="6478" w="7978">
                    <a:moveTo>
                      <a:pt x="0" y="834"/>
                    </a:moveTo>
                    <a:lnTo>
                      <a:pt x="476" y="6478"/>
                    </a:lnTo>
                    <a:cubicBezTo>
                      <a:pt x="2703" y="5787"/>
                      <a:pt x="4977" y="5811"/>
                      <a:pt x="7513" y="6478"/>
                    </a:cubicBezTo>
                    <a:lnTo>
                      <a:pt x="7977" y="834"/>
                    </a:lnTo>
                    <a:cubicBezTo>
                      <a:pt x="5703" y="1"/>
                      <a:pt x="2429" y="1"/>
                      <a:pt x="0" y="8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4"/>
              <p:cNvSpPr/>
              <p:nvPr/>
            </p:nvSpPr>
            <p:spPr>
              <a:xfrm rot="2373635">
                <a:off x="8289601" y="239826"/>
                <a:ext cx="446184" cy="112545"/>
              </a:xfrm>
              <a:custGeom>
                <a:rect b="b" l="l" r="r" t="t"/>
                <a:pathLst>
                  <a:path extrusionOk="0" h="1775" w="7037">
                    <a:moveTo>
                      <a:pt x="0" y="798"/>
                    </a:moveTo>
                    <a:lnTo>
                      <a:pt x="1048" y="1655"/>
                    </a:lnTo>
                    <a:lnTo>
                      <a:pt x="5692" y="1774"/>
                    </a:lnTo>
                    <a:lnTo>
                      <a:pt x="7037" y="798"/>
                    </a:lnTo>
                    <a:cubicBezTo>
                      <a:pt x="4656" y="84"/>
                      <a:pt x="2513" y="0"/>
                      <a:pt x="0" y="7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4"/>
              <p:cNvSpPr/>
              <p:nvPr/>
            </p:nvSpPr>
            <p:spPr>
              <a:xfrm rot="2373635">
                <a:off x="8345212" y="270738"/>
                <a:ext cx="319373" cy="67210"/>
              </a:xfrm>
              <a:custGeom>
                <a:rect b="b" l="l" r="r" t="t"/>
                <a:pathLst>
                  <a:path extrusionOk="0" h="1060" w="5037">
                    <a:moveTo>
                      <a:pt x="5037" y="524"/>
                    </a:moveTo>
                    <a:cubicBezTo>
                      <a:pt x="5037" y="822"/>
                      <a:pt x="3906" y="1060"/>
                      <a:pt x="2525" y="1060"/>
                    </a:cubicBezTo>
                    <a:cubicBezTo>
                      <a:pt x="1132" y="1060"/>
                      <a:pt x="1" y="822"/>
                      <a:pt x="1" y="524"/>
                    </a:cubicBezTo>
                    <a:cubicBezTo>
                      <a:pt x="1" y="238"/>
                      <a:pt x="1132" y="0"/>
                      <a:pt x="2525" y="0"/>
                    </a:cubicBezTo>
                    <a:cubicBezTo>
                      <a:pt x="3906" y="0"/>
                      <a:pt x="5037" y="238"/>
                      <a:pt x="5037" y="524"/>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549" name="Google Shape;7549;p64"/>
          <p:cNvSpPr txBox="1"/>
          <p:nvPr>
            <p:ph type="title"/>
          </p:nvPr>
        </p:nvSpPr>
        <p:spPr>
          <a:xfrm rot="323">
            <a:off x="720000" y="1856400"/>
            <a:ext cx="3195000" cy="201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a </a:t>
            </a:r>
            <a:r>
              <a:rPr lang="en">
                <a:solidFill>
                  <a:schemeClr val="accent2"/>
                </a:solidFill>
              </a:rPr>
              <a:t>thousand </a:t>
            </a:r>
            <a:r>
              <a:rPr lang="en">
                <a:solidFill>
                  <a:schemeClr val="accent2"/>
                </a:solidFill>
              </a:rPr>
              <a:t>words</a:t>
            </a:r>
            <a:endParaRPr>
              <a:solidFill>
                <a:schemeClr val="accent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3" name="Shape 7553"/>
        <p:cNvGrpSpPr/>
        <p:nvPr/>
      </p:nvGrpSpPr>
      <p:grpSpPr>
        <a:xfrm>
          <a:off x="0" y="0"/>
          <a:ext cx="0" cy="0"/>
          <a:chOff x="0" y="0"/>
          <a:chExt cx="0" cy="0"/>
        </a:xfrm>
      </p:grpSpPr>
      <p:cxnSp>
        <p:nvCxnSpPr>
          <p:cNvPr id="7554" name="Google Shape;7554;p65"/>
          <p:cNvCxnSpPr/>
          <p:nvPr/>
        </p:nvCxnSpPr>
        <p:spPr>
          <a:xfrm>
            <a:off x="1062160" y="2589351"/>
            <a:ext cx="7019700" cy="0"/>
          </a:xfrm>
          <a:prstGeom prst="straightConnector1">
            <a:avLst/>
          </a:prstGeom>
          <a:noFill/>
          <a:ln cap="flat" cmpd="sng" w="19050">
            <a:solidFill>
              <a:schemeClr val="accent2"/>
            </a:solidFill>
            <a:prstDash val="solid"/>
            <a:round/>
            <a:headEnd len="med" w="med" type="none"/>
            <a:tailEnd len="med" w="med" type="none"/>
          </a:ln>
        </p:spPr>
      </p:cxnSp>
      <p:sp>
        <p:nvSpPr>
          <p:cNvPr id="7555" name="Google Shape;7555;p65"/>
          <p:cNvSpPr/>
          <p:nvPr/>
        </p:nvSpPr>
        <p:spPr>
          <a:xfrm>
            <a:off x="1709031" y="2466278"/>
            <a:ext cx="259043" cy="246145"/>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5"/>
          <p:cNvSpPr/>
          <p:nvPr/>
        </p:nvSpPr>
        <p:spPr>
          <a:xfrm>
            <a:off x="3533669" y="2466278"/>
            <a:ext cx="259043" cy="246145"/>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5"/>
          <p:cNvSpPr/>
          <p:nvPr/>
        </p:nvSpPr>
        <p:spPr>
          <a:xfrm>
            <a:off x="5358319" y="2466278"/>
            <a:ext cx="259043" cy="246145"/>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5"/>
          <p:cNvSpPr/>
          <p:nvPr/>
        </p:nvSpPr>
        <p:spPr>
          <a:xfrm>
            <a:off x="7182944" y="2466278"/>
            <a:ext cx="259043" cy="246145"/>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5"/>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Celebration </a:t>
            </a:r>
            <a:r>
              <a:rPr lang="en">
                <a:solidFill>
                  <a:schemeClr val="accent2"/>
                </a:solidFill>
              </a:rPr>
              <a:t>process</a:t>
            </a:r>
            <a:endParaRPr>
              <a:solidFill>
                <a:schemeClr val="accent2"/>
              </a:solidFill>
            </a:endParaRPr>
          </a:p>
        </p:txBody>
      </p:sp>
      <p:grpSp>
        <p:nvGrpSpPr>
          <p:cNvPr id="7560" name="Google Shape;7560;p65"/>
          <p:cNvGrpSpPr/>
          <p:nvPr/>
        </p:nvGrpSpPr>
        <p:grpSpPr>
          <a:xfrm>
            <a:off x="2824747" y="2944083"/>
            <a:ext cx="3497861" cy="1627961"/>
            <a:chOff x="1169422" y="2417470"/>
            <a:chExt cx="3967179" cy="1846389"/>
          </a:xfrm>
        </p:grpSpPr>
        <p:sp>
          <p:nvSpPr>
            <p:cNvPr id="7561" name="Google Shape;7561;p65"/>
            <p:cNvSpPr/>
            <p:nvPr/>
          </p:nvSpPr>
          <p:spPr>
            <a:xfrm>
              <a:off x="4110690" y="2431270"/>
              <a:ext cx="896563" cy="1236236"/>
            </a:xfrm>
            <a:custGeom>
              <a:rect b="b" l="l" r="r" t="t"/>
              <a:pathLst>
                <a:path extrusionOk="0" h="26197" w="18999">
                  <a:moveTo>
                    <a:pt x="1758" y="1"/>
                  </a:moveTo>
                  <a:cubicBezTo>
                    <a:pt x="795" y="1"/>
                    <a:pt x="0" y="796"/>
                    <a:pt x="0" y="1758"/>
                  </a:cubicBezTo>
                  <a:lnTo>
                    <a:pt x="0" y="26197"/>
                  </a:lnTo>
                  <a:lnTo>
                    <a:pt x="18999" y="26197"/>
                  </a:lnTo>
                  <a:lnTo>
                    <a:pt x="18999" y="1758"/>
                  </a:lnTo>
                  <a:cubicBezTo>
                    <a:pt x="18999" y="796"/>
                    <a:pt x="18204" y="1"/>
                    <a:pt x="172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5"/>
            <p:cNvSpPr/>
            <p:nvPr/>
          </p:nvSpPr>
          <p:spPr>
            <a:xfrm>
              <a:off x="4110690" y="3608236"/>
              <a:ext cx="896563" cy="291351"/>
            </a:xfrm>
            <a:custGeom>
              <a:rect b="b" l="l" r="r" t="t"/>
              <a:pathLst>
                <a:path extrusionOk="0" h="6174" w="18999">
                  <a:moveTo>
                    <a:pt x="0" y="1"/>
                  </a:moveTo>
                  <a:lnTo>
                    <a:pt x="0" y="6173"/>
                  </a:lnTo>
                  <a:lnTo>
                    <a:pt x="18999" y="6173"/>
                  </a:lnTo>
                  <a:lnTo>
                    <a:pt x="189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5"/>
            <p:cNvSpPr/>
            <p:nvPr/>
          </p:nvSpPr>
          <p:spPr>
            <a:xfrm>
              <a:off x="4110690" y="3899540"/>
              <a:ext cx="896563" cy="120476"/>
            </a:xfrm>
            <a:custGeom>
              <a:rect b="b" l="l" r="r" t="t"/>
              <a:pathLst>
                <a:path extrusionOk="0" h="2553" w="18999">
                  <a:moveTo>
                    <a:pt x="0" y="0"/>
                  </a:moveTo>
                  <a:lnTo>
                    <a:pt x="0" y="2553"/>
                  </a:lnTo>
                  <a:lnTo>
                    <a:pt x="18999" y="2553"/>
                  </a:lnTo>
                  <a:lnTo>
                    <a:pt x="189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5"/>
            <p:cNvSpPr/>
            <p:nvPr/>
          </p:nvSpPr>
          <p:spPr>
            <a:xfrm>
              <a:off x="4110690" y="3471998"/>
              <a:ext cx="896563" cy="272569"/>
            </a:xfrm>
            <a:custGeom>
              <a:rect b="b" l="l" r="r" t="t"/>
              <a:pathLst>
                <a:path extrusionOk="0" h="5776" w="18999">
                  <a:moveTo>
                    <a:pt x="9500" y="0"/>
                  </a:moveTo>
                  <a:cubicBezTo>
                    <a:pt x="4248" y="0"/>
                    <a:pt x="0" y="1297"/>
                    <a:pt x="0" y="2888"/>
                  </a:cubicBezTo>
                  <a:cubicBezTo>
                    <a:pt x="0" y="4478"/>
                    <a:pt x="4248" y="5775"/>
                    <a:pt x="9500" y="5775"/>
                  </a:cubicBezTo>
                  <a:cubicBezTo>
                    <a:pt x="14731" y="5775"/>
                    <a:pt x="18999" y="4478"/>
                    <a:pt x="18999" y="2888"/>
                  </a:cubicBezTo>
                  <a:cubicBezTo>
                    <a:pt x="18999" y="1297"/>
                    <a:pt x="14731" y="0"/>
                    <a:pt x="9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5"/>
            <p:cNvSpPr/>
            <p:nvPr/>
          </p:nvSpPr>
          <p:spPr>
            <a:xfrm>
              <a:off x="4951946" y="3688141"/>
              <a:ext cx="136285" cy="575718"/>
            </a:xfrm>
            <a:custGeom>
              <a:rect b="b" l="l" r="r" t="t"/>
              <a:pathLst>
                <a:path extrusionOk="0" h="12200" w="2888">
                  <a:moveTo>
                    <a:pt x="0" y="1"/>
                  </a:moveTo>
                  <a:lnTo>
                    <a:pt x="0" y="12199"/>
                  </a:lnTo>
                  <a:lnTo>
                    <a:pt x="2888" y="12199"/>
                  </a:lnTo>
                  <a:lnTo>
                    <a:pt x="28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5"/>
            <p:cNvSpPr/>
            <p:nvPr/>
          </p:nvSpPr>
          <p:spPr>
            <a:xfrm>
              <a:off x="4951946" y="3826443"/>
              <a:ext cx="136285" cy="261716"/>
            </a:xfrm>
            <a:custGeom>
              <a:rect b="b" l="l" r="r" t="t"/>
              <a:pathLst>
                <a:path extrusionOk="0" h="5546" w="2888">
                  <a:moveTo>
                    <a:pt x="0" y="1"/>
                  </a:moveTo>
                  <a:lnTo>
                    <a:pt x="0" y="5545"/>
                  </a:lnTo>
                  <a:lnTo>
                    <a:pt x="2888" y="5545"/>
                  </a:lnTo>
                  <a:lnTo>
                    <a:pt x="2888" y="1"/>
                  </a:lnTo>
                  <a:close/>
                </a:path>
              </a:pathLst>
            </a:custGeom>
            <a:solidFill>
              <a:srgbClr val="AC6C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5"/>
            <p:cNvSpPr/>
            <p:nvPr/>
          </p:nvSpPr>
          <p:spPr>
            <a:xfrm>
              <a:off x="4903529" y="3291308"/>
              <a:ext cx="233071" cy="731681"/>
            </a:xfrm>
            <a:custGeom>
              <a:rect b="b" l="l" r="r" t="t"/>
              <a:pathLst>
                <a:path extrusionOk="0" h="15505" w="4939">
                  <a:moveTo>
                    <a:pt x="1424" y="0"/>
                  </a:moveTo>
                  <a:cubicBezTo>
                    <a:pt x="629" y="0"/>
                    <a:pt x="1" y="649"/>
                    <a:pt x="1" y="1444"/>
                  </a:cubicBezTo>
                  <a:lnTo>
                    <a:pt x="1" y="15086"/>
                  </a:lnTo>
                  <a:cubicBezTo>
                    <a:pt x="1" y="15316"/>
                    <a:pt x="168" y="15504"/>
                    <a:pt x="399" y="15504"/>
                  </a:cubicBezTo>
                  <a:lnTo>
                    <a:pt x="4520" y="15504"/>
                  </a:lnTo>
                  <a:cubicBezTo>
                    <a:pt x="4751" y="15504"/>
                    <a:pt x="4939" y="15316"/>
                    <a:pt x="4939" y="15086"/>
                  </a:cubicBezTo>
                  <a:lnTo>
                    <a:pt x="4939" y="1444"/>
                  </a:lnTo>
                  <a:cubicBezTo>
                    <a:pt x="4939" y="649"/>
                    <a:pt x="4290" y="0"/>
                    <a:pt x="34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5"/>
            <p:cNvSpPr/>
            <p:nvPr/>
          </p:nvSpPr>
          <p:spPr>
            <a:xfrm>
              <a:off x="4951946" y="3358412"/>
              <a:ext cx="136285" cy="136332"/>
            </a:xfrm>
            <a:custGeom>
              <a:rect b="b" l="l" r="r" t="t"/>
              <a:pathLst>
                <a:path extrusionOk="0" h="2889" w="2888">
                  <a:moveTo>
                    <a:pt x="1444" y="1"/>
                  </a:moveTo>
                  <a:cubicBezTo>
                    <a:pt x="649" y="1"/>
                    <a:pt x="0" y="650"/>
                    <a:pt x="0" y="1445"/>
                  </a:cubicBezTo>
                  <a:cubicBezTo>
                    <a:pt x="0" y="2240"/>
                    <a:pt x="649" y="2888"/>
                    <a:pt x="1444" y="2888"/>
                  </a:cubicBezTo>
                  <a:cubicBezTo>
                    <a:pt x="2239" y="2888"/>
                    <a:pt x="2888" y="2240"/>
                    <a:pt x="2888" y="1445"/>
                  </a:cubicBezTo>
                  <a:cubicBezTo>
                    <a:pt x="2888" y="650"/>
                    <a:pt x="2239" y="1"/>
                    <a:pt x="14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5"/>
            <p:cNvSpPr/>
            <p:nvPr/>
          </p:nvSpPr>
          <p:spPr>
            <a:xfrm>
              <a:off x="4898621" y="4190714"/>
              <a:ext cx="237979" cy="73144"/>
            </a:xfrm>
            <a:custGeom>
              <a:rect b="b" l="l" r="r" t="t"/>
              <a:pathLst>
                <a:path extrusionOk="0" h="1550" w="5043">
                  <a:moveTo>
                    <a:pt x="586" y="1"/>
                  </a:moveTo>
                  <a:cubicBezTo>
                    <a:pt x="251" y="1"/>
                    <a:pt x="0" y="252"/>
                    <a:pt x="0" y="587"/>
                  </a:cubicBezTo>
                  <a:lnTo>
                    <a:pt x="0" y="942"/>
                  </a:lnTo>
                  <a:cubicBezTo>
                    <a:pt x="0" y="1277"/>
                    <a:pt x="251" y="1549"/>
                    <a:pt x="586" y="1549"/>
                  </a:cubicBezTo>
                  <a:lnTo>
                    <a:pt x="4457" y="1549"/>
                  </a:lnTo>
                  <a:cubicBezTo>
                    <a:pt x="4771" y="1549"/>
                    <a:pt x="5043" y="1277"/>
                    <a:pt x="5043" y="942"/>
                  </a:cubicBezTo>
                  <a:lnTo>
                    <a:pt x="5043" y="587"/>
                  </a:lnTo>
                  <a:cubicBezTo>
                    <a:pt x="5043" y="252"/>
                    <a:pt x="4771" y="1"/>
                    <a:pt x="4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5"/>
            <p:cNvSpPr/>
            <p:nvPr/>
          </p:nvSpPr>
          <p:spPr>
            <a:xfrm>
              <a:off x="4487879" y="2545800"/>
              <a:ext cx="203436" cy="107688"/>
            </a:xfrm>
            <a:custGeom>
              <a:rect b="b" l="l" r="r" t="t"/>
              <a:pathLst>
                <a:path extrusionOk="0" h="2282" w="4311">
                  <a:moveTo>
                    <a:pt x="419" y="1"/>
                  </a:moveTo>
                  <a:cubicBezTo>
                    <a:pt x="188" y="1"/>
                    <a:pt x="0" y="189"/>
                    <a:pt x="0" y="419"/>
                  </a:cubicBezTo>
                  <a:lnTo>
                    <a:pt x="0" y="1863"/>
                  </a:lnTo>
                  <a:cubicBezTo>
                    <a:pt x="0" y="2093"/>
                    <a:pt x="188" y="2281"/>
                    <a:pt x="419" y="2281"/>
                  </a:cubicBezTo>
                  <a:lnTo>
                    <a:pt x="3892" y="2281"/>
                  </a:lnTo>
                  <a:cubicBezTo>
                    <a:pt x="4122" y="2281"/>
                    <a:pt x="4310" y="2093"/>
                    <a:pt x="4310" y="1863"/>
                  </a:cubicBezTo>
                  <a:lnTo>
                    <a:pt x="4310" y="419"/>
                  </a:lnTo>
                  <a:cubicBezTo>
                    <a:pt x="4310" y="189"/>
                    <a:pt x="4122" y="1"/>
                    <a:pt x="3892" y="1"/>
                  </a:cubicBezTo>
                  <a:close/>
                </a:path>
              </a:pathLst>
            </a:custGeom>
            <a:solidFill>
              <a:srgbClr val="6A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5"/>
            <p:cNvSpPr/>
            <p:nvPr/>
          </p:nvSpPr>
          <p:spPr>
            <a:xfrm>
              <a:off x="4457253" y="2515221"/>
              <a:ext cx="203436" cy="106649"/>
            </a:xfrm>
            <a:custGeom>
              <a:rect b="b" l="l" r="r" t="t"/>
              <a:pathLst>
                <a:path extrusionOk="0" h="2260" w="4311">
                  <a:moveTo>
                    <a:pt x="419" y="0"/>
                  </a:moveTo>
                  <a:cubicBezTo>
                    <a:pt x="189" y="0"/>
                    <a:pt x="1" y="188"/>
                    <a:pt x="1" y="419"/>
                  </a:cubicBezTo>
                  <a:lnTo>
                    <a:pt x="1" y="1841"/>
                  </a:lnTo>
                  <a:cubicBezTo>
                    <a:pt x="1" y="2092"/>
                    <a:pt x="189" y="2260"/>
                    <a:pt x="419" y="2260"/>
                  </a:cubicBezTo>
                  <a:lnTo>
                    <a:pt x="3892" y="2260"/>
                  </a:lnTo>
                  <a:cubicBezTo>
                    <a:pt x="4122" y="2260"/>
                    <a:pt x="4311" y="2092"/>
                    <a:pt x="4311" y="1841"/>
                  </a:cubicBezTo>
                  <a:lnTo>
                    <a:pt x="4311" y="419"/>
                  </a:lnTo>
                  <a:cubicBezTo>
                    <a:pt x="4311" y="188"/>
                    <a:pt x="4122" y="0"/>
                    <a:pt x="38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5"/>
            <p:cNvSpPr/>
            <p:nvPr/>
          </p:nvSpPr>
          <p:spPr>
            <a:xfrm>
              <a:off x="1292871" y="2417470"/>
              <a:ext cx="896563" cy="1236236"/>
            </a:xfrm>
            <a:custGeom>
              <a:rect b="b" l="l" r="r" t="t"/>
              <a:pathLst>
                <a:path extrusionOk="0" h="26197" w="18999">
                  <a:moveTo>
                    <a:pt x="1779" y="0"/>
                  </a:moveTo>
                  <a:cubicBezTo>
                    <a:pt x="795" y="0"/>
                    <a:pt x="0" y="775"/>
                    <a:pt x="0" y="1758"/>
                  </a:cubicBezTo>
                  <a:lnTo>
                    <a:pt x="0" y="26197"/>
                  </a:lnTo>
                  <a:lnTo>
                    <a:pt x="18999" y="26197"/>
                  </a:lnTo>
                  <a:lnTo>
                    <a:pt x="18999" y="1758"/>
                  </a:lnTo>
                  <a:cubicBezTo>
                    <a:pt x="18999" y="775"/>
                    <a:pt x="18204" y="0"/>
                    <a:pt x="172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5"/>
            <p:cNvSpPr/>
            <p:nvPr/>
          </p:nvSpPr>
          <p:spPr>
            <a:xfrm>
              <a:off x="1292871" y="3594436"/>
              <a:ext cx="896563" cy="291304"/>
            </a:xfrm>
            <a:custGeom>
              <a:rect b="b" l="l" r="r" t="t"/>
              <a:pathLst>
                <a:path extrusionOk="0" h="6173" w="18999">
                  <a:moveTo>
                    <a:pt x="0" y="0"/>
                  </a:moveTo>
                  <a:lnTo>
                    <a:pt x="0" y="6173"/>
                  </a:lnTo>
                  <a:lnTo>
                    <a:pt x="18999" y="6173"/>
                  </a:lnTo>
                  <a:lnTo>
                    <a:pt x="189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5"/>
            <p:cNvSpPr/>
            <p:nvPr/>
          </p:nvSpPr>
          <p:spPr>
            <a:xfrm>
              <a:off x="1292871" y="3885692"/>
              <a:ext cx="896563" cy="120523"/>
            </a:xfrm>
            <a:custGeom>
              <a:rect b="b" l="l" r="r" t="t"/>
              <a:pathLst>
                <a:path extrusionOk="0" h="2554" w="18999">
                  <a:moveTo>
                    <a:pt x="0" y="1"/>
                  </a:moveTo>
                  <a:lnTo>
                    <a:pt x="0" y="2553"/>
                  </a:lnTo>
                  <a:lnTo>
                    <a:pt x="18999" y="2553"/>
                  </a:lnTo>
                  <a:lnTo>
                    <a:pt x="1899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5"/>
            <p:cNvSpPr/>
            <p:nvPr/>
          </p:nvSpPr>
          <p:spPr>
            <a:xfrm>
              <a:off x="1217791" y="3674341"/>
              <a:ext cx="136332" cy="575671"/>
            </a:xfrm>
            <a:custGeom>
              <a:rect b="b" l="l" r="r" t="t"/>
              <a:pathLst>
                <a:path extrusionOk="0" h="12199" w="2889">
                  <a:moveTo>
                    <a:pt x="1" y="0"/>
                  </a:moveTo>
                  <a:lnTo>
                    <a:pt x="1" y="12199"/>
                  </a:lnTo>
                  <a:lnTo>
                    <a:pt x="2888" y="12199"/>
                  </a:lnTo>
                  <a:lnTo>
                    <a:pt x="28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5"/>
            <p:cNvSpPr/>
            <p:nvPr/>
          </p:nvSpPr>
          <p:spPr>
            <a:xfrm>
              <a:off x="1217791" y="3812642"/>
              <a:ext cx="136332" cy="260725"/>
            </a:xfrm>
            <a:custGeom>
              <a:rect b="b" l="l" r="r" t="t"/>
              <a:pathLst>
                <a:path extrusionOk="0" h="5525" w="2889">
                  <a:moveTo>
                    <a:pt x="1" y="0"/>
                  </a:moveTo>
                  <a:lnTo>
                    <a:pt x="1" y="5524"/>
                  </a:lnTo>
                  <a:lnTo>
                    <a:pt x="2888" y="5524"/>
                  </a:lnTo>
                  <a:lnTo>
                    <a:pt x="2888" y="0"/>
                  </a:lnTo>
                  <a:close/>
                </a:path>
              </a:pathLst>
            </a:custGeom>
            <a:solidFill>
              <a:srgbClr val="AC6C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5"/>
            <p:cNvSpPr/>
            <p:nvPr/>
          </p:nvSpPr>
          <p:spPr>
            <a:xfrm>
              <a:off x="1292871" y="3458151"/>
              <a:ext cx="896563" cy="272569"/>
            </a:xfrm>
            <a:custGeom>
              <a:rect b="b" l="l" r="r" t="t"/>
              <a:pathLst>
                <a:path extrusionOk="0" h="5776" w="18999">
                  <a:moveTo>
                    <a:pt x="9499" y="1"/>
                  </a:moveTo>
                  <a:cubicBezTo>
                    <a:pt x="4268" y="1"/>
                    <a:pt x="0" y="1298"/>
                    <a:pt x="0" y="2888"/>
                  </a:cubicBezTo>
                  <a:cubicBezTo>
                    <a:pt x="0" y="4479"/>
                    <a:pt x="4268" y="5776"/>
                    <a:pt x="9499" y="5776"/>
                  </a:cubicBezTo>
                  <a:cubicBezTo>
                    <a:pt x="14751" y="5776"/>
                    <a:pt x="18999" y="4479"/>
                    <a:pt x="18999" y="2888"/>
                  </a:cubicBezTo>
                  <a:cubicBezTo>
                    <a:pt x="18999" y="1298"/>
                    <a:pt x="14751" y="1"/>
                    <a:pt x="9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5"/>
            <p:cNvSpPr/>
            <p:nvPr/>
          </p:nvSpPr>
          <p:spPr>
            <a:xfrm>
              <a:off x="1169422" y="3277461"/>
              <a:ext cx="233071" cy="731728"/>
            </a:xfrm>
            <a:custGeom>
              <a:rect b="b" l="l" r="r" t="t"/>
              <a:pathLst>
                <a:path extrusionOk="0" h="15506" w="4939">
                  <a:moveTo>
                    <a:pt x="1444" y="1"/>
                  </a:moveTo>
                  <a:cubicBezTo>
                    <a:pt x="649" y="1"/>
                    <a:pt x="1" y="649"/>
                    <a:pt x="1" y="1445"/>
                  </a:cubicBezTo>
                  <a:lnTo>
                    <a:pt x="1" y="15087"/>
                  </a:lnTo>
                  <a:cubicBezTo>
                    <a:pt x="1" y="15317"/>
                    <a:pt x="189" y="15505"/>
                    <a:pt x="419" y="15505"/>
                  </a:cubicBezTo>
                  <a:lnTo>
                    <a:pt x="4541" y="15505"/>
                  </a:lnTo>
                  <a:cubicBezTo>
                    <a:pt x="4771" y="15505"/>
                    <a:pt x="4939" y="15317"/>
                    <a:pt x="4939" y="15087"/>
                  </a:cubicBezTo>
                  <a:lnTo>
                    <a:pt x="4939" y="1445"/>
                  </a:lnTo>
                  <a:cubicBezTo>
                    <a:pt x="4939" y="649"/>
                    <a:pt x="4311" y="1"/>
                    <a:pt x="35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5"/>
            <p:cNvSpPr/>
            <p:nvPr/>
          </p:nvSpPr>
          <p:spPr>
            <a:xfrm>
              <a:off x="1217791" y="3344612"/>
              <a:ext cx="136332" cy="136332"/>
            </a:xfrm>
            <a:custGeom>
              <a:rect b="b" l="l" r="r" t="t"/>
              <a:pathLst>
                <a:path extrusionOk="0" h="2889" w="2889">
                  <a:moveTo>
                    <a:pt x="1445" y="1"/>
                  </a:moveTo>
                  <a:cubicBezTo>
                    <a:pt x="650" y="1"/>
                    <a:pt x="1" y="649"/>
                    <a:pt x="1" y="1444"/>
                  </a:cubicBezTo>
                  <a:cubicBezTo>
                    <a:pt x="1" y="2239"/>
                    <a:pt x="650" y="2888"/>
                    <a:pt x="1445" y="2888"/>
                  </a:cubicBezTo>
                  <a:cubicBezTo>
                    <a:pt x="2261" y="2888"/>
                    <a:pt x="2888" y="2239"/>
                    <a:pt x="2888" y="1444"/>
                  </a:cubicBezTo>
                  <a:cubicBezTo>
                    <a:pt x="2888" y="649"/>
                    <a:pt x="2261" y="1"/>
                    <a:pt x="1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5"/>
            <p:cNvSpPr/>
            <p:nvPr/>
          </p:nvSpPr>
          <p:spPr>
            <a:xfrm>
              <a:off x="1169422" y="4175923"/>
              <a:ext cx="239017" cy="74088"/>
            </a:xfrm>
            <a:custGeom>
              <a:rect b="b" l="l" r="r" t="t"/>
              <a:pathLst>
                <a:path extrusionOk="0" h="1570" w="5065">
                  <a:moveTo>
                    <a:pt x="607" y="1"/>
                  </a:moveTo>
                  <a:cubicBezTo>
                    <a:pt x="273" y="1"/>
                    <a:pt x="1" y="273"/>
                    <a:pt x="1" y="607"/>
                  </a:cubicBezTo>
                  <a:lnTo>
                    <a:pt x="1" y="963"/>
                  </a:lnTo>
                  <a:cubicBezTo>
                    <a:pt x="1" y="1298"/>
                    <a:pt x="273" y="1570"/>
                    <a:pt x="607" y="1570"/>
                  </a:cubicBezTo>
                  <a:lnTo>
                    <a:pt x="4457" y="1570"/>
                  </a:lnTo>
                  <a:cubicBezTo>
                    <a:pt x="4792" y="1570"/>
                    <a:pt x="5064" y="1298"/>
                    <a:pt x="5064" y="963"/>
                  </a:cubicBezTo>
                  <a:lnTo>
                    <a:pt x="5064" y="607"/>
                  </a:lnTo>
                  <a:cubicBezTo>
                    <a:pt x="5064" y="273"/>
                    <a:pt x="4792" y="1"/>
                    <a:pt x="4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5"/>
            <p:cNvSpPr/>
            <p:nvPr/>
          </p:nvSpPr>
          <p:spPr>
            <a:xfrm>
              <a:off x="2225911" y="2421434"/>
              <a:ext cx="895619" cy="1236236"/>
            </a:xfrm>
            <a:custGeom>
              <a:rect b="b" l="l" r="r" t="t"/>
              <a:pathLst>
                <a:path extrusionOk="0" h="26197" w="18979">
                  <a:moveTo>
                    <a:pt x="1758" y="0"/>
                  </a:moveTo>
                  <a:cubicBezTo>
                    <a:pt x="796" y="0"/>
                    <a:pt x="1" y="795"/>
                    <a:pt x="1" y="1779"/>
                  </a:cubicBezTo>
                  <a:lnTo>
                    <a:pt x="1" y="26196"/>
                  </a:lnTo>
                  <a:lnTo>
                    <a:pt x="18979" y="26196"/>
                  </a:lnTo>
                  <a:lnTo>
                    <a:pt x="18979" y="1779"/>
                  </a:lnTo>
                  <a:cubicBezTo>
                    <a:pt x="18979" y="795"/>
                    <a:pt x="18184" y="0"/>
                    <a:pt x="172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5"/>
            <p:cNvSpPr/>
            <p:nvPr/>
          </p:nvSpPr>
          <p:spPr>
            <a:xfrm>
              <a:off x="2225911" y="3599344"/>
              <a:ext cx="895619" cy="291351"/>
            </a:xfrm>
            <a:custGeom>
              <a:rect b="b" l="l" r="r" t="t"/>
              <a:pathLst>
                <a:path extrusionOk="0" h="6174" w="18979">
                  <a:moveTo>
                    <a:pt x="1" y="1"/>
                  </a:moveTo>
                  <a:lnTo>
                    <a:pt x="1" y="6173"/>
                  </a:lnTo>
                  <a:lnTo>
                    <a:pt x="18979" y="6173"/>
                  </a:lnTo>
                  <a:lnTo>
                    <a:pt x="189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5"/>
            <p:cNvSpPr/>
            <p:nvPr/>
          </p:nvSpPr>
          <p:spPr>
            <a:xfrm>
              <a:off x="2225911" y="3890647"/>
              <a:ext cx="895619" cy="120523"/>
            </a:xfrm>
            <a:custGeom>
              <a:rect b="b" l="l" r="r" t="t"/>
              <a:pathLst>
                <a:path extrusionOk="0" h="2554" w="18979">
                  <a:moveTo>
                    <a:pt x="1" y="0"/>
                  </a:moveTo>
                  <a:lnTo>
                    <a:pt x="1" y="2553"/>
                  </a:lnTo>
                  <a:lnTo>
                    <a:pt x="18979" y="2553"/>
                  </a:lnTo>
                  <a:lnTo>
                    <a:pt x="189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5"/>
            <p:cNvSpPr/>
            <p:nvPr/>
          </p:nvSpPr>
          <p:spPr>
            <a:xfrm>
              <a:off x="2225911" y="3463106"/>
              <a:ext cx="895619" cy="272569"/>
            </a:xfrm>
            <a:custGeom>
              <a:rect b="b" l="l" r="r" t="t"/>
              <a:pathLst>
                <a:path extrusionOk="0" h="5776" w="18979">
                  <a:moveTo>
                    <a:pt x="9500" y="0"/>
                  </a:moveTo>
                  <a:cubicBezTo>
                    <a:pt x="4248" y="0"/>
                    <a:pt x="1" y="1277"/>
                    <a:pt x="1" y="2888"/>
                  </a:cubicBezTo>
                  <a:cubicBezTo>
                    <a:pt x="1" y="4478"/>
                    <a:pt x="4248" y="5775"/>
                    <a:pt x="9500" y="5775"/>
                  </a:cubicBezTo>
                  <a:cubicBezTo>
                    <a:pt x="14731" y="5775"/>
                    <a:pt x="18979" y="4478"/>
                    <a:pt x="18979" y="2888"/>
                  </a:cubicBezTo>
                  <a:cubicBezTo>
                    <a:pt x="18979" y="1277"/>
                    <a:pt x="14731" y="0"/>
                    <a:pt x="9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5"/>
            <p:cNvSpPr/>
            <p:nvPr/>
          </p:nvSpPr>
          <p:spPr>
            <a:xfrm>
              <a:off x="3163954" y="2427333"/>
              <a:ext cx="896563" cy="1236236"/>
            </a:xfrm>
            <a:custGeom>
              <a:rect b="b" l="l" r="r" t="t"/>
              <a:pathLst>
                <a:path extrusionOk="0" h="26197" w="18999">
                  <a:moveTo>
                    <a:pt x="1758" y="1"/>
                  </a:moveTo>
                  <a:cubicBezTo>
                    <a:pt x="795" y="1"/>
                    <a:pt x="0" y="796"/>
                    <a:pt x="0" y="1758"/>
                  </a:cubicBezTo>
                  <a:lnTo>
                    <a:pt x="0" y="26197"/>
                  </a:lnTo>
                  <a:lnTo>
                    <a:pt x="18999" y="26197"/>
                  </a:lnTo>
                  <a:lnTo>
                    <a:pt x="18999" y="1758"/>
                  </a:lnTo>
                  <a:cubicBezTo>
                    <a:pt x="18999" y="796"/>
                    <a:pt x="18204" y="1"/>
                    <a:pt x="172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5"/>
            <p:cNvSpPr/>
            <p:nvPr/>
          </p:nvSpPr>
          <p:spPr>
            <a:xfrm>
              <a:off x="3163954" y="3604298"/>
              <a:ext cx="896563" cy="291351"/>
            </a:xfrm>
            <a:custGeom>
              <a:rect b="b" l="l" r="r" t="t"/>
              <a:pathLst>
                <a:path extrusionOk="0" h="6174" w="18999">
                  <a:moveTo>
                    <a:pt x="0" y="1"/>
                  </a:moveTo>
                  <a:lnTo>
                    <a:pt x="0" y="6173"/>
                  </a:lnTo>
                  <a:lnTo>
                    <a:pt x="18999" y="6173"/>
                  </a:lnTo>
                  <a:lnTo>
                    <a:pt x="189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5"/>
            <p:cNvSpPr/>
            <p:nvPr/>
          </p:nvSpPr>
          <p:spPr>
            <a:xfrm>
              <a:off x="3163954" y="3895602"/>
              <a:ext cx="896563" cy="120476"/>
            </a:xfrm>
            <a:custGeom>
              <a:rect b="b" l="l" r="r" t="t"/>
              <a:pathLst>
                <a:path extrusionOk="0" h="2553" w="18999">
                  <a:moveTo>
                    <a:pt x="0" y="0"/>
                  </a:moveTo>
                  <a:lnTo>
                    <a:pt x="0" y="2553"/>
                  </a:lnTo>
                  <a:lnTo>
                    <a:pt x="18999" y="2553"/>
                  </a:lnTo>
                  <a:lnTo>
                    <a:pt x="189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5"/>
            <p:cNvSpPr/>
            <p:nvPr/>
          </p:nvSpPr>
          <p:spPr>
            <a:xfrm>
              <a:off x="3163954" y="3468061"/>
              <a:ext cx="896563" cy="272569"/>
            </a:xfrm>
            <a:custGeom>
              <a:rect b="b" l="l" r="r" t="t"/>
              <a:pathLst>
                <a:path extrusionOk="0" h="5776" w="18999">
                  <a:moveTo>
                    <a:pt x="9500" y="0"/>
                  </a:moveTo>
                  <a:cubicBezTo>
                    <a:pt x="4248" y="0"/>
                    <a:pt x="0" y="1297"/>
                    <a:pt x="0" y="2888"/>
                  </a:cubicBezTo>
                  <a:cubicBezTo>
                    <a:pt x="0" y="4478"/>
                    <a:pt x="4248" y="5775"/>
                    <a:pt x="9500" y="5775"/>
                  </a:cubicBezTo>
                  <a:cubicBezTo>
                    <a:pt x="14731" y="5775"/>
                    <a:pt x="18999" y="4478"/>
                    <a:pt x="18999" y="2888"/>
                  </a:cubicBezTo>
                  <a:cubicBezTo>
                    <a:pt x="18999" y="1297"/>
                    <a:pt x="14731" y="0"/>
                    <a:pt x="95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5"/>
            <p:cNvSpPr/>
            <p:nvPr/>
          </p:nvSpPr>
          <p:spPr>
            <a:xfrm>
              <a:off x="4005210" y="3684203"/>
              <a:ext cx="136285" cy="575718"/>
            </a:xfrm>
            <a:custGeom>
              <a:rect b="b" l="l" r="r" t="t"/>
              <a:pathLst>
                <a:path extrusionOk="0" h="12200" w="2888">
                  <a:moveTo>
                    <a:pt x="0" y="1"/>
                  </a:moveTo>
                  <a:lnTo>
                    <a:pt x="0" y="12199"/>
                  </a:lnTo>
                  <a:lnTo>
                    <a:pt x="2888" y="12199"/>
                  </a:lnTo>
                  <a:lnTo>
                    <a:pt x="28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5"/>
            <p:cNvSpPr/>
            <p:nvPr/>
          </p:nvSpPr>
          <p:spPr>
            <a:xfrm>
              <a:off x="4005210" y="3822505"/>
              <a:ext cx="136285" cy="261716"/>
            </a:xfrm>
            <a:custGeom>
              <a:rect b="b" l="l" r="r" t="t"/>
              <a:pathLst>
                <a:path extrusionOk="0" h="5546" w="2888">
                  <a:moveTo>
                    <a:pt x="0" y="1"/>
                  </a:moveTo>
                  <a:lnTo>
                    <a:pt x="0" y="5545"/>
                  </a:lnTo>
                  <a:lnTo>
                    <a:pt x="2888" y="5545"/>
                  </a:lnTo>
                  <a:lnTo>
                    <a:pt x="2888" y="1"/>
                  </a:lnTo>
                  <a:close/>
                </a:path>
              </a:pathLst>
            </a:custGeom>
            <a:solidFill>
              <a:srgbClr val="AC6C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5"/>
            <p:cNvSpPr/>
            <p:nvPr/>
          </p:nvSpPr>
          <p:spPr>
            <a:xfrm>
              <a:off x="3956793" y="3287370"/>
              <a:ext cx="233071" cy="731681"/>
            </a:xfrm>
            <a:custGeom>
              <a:rect b="b" l="l" r="r" t="t"/>
              <a:pathLst>
                <a:path extrusionOk="0" h="15505" w="4939">
                  <a:moveTo>
                    <a:pt x="1424" y="0"/>
                  </a:moveTo>
                  <a:cubicBezTo>
                    <a:pt x="629" y="0"/>
                    <a:pt x="1" y="649"/>
                    <a:pt x="1" y="1444"/>
                  </a:cubicBezTo>
                  <a:lnTo>
                    <a:pt x="1" y="15086"/>
                  </a:lnTo>
                  <a:cubicBezTo>
                    <a:pt x="1" y="15316"/>
                    <a:pt x="168" y="15504"/>
                    <a:pt x="399" y="15504"/>
                  </a:cubicBezTo>
                  <a:lnTo>
                    <a:pt x="4520" y="15504"/>
                  </a:lnTo>
                  <a:cubicBezTo>
                    <a:pt x="4751" y="15504"/>
                    <a:pt x="4939" y="15316"/>
                    <a:pt x="4939" y="15086"/>
                  </a:cubicBezTo>
                  <a:lnTo>
                    <a:pt x="4939" y="1444"/>
                  </a:lnTo>
                  <a:cubicBezTo>
                    <a:pt x="4939" y="649"/>
                    <a:pt x="4290" y="0"/>
                    <a:pt x="34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5"/>
            <p:cNvSpPr/>
            <p:nvPr/>
          </p:nvSpPr>
          <p:spPr>
            <a:xfrm>
              <a:off x="4005210" y="3354475"/>
              <a:ext cx="136285" cy="136332"/>
            </a:xfrm>
            <a:custGeom>
              <a:rect b="b" l="l" r="r" t="t"/>
              <a:pathLst>
                <a:path extrusionOk="0" h="2889" w="2888">
                  <a:moveTo>
                    <a:pt x="1444" y="1"/>
                  </a:moveTo>
                  <a:cubicBezTo>
                    <a:pt x="649" y="1"/>
                    <a:pt x="0" y="650"/>
                    <a:pt x="0" y="1445"/>
                  </a:cubicBezTo>
                  <a:cubicBezTo>
                    <a:pt x="0" y="2240"/>
                    <a:pt x="649" y="2888"/>
                    <a:pt x="1444" y="2888"/>
                  </a:cubicBezTo>
                  <a:cubicBezTo>
                    <a:pt x="2239" y="2888"/>
                    <a:pt x="2888" y="2240"/>
                    <a:pt x="2888" y="1445"/>
                  </a:cubicBezTo>
                  <a:cubicBezTo>
                    <a:pt x="2888" y="650"/>
                    <a:pt x="2239" y="1"/>
                    <a:pt x="14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5"/>
            <p:cNvSpPr/>
            <p:nvPr/>
          </p:nvSpPr>
          <p:spPr>
            <a:xfrm>
              <a:off x="3951886" y="4186777"/>
              <a:ext cx="237979" cy="73144"/>
            </a:xfrm>
            <a:custGeom>
              <a:rect b="b" l="l" r="r" t="t"/>
              <a:pathLst>
                <a:path extrusionOk="0" h="1550" w="5043">
                  <a:moveTo>
                    <a:pt x="586" y="1"/>
                  </a:moveTo>
                  <a:cubicBezTo>
                    <a:pt x="251" y="1"/>
                    <a:pt x="0" y="252"/>
                    <a:pt x="0" y="587"/>
                  </a:cubicBezTo>
                  <a:lnTo>
                    <a:pt x="0" y="942"/>
                  </a:lnTo>
                  <a:cubicBezTo>
                    <a:pt x="0" y="1277"/>
                    <a:pt x="251" y="1549"/>
                    <a:pt x="586" y="1549"/>
                  </a:cubicBezTo>
                  <a:lnTo>
                    <a:pt x="4457" y="1549"/>
                  </a:lnTo>
                  <a:cubicBezTo>
                    <a:pt x="4771" y="1549"/>
                    <a:pt x="5043" y="1277"/>
                    <a:pt x="5043" y="942"/>
                  </a:cubicBezTo>
                  <a:lnTo>
                    <a:pt x="5043" y="587"/>
                  </a:lnTo>
                  <a:cubicBezTo>
                    <a:pt x="5043" y="252"/>
                    <a:pt x="4771" y="1"/>
                    <a:pt x="4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5"/>
            <p:cNvSpPr/>
            <p:nvPr/>
          </p:nvSpPr>
          <p:spPr>
            <a:xfrm>
              <a:off x="3541144" y="2541863"/>
              <a:ext cx="203436" cy="107688"/>
            </a:xfrm>
            <a:custGeom>
              <a:rect b="b" l="l" r="r" t="t"/>
              <a:pathLst>
                <a:path extrusionOk="0" h="2282" w="4311">
                  <a:moveTo>
                    <a:pt x="419" y="1"/>
                  </a:moveTo>
                  <a:cubicBezTo>
                    <a:pt x="188" y="1"/>
                    <a:pt x="0" y="189"/>
                    <a:pt x="0" y="419"/>
                  </a:cubicBezTo>
                  <a:lnTo>
                    <a:pt x="0" y="1863"/>
                  </a:lnTo>
                  <a:cubicBezTo>
                    <a:pt x="0" y="2093"/>
                    <a:pt x="188" y="2281"/>
                    <a:pt x="419" y="2281"/>
                  </a:cubicBezTo>
                  <a:lnTo>
                    <a:pt x="3892" y="2281"/>
                  </a:lnTo>
                  <a:cubicBezTo>
                    <a:pt x="4122" y="2281"/>
                    <a:pt x="4310" y="2093"/>
                    <a:pt x="4310" y="1863"/>
                  </a:cubicBezTo>
                  <a:lnTo>
                    <a:pt x="4310" y="419"/>
                  </a:lnTo>
                  <a:cubicBezTo>
                    <a:pt x="4310" y="189"/>
                    <a:pt x="4122" y="1"/>
                    <a:pt x="3892" y="1"/>
                  </a:cubicBezTo>
                  <a:close/>
                </a:path>
              </a:pathLst>
            </a:custGeom>
            <a:solidFill>
              <a:srgbClr val="6A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5"/>
            <p:cNvSpPr/>
            <p:nvPr/>
          </p:nvSpPr>
          <p:spPr>
            <a:xfrm>
              <a:off x="3510518" y="2511284"/>
              <a:ext cx="203436" cy="106649"/>
            </a:xfrm>
            <a:custGeom>
              <a:rect b="b" l="l" r="r" t="t"/>
              <a:pathLst>
                <a:path extrusionOk="0" h="2260" w="4311">
                  <a:moveTo>
                    <a:pt x="419" y="0"/>
                  </a:moveTo>
                  <a:cubicBezTo>
                    <a:pt x="189" y="0"/>
                    <a:pt x="1" y="188"/>
                    <a:pt x="1" y="419"/>
                  </a:cubicBezTo>
                  <a:lnTo>
                    <a:pt x="1" y="1841"/>
                  </a:lnTo>
                  <a:cubicBezTo>
                    <a:pt x="1" y="2092"/>
                    <a:pt x="189" y="2260"/>
                    <a:pt x="419" y="2260"/>
                  </a:cubicBezTo>
                  <a:lnTo>
                    <a:pt x="3892" y="2260"/>
                  </a:lnTo>
                  <a:cubicBezTo>
                    <a:pt x="4122" y="2260"/>
                    <a:pt x="4311" y="2092"/>
                    <a:pt x="4311" y="1841"/>
                  </a:cubicBezTo>
                  <a:lnTo>
                    <a:pt x="4311" y="419"/>
                  </a:lnTo>
                  <a:cubicBezTo>
                    <a:pt x="4311" y="188"/>
                    <a:pt x="4122" y="0"/>
                    <a:pt x="38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5"/>
            <p:cNvSpPr/>
            <p:nvPr/>
          </p:nvSpPr>
          <p:spPr>
            <a:xfrm>
              <a:off x="3066177" y="3679295"/>
              <a:ext cx="136332" cy="574680"/>
            </a:xfrm>
            <a:custGeom>
              <a:rect b="b" l="l" r="r" t="t"/>
              <a:pathLst>
                <a:path extrusionOk="0" h="12178" w="2889">
                  <a:moveTo>
                    <a:pt x="1" y="0"/>
                  </a:moveTo>
                  <a:lnTo>
                    <a:pt x="1" y="12178"/>
                  </a:lnTo>
                  <a:lnTo>
                    <a:pt x="2888" y="12178"/>
                  </a:lnTo>
                  <a:lnTo>
                    <a:pt x="28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5"/>
            <p:cNvSpPr/>
            <p:nvPr/>
          </p:nvSpPr>
          <p:spPr>
            <a:xfrm>
              <a:off x="3066177" y="3817597"/>
              <a:ext cx="136332" cy="260678"/>
            </a:xfrm>
            <a:custGeom>
              <a:rect b="b" l="l" r="r" t="t"/>
              <a:pathLst>
                <a:path extrusionOk="0" h="5524" w="2889">
                  <a:moveTo>
                    <a:pt x="1" y="0"/>
                  </a:moveTo>
                  <a:lnTo>
                    <a:pt x="1" y="5524"/>
                  </a:lnTo>
                  <a:lnTo>
                    <a:pt x="2888" y="5524"/>
                  </a:lnTo>
                  <a:lnTo>
                    <a:pt x="2888" y="0"/>
                  </a:lnTo>
                  <a:close/>
                </a:path>
              </a:pathLst>
            </a:custGeom>
            <a:solidFill>
              <a:srgbClr val="AC6C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5"/>
            <p:cNvSpPr/>
            <p:nvPr/>
          </p:nvSpPr>
          <p:spPr>
            <a:xfrm>
              <a:off x="3017807" y="3282415"/>
              <a:ext cx="234062" cy="730690"/>
            </a:xfrm>
            <a:custGeom>
              <a:rect b="b" l="l" r="r" t="t"/>
              <a:pathLst>
                <a:path extrusionOk="0" h="15484" w="4960">
                  <a:moveTo>
                    <a:pt x="1444" y="0"/>
                  </a:moveTo>
                  <a:cubicBezTo>
                    <a:pt x="649" y="0"/>
                    <a:pt x="1" y="649"/>
                    <a:pt x="1" y="1423"/>
                  </a:cubicBezTo>
                  <a:lnTo>
                    <a:pt x="1" y="15086"/>
                  </a:lnTo>
                  <a:cubicBezTo>
                    <a:pt x="1" y="15317"/>
                    <a:pt x="189" y="15484"/>
                    <a:pt x="419" y="15484"/>
                  </a:cubicBezTo>
                  <a:lnTo>
                    <a:pt x="4541" y="15484"/>
                  </a:lnTo>
                  <a:cubicBezTo>
                    <a:pt x="4771" y="15484"/>
                    <a:pt x="4960" y="15317"/>
                    <a:pt x="4960" y="15086"/>
                  </a:cubicBezTo>
                  <a:lnTo>
                    <a:pt x="4960" y="1423"/>
                  </a:lnTo>
                  <a:cubicBezTo>
                    <a:pt x="4960" y="649"/>
                    <a:pt x="4311" y="0"/>
                    <a:pt x="35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5"/>
            <p:cNvSpPr/>
            <p:nvPr/>
          </p:nvSpPr>
          <p:spPr>
            <a:xfrm>
              <a:off x="3066177" y="3348576"/>
              <a:ext cx="136332" cy="136285"/>
            </a:xfrm>
            <a:custGeom>
              <a:rect b="b" l="l" r="r" t="t"/>
              <a:pathLst>
                <a:path extrusionOk="0" h="2888" w="2889">
                  <a:moveTo>
                    <a:pt x="1445" y="0"/>
                  </a:moveTo>
                  <a:cubicBezTo>
                    <a:pt x="650" y="0"/>
                    <a:pt x="1" y="649"/>
                    <a:pt x="1" y="1444"/>
                  </a:cubicBezTo>
                  <a:cubicBezTo>
                    <a:pt x="1" y="2239"/>
                    <a:pt x="650" y="2888"/>
                    <a:pt x="1445" y="2888"/>
                  </a:cubicBezTo>
                  <a:cubicBezTo>
                    <a:pt x="2261" y="2888"/>
                    <a:pt x="2888" y="2239"/>
                    <a:pt x="2888" y="1444"/>
                  </a:cubicBezTo>
                  <a:cubicBezTo>
                    <a:pt x="2888" y="649"/>
                    <a:pt x="2261" y="0"/>
                    <a:pt x="14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5"/>
            <p:cNvSpPr/>
            <p:nvPr/>
          </p:nvSpPr>
          <p:spPr>
            <a:xfrm>
              <a:off x="3012899" y="4180878"/>
              <a:ext cx="238970" cy="73097"/>
            </a:xfrm>
            <a:custGeom>
              <a:rect b="b" l="l" r="r" t="t"/>
              <a:pathLst>
                <a:path extrusionOk="0" h="1549" w="5064">
                  <a:moveTo>
                    <a:pt x="586" y="0"/>
                  </a:moveTo>
                  <a:cubicBezTo>
                    <a:pt x="272" y="0"/>
                    <a:pt x="0" y="272"/>
                    <a:pt x="0" y="586"/>
                  </a:cubicBezTo>
                  <a:lnTo>
                    <a:pt x="0" y="963"/>
                  </a:lnTo>
                  <a:cubicBezTo>
                    <a:pt x="0" y="1298"/>
                    <a:pt x="272" y="1549"/>
                    <a:pt x="586" y="1549"/>
                  </a:cubicBezTo>
                  <a:lnTo>
                    <a:pt x="4457" y="1549"/>
                  </a:lnTo>
                  <a:cubicBezTo>
                    <a:pt x="4792" y="1549"/>
                    <a:pt x="5064" y="1298"/>
                    <a:pt x="5064" y="963"/>
                  </a:cubicBezTo>
                  <a:lnTo>
                    <a:pt x="5064" y="586"/>
                  </a:lnTo>
                  <a:cubicBezTo>
                    <a:pt x="5064" y="272"/>
                    <a:pt x="4792" y="0"/>
                    <a:pt x="44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5"/>
            <p:cNvSpPr/>
            <p:nvPr/>
          </p:nvSpPr>
          <p:spPr>
            <a:xfrm>
              <a:off x="2602110" y="2535964"/>
              <a:ext cx="204427" cy="107640"/>
            </a:xfrm>
            <a:custGeom>
              <a:rect b="b" l="l" r="r" t="t"/>
              <a:pathLst>
                <a:path extrusionOk="0" h="2281" w="4332">
                  <a:moveTo>
                    <a:pt x="419" y="0"/>
                  </a:moveTo>
                  <a:cubicBezTo>
                    <a:pt x="189" y="0"/>
                    <a:pt x="1" y="189"/>
                    <a:pt x="1" y="419"/>
                  </a:cubicBezTo>
                  <a:lnTo>
                    <a:pt x="1" y="1862"/>
                  </a:lnTo>
                  <a:cubicBezTo>
                    <a:pt x="1" y="2093"/>
                    <a:pt x="189" y="2281"/>
                    <a:pt x="419" y="2281"/>
                  </a:cubicBezTo>
                  <a:lnTo>
                    <a:pt x="3914" y="2281"/>
                  </a:lnTo>
                  <a:cubicBezTo>
                    <a:pt x="4144" y="2281"/>
                    <a:pt x="4332" y="2093"/>
                    <a:pt x="4332" y="1862"/>
                  </a:cubicBezTo>
                  <a:lnTo>
                    <a:pt x="4332" y="419"/>
                  </a:lnTo>
                  <a:cubicBezTo>
                    <a:pt x="4332" y="189"/>
                    <a:pt x="4144" y="0"/>
                    <a:pt x="3914" y="0"/>
                  </a:cubicBezTo>
                  <a:close/>
                </a:path>
              </a:pathLst>
            </a:custGeom>
            <a:solidFill>
              <a:srgbClr val="6A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5"/>
            <p:cNvSpPr/>
            <p:nvPr/>
          </p:nvSpPr>
          <p:spPr>
            <a:xfrm>
              <a:off x="2571531" y="2505338"/>
              <a:ext cx="204427" cy="107688"/>
            </a:xfrm>
            <a:custGeom>
              <a:rect b="b" l="l" r="r" t="t"/>
              <a:pathLst>
                <a:path extrusionOk="0" h="2282" w="4332">
                  <a:moveTo>
                    <a:pt x="419" y="1"/>
                  </a:moveTo>
                  <a:cubicBezTo>
                    <a:pt x="188" y="1"/>
                    <a:pt x="0" y="189"/>
                    <a:pt x="0" y="419"/>
                  </a:cubicBezTo>
                  <a:lnTo>
                    <a:pt x="0" y="1863"/>
                  </a:lnTo>
                  <a:cubicBezTo>
                    <a:pt x="0" y="2093"/>
                    <a:pt x="188" y="2281"/>
                    <a:pt x="419" y="2281"/>
                  </a:cubicBezTo>
                  <a:lnTo>
                    <a:pt x="3913" y="2281"/>
                  </a:lnTo>
                  <a:cubicBezTo>
                    <a:pt x="4143" y="2281"/>
                    <a:pt x="4331" y="2093"/>
                    <a:pt x="4331" y="1863"/>
                  </a:cubicBezTo>
                  <a:lnTo>
                    <a:pt x="4331" y="419"/>
                  </a:lnTo>
                  <a:cubicBezTo>
                    <a:pt x="4331" y="189"/>
                    <a:pt x="4143" y="1"/>
                    <a:pt x="39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5"/>
            <p:cNvSpPr/>
            <p:nvPr/>
          </p:nvSpPr>
          <p:spPr>
            <a:xfrm>
              <a:off x="2134080" y="3674341"/>
              <a:ext cx="136332" cy="575671"/>
            </a:xfrm>
            <a:custGeom>
              <a:rect b="b" l="l" r="r" t="t"/>
              <a:pathLst>
                <a:path extrusionOk="0" h="12199" w="2889">
                  <a:moveTo>
                    <a:pt x="1" y="0"/>
                  </a:moveTo>
                  <a:lnTo>
                    <a:pt x="1" y="12199"/>
                  </a:lnTo>
                  <a:lnTo>
                    <a:pt x="2888" y="12199"/>
                  </a:lnTo>
                  <a:lnTo>
                    <a:pt x="28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5"/>
            <p:cNvSpPr/>
            <p:nvPr/>
          </p:nvSpPr>
          <p:spPr>
            <a:xfrm>
              <a:off x="2134080" y="3812642"/>
              <a:ext cx="136332" cy="260725"/>
            </a:xfrm>
            <a:custGeom>
              <a:rect b="b" l="l" r="r" t="t"/>
              <a:pathLst>
                <a:path extrusionOk="0" h="5525" w="2889">
                  <a:moveTo>
                    <a:pt x="1" y="0"/>
                  </a:moveTo>
                  <a:lnTo>
                    <a:pt x="1" y="5524"/>
                  </a:lnTo>
                  <a:lnTo>
                    <a:pt x="2888" y="5524"/>
                  </a:lnTo>
                  <a:lnTo>
                    <a:pt x="2888" y="0"/>
                  </a:lnTo>
                  <a:close/>
                </a:path>
              </a:pathLst>
            </a:custGeom>
            <a:solidFill>
              <a:srgbClr val="AC6C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5"/>
            <p:cNvSpPr/>
            <p:nvPr/>
          </p:nvSpPr>
          <p:spPr>
            <a:xfrm>
              <a:off x="2085710" y="3277461"/>
              <a:ext cx="233071" cy="731728"/>
            </a:xfrm>
            <a:custGeom>
              <a:rect b="b" l="l" r="r" t="t"/>
              <a:pathLst>
                <a:path extrusionOk="0" h="15506" w="4939">
                  <a:moveTo>
                    <a:pt x="1424" y="1"/>
                  </a:moveTo>
                  <a:cubicBezTo>
                    <a:pt x="649" y="1"/>
                    <a:pt x="1" y="649"/>
                    <a:pt x="1" y="1445"/>
                  </a:cubicBezTo>
                  <a:lnTo>
                    <a:pt x="1" y="15087"/>
                  </a:lnTo>
                  <a:cubicBezTo>
                    <a:pt x="1" y="15317"/>
                    <a:pt x="189" y="15505"/>
                    <a:pt x="419" y="15505"/>
                  </a:cubicBezTo>
                  <a:lnTo>
                    <a:pt x="4541" y="15505"/>
                  </a:lnTo>
                  <a:cubicBezTo>
                    <a:pt x="4750" y="15505"/>
                    <a:pt x="4939" y="15317"/>
                    <a:pt x="4939" y="15087"/>
                  </a:cubicBezTo>
                  <a:lnTo>
                    <a:pt x="4939" y="1445"/>
                  </a:lnTo>
                  <a:cubicBezTo>
                    <a:pt x="4939" y="649"/>
                    <a:pt x="4311" y="1"/>
                    <a:pt x="35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5"/>
            <p:cNvSpPr/>
            <p:nvPr/>
          </p:nvSpPr>
          <p:spPr>
            <a:xfrm>
              <a:off x="2134080" y="3344612"/>
              <a:ext cx="136332" cy="136332"/>
            </a:xfrm>
            <a:custGeom>
              <a:rect b="b" l="l" r="r" t="t"/>
              <a:pathLst>
                <a:path extrusionOk="0" h="2889" w="2889">
                  <a:moveTo>
                    <a:pt x="1445" y="1"/>
                  </a:moveTo>
                  <a:cubicBezTo>
                    <a:pt x="650" y="1"/>
                    <a:pt x="1" y="649"/>
                    <a:pt x="1" y="1444"/>
                  </a:cubicBezTo>
                  <a:cubicBezTo>
                    <a:pt x="1" y="2239"/>
                    <a:pt x="650" y="2888"/>
                    <a:pt x="1445" y="2888"/>
                  </a:cubicBezTo>
                  <a:cubicBezTo>
                    <a:pt x="2240" y="2888"/>
                    <a:pt x="2888" y="2239"/>
                    <a:pt x="2888" y="1444"/>
                  </a:cubicBezTo>
                  <a:cubicBezTo>
                    <a:pt x="2888" y="649"/>
                    <a:pt x="2240" y="1"/>
                    <a:pt x="1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5"/>
            <p:cNvSpPr/>
            <p:nvPr/>
          </p:nvSpPr>
          <p:spPr>
            <a:xfrm>
              <a:off x="2080802" y="4175923"/>
              <a:ext cx="237979" cy="74088"/>
            </a:xfrm>
            <a:custGeom>
              <a:rect b="b" l="l" r="r" t="t"/>
              <a:pathLst>
                <a:path extrusionOk="0" h="1570" w="5043">
                  <a:moveTo>
                    <a:pt x="586" y="1"/>
                  </a:moveTo>
                  <a:cubicBezTo>
                    <a:pt x="272" y="1"/>
                    <a:pt x="0" y="273"/>
                    <a:pt x="0" y="607"/>
                  </a:cubicBezTo>
                  <a:lnTo>
                    <a:pt x="0" y="963"/>
                  </a:lnTo>
                  <a:cubicBezTo>
                    <a:pt x="0" y="1298"/>
                    <a:pt x="272" y="1570"/>
                    <a:pt x="586" y="1570"/>
                  </a:cubicBezTo>
                  <a:lnTo>
                    <a:pt x="4457" y="1570"/>
                  </a:lnTo>
                  <a:cubicBezTo>
                    <a:pt x="4792" y="1570"/>
                    <a:pt x="5043" y="1298"/>
                    <a:pt x="5043" y="963"/>
                  </a:cubicBezTo>
                  <a:lnTo>
                    <a:pt x="5043" y="607"/>
                  </a:lnTo>
                  <a:cubicBezTo>
                    <a:pt x="5043" y="273"/>
                    <a:pt x="4792" y="1"/>
                    <a:pt x="4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5"/>
            <p:cNvSpPr/>
            <p:nvPr/>
          </p:nvSpPr>
          <p:spPr>
            <a:xfrm>
              <a:off x="1670013" y="2532000"/>
              <a:ext cx="203483" cy="106697"/>
            </a:xfrm>
            <a:custGeom>
              <a:rect b="b" l="l" r="r" t="t"/>
              <a:pathLst>
                <a:path extrusionOk="0" h="2261" w="4312">
                  <a:moveTo>
                    <a:pt x="419" y="1"/>
                  </a:moveTo>
                  <a:cubicBezTo>
                    <a:pt x="189" y="1"/>
                    <a:pt x="1" y="189"/>
                    <a:pt x="1" y="419"/>
                  </a:cubicBezTo>
                  <a:lnTo>
                    <a:pt x="1" y="1842"/>
                  </a:lnTo>
                  <a:cubicBezTo>
                    <a:pt x="1" y="2093"/>
                    <a:pt x="189" y="2260"/>
                    <a:pt x="419" y="2260"/>
                  </a:cubicBezTo>
                  <a:lnTo>
                    <a:pt x="3893" y="2260"/>
                  </a:lnTo>
                  <a:cubicBezTo>
                    <a:pt x="4123" y="2260"/>
                    <a:pt x="4311" y="2093"/>
                    <a:pt x="4311" y="1842"/>
                  </a:cubicBezTo>
                  <a:lnTo>
                    <a:pt x="4311" y="419"/>
                  </a:lnTo>
                  <a:cubicBezTo>
                    <a:pt x="4311" y="189"/>
                    <a:pt x="4123" y="1"/>
                    <a:pt x="3893" y="1"/>
                  </a:cubicBezTo>
                  <a:close/>
                </a:path>
              </a:pathLst>
            </a:custGeom>
            <a:solidFill>
              <a:srgbClr val="6A1C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5"/>
            <p:cNvSpPr/>
            <p:nvPr/>
          </p:nvSpPr>
          <p:spPr>
            <a:xfrm>
              <a:off x="1639434" y="2501374"/>
              <a:ext cx="203436" cy="106697"/>
            </a:xfrm>
            <a:custGeom>
              <a:rect b="b" l="l" r="r" t="t"/>
              <a:pathLst>
                <a:path extrusionOk="0" h="2261" w="4311">
                  <a:moveTo>
                    <a:pt x="419" y="1"/>
                  </a:moveTo>
                  <a:cubicBezTo>
                    <a:pt x="189" y="1"/>
                    <a:pt x="0" y="189"/>
                    <a:pt x="0" y="419"/>
                  </a:cubicBezTo>
                  <a:lnTo>
                    <a:pt x="0" y="1842"/>
                  </a:lnTo>
                  <a:cubicBezTo>
                    <a:pt x="0" y="2072"/>
                    <a:pt x="189" y="2261"/>
                    <a:pt x="419" y="2261"/>
                  </a:cubicBezTo>
                  <a:lnTo>
                    <a:pt x="3892" y="2261"/>
                  </a:lnTo>
                  <a:cubicBezTo>
                    <a:pt x="4122" y="2261"/>
                    <a:pt x="4311" y="2072"/>
                    <a:pt x="4311" y="1842"/>
                  </a:cubicBezTo>
                  <a:lnTo>
                    <a:pt x="4311" y="419"/>
                  </a:lnTo>
                  <a:cubicBezTo>
                    <a:pt x="4311" y="189"/>
                    <a:pt x="4122" y="1"/>
                    <a:pt x="38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0" name="Google Shape;7610;p65"/>
          <p:cNvSpPr/>
          <p:nvPr/>
        </p:nvSpPr>
        <p:spPr>
          <a:xfrm>
            <a:off x="4691600" y="1475329"/>
            <a:ext cx="1588800" cy="3858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Limelight"/>
                <a:ea typeface="Limelight"/>
                <a:cs typeface="Limelight"/>
                <a:sym typeface="Limelight"/>
              </a:rPr>
              <a:t>Step</a:t>
            </a:r>
            <a:r>
              <a:rPr lang="en" sz="2200">
                <a:solidFill>
                  <a:srgbClr val="FFFFFF"/>
                </a:solidFill>
                <a:latin typeface="Limelight"/>
                <a:ea typeface="Limelight"/>
                <a:cs typeface="Limelight"/>
                <a:sym typeface="Limelight"/>
              </a:rPr>
              <a:t> 3</a:t>
            </a:r>
            <a:endParaRPr sz="2200">
              <a:solidFill>
                <a:srgbClr val="FFFFFF"/>
              </a:solidFill>
              <a:latin typeface="Limelight"/>
              <a:ea typeface="Limelight"/>
              <a:cs typeface="Limelight"/>
              <a:sym typeface="Limelight"/>
            </a:endParaRPr>
          </a:p>
        </p:txBody>
      </p:sp>
      <p:sp>
        <p:nvSpPr>
          <p:cNvPr id="7611" name="Google Shape;7611;p65"/>
          <p:cNvSpPr/>
          <p:nvPr/>
        </p:nvSpPr>
        <p:spPr>
          <a:xfrm>
            <a:off x="6516238" y="1475329"/>
            <a:ext cx="1588800" cy="3858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Limelight"/>
                <a:ea typeface="Limelight"/>
                <a:cs typeface="Limelight"/>
                <a:sym typeface="Limelight"/>
              </a:rPr>
              <a:t>Step</a:t>
            </a:r>
            <a:r>
              <a:rPr lang="en" sz="2200">
                <a:solidFill>
                  <a:srgbClr val="FFFFFF"/>
                </a:solidFill>
                <a:latin typeface="Limelight"/>
                <a:ea typeface="Limelight"/>
                <a:cs typeface="Limelight"/>
                <a:sym typeface="Limelight"/>
              </a:rPr>
              <a:t> 4</a:t>
            </a:r>
            <a:endParaRPr sz="2200">
              <a:solidFill>
                <a:srgbClr val="FFFFFF"/>
              </a:solidFill>
              <a:latin typeface="Limelight"/>
              <a:ea typeface="Limelight"/>
              <a:cs typeface="Limelight"/>
              <a:sym typeface="Limelight"/>
            </a:endParaRPr>
          </a:p>
        </p:txBody>
      </p:sp>
      <p:sp>
        <p:nvSpPr>
          <p:cNvPr id="7612" name="Google Shape;7612;p65"/>
          <p:cNvSpPr/>
          <p:nvPr/>
        </p:nvSpPr>
        <p:spPr>
          <a:xfrm>
            <a:off x="1042323" y="1475329"/>
            <a:ext cx="1588800" cy="3858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Limelight"/>
                <a:ea typeface="Limelight"/>
                <a:cs typeface="Limelight"/>
                <a:sym typeface="Limelight"/>
              </a:rPr>
              <a:t>Step</a:t>
            </a:r>
            <a:r>
              <a:rPr lang="en" sz="2200">
                <a:solidFill>
                  <a:srgbClr val="FFFFFF"/>
                </a:solidFill>
                <a:latin typeface="Limelight"/>
                <a:ea typeface="Limelight"/>
                <a:cs typeface="Limelight"/>
                <a:sym typeface="Limelight"/>
              </a:rPr>
              <a:t> 1</a:t>
            </a:r>
            <a:endParaRPr sz="2200">
              <a:solidFill>
                <a:srgbClr val="FFFFFF"/>
              </a:solidFill>
              <a:latin typeface="Limelight"/>
              <a:ea typeface="Limelight"/>
              <a:cs typeface="Limelight"/>
              <a:sym typeface="Limelight"/>
            </a:endParaRPr>
          </a:p>
        </p:txBody>
      </p:sp>
      <p:sp>
        <p:nvSpPr>
          <p:cNvPr id="7613" name="Google Shape;7613;p65"/>
          <p:cNvSpPr/>
          <p:nvPr/>
        </p:nvSpPr>
        <p:spPr>
          <a:xfrm>
            <a:off x="2866961" y="1475329"/>
            <a:ext cx="1588800" cy="3858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rgbClr val="FFFFFF"/>
                </a:solidFill>
                <a:latin typeface="Limelight"/>
                <a:ea typeface="Limelight"/>
                <a:cs typeface="Limelight"/>
                <a:sym typeface="Limelight"/>
              </a:rPr>
              <a:t>Step</a:t>
            </a:r>
            <a:r>
              <a:rPr lang="en" sz="2200">
                <a:solidFill>
                  <a:srgbClr val="FFFFFF"/>
                </a:solidFill>
                <a:latin typeface="Limelight"/>
                <a:ea typeface="Limelight"/>
                <a:cs typeface="Limelight"/>
                <a:sym typeface="Limelight"/>
              </a:rPr>
              <a:t> 2</a:t>
            </a:r>
            <a:endParaRPr sz="2200">
              <a:solidFill>
                <a:srgbClr val="FFFFFF"/>
              </a:solidFill>
              <a:latin typeface="Limelight"/>
              <a:ea typeface="Limelight"/>
              <a:cs typeface="Limelight"/>
              <a:sym typeface="Limelight"/>
            </a:endParaRPr>
          </a:p>
        </p:txBody>
      </p:sp>
      <p:sp>
        <p:nvSpPr>
          <p:cNvPr id="7614" name="Google Shape;7614;p65"/>
          <p:cNvSpPr txBox="1"/>
          <p:nvPr/>
        </p:nvSpPr>
        <p:spPr>
          <a:xfrm>
            <a:off x="4693437" y="1817322"/>
            <a:ext cx="1588800" cy="690600"/>
          </a:xfrm>
          <a:prstGeom prst="rect">
            <a:avLst/>
          </a:prstGeom>
          <a:noFill/>
          <a:ln>
            <a:noFill/>
          </a:ln>
        </p:spPr>
        <p:txBody>
          <a:bodyPr anchorCtr="0" anchor="t" bIns="91425" lIns="73150" spcFirstLastPara="1" rIns="73150" wrap="square" tIns="91425">
            <a:noAutofit/>
          </a:bodyPr>
          <a:lstStyle/>
          <a:p>
            <a:pPr indent="0" lvl="0" marL="0" rtl="0" algn="ctr">
              <a:spcBef>
                <a:spcPts val="0"/>
              </a:spcBef>
              <a:spcAft>
                <a:spcPts val="1200"/>
              </a:spcAft>
              <a:buNone/>
            </a:pPr>
            <a:r>
              <a:rPr lang="en">
                <a:solidFill>
                  <a:schemeClr val="dk1"/>
                </a:solidFill>
                <a:latin typeface="Actor"/>
                <a:ea typeface="Actor"/>
                <a:cs typeface="Actor"/>
                <a:sym typeface="Actor"/>
              </a:rPr>
              <a:t>Mars is a very cold place, not hot</a:t>
            </a:r>
            <a:endParaRPr>
              <a:solidFill>
                <a:schemeClr val="dk1"/>
              </a:solidFill>
              <a:latin typeface="Actor"/>
              <a:ea typeface="Actor"/>
              <a:cs typeface="Actor"/>
              <a:sym typeface="Actor"/>
            </a:endParaRPr>
          </a:p>
        </p:txBody>
      </p:sp>
      <p:sp>
        <p:nvSpPr>
          <p:cNvPr id="7615" name="Google Shape;7615;p65"/>
          <p:cNvSpPr txBox="1"/>
          <p:nvPr/>
        </p:nvSpPr>
        <p:spPr>
          <a:xfrm>
            <a:off x="6518076" y="1817322"/>
            <a:ext cx="1588800" cy="69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a:solidFill>
                  <a:schemeClr val="dk1"/>
                </a:solidFill>
                <a:latin typeface="Actor"/>
                <a:ea typeface="Actor"/>
                <a:cs typeface="Actor"/>
                <a:sym typeface="Actor"/>
              </a:rPr>
              <a:t>Jupiter is a very big planet</a:t>
            </a:r>
            <a:endParaRPr>
              <a:solidFill>
                <a:schemeClr val="dk1"/>
              </a:solidFill>
              <a:latin typeface="Actor"/>
              <a:ea typeface="Actor"/>
              <a:cs typeface="Actor"/>
              <a:sym typeface="Actor"/>
            </a:endParaRPr>
          </a:p>
        </p:txBody>
      </p:sp>
      <p:sp>
        <p:nvSpPr>
          <p:cNvPr id="7616" name="Google Shape;7616;p65"/>
          <p:cNvSpPr txBox="1"/>
          <p:nvPr/>
        </p:nvSpPr>
        <p:spPr>
          <a:xfrm>
            <a:off x="1044161" y="1817322"/>
            <a:ext cx="1588800" cy="69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a:solidFill>
                  <a:schemeClr val="dk1"/>
                </a:solidFill>
                <a:latin typeface="Actor"/>
                <a:ea typeface="Actor"/>
                <a:cs typeface="Actor"/>
                <a:sym typeface="Actor"/>
              </a:rPr>
              <a:t>Mercury is a very small planet</a:t>
            </a:r>
            <a:endParaRPr>
              <a:solidFill>
                <a:schemeClr val="dk1"/>
              </a:solidFill>
              <a:latin typeface="Actor"/>
              <a:ea typeface="Actor"/>
              <a:cs typeface="Actor"/>
              <a:sym typeface="Actor"/>
            </a:endParaRPr>
          </a:p>
        </p:txBody>
      </p:sp>
      <p:sp>
        <p:nvSpPr>
          <p:cNvPr id="7617" name="Google Shape;7617;p65"/>
          <p:cNvSpPr txBox="1"/>
          <p:nvPr/>
        </p:nvSpPr>
        <p:spPr>
          <a:xfrm>
            <a:off x="2868799" y="1817322"/>
            <a:ext cx="1588800" cy="69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a:solidFill>
                  <a:schemeClr val="dk1"/>
                </a:solidFill>
                <a:latin typeface="Actor"/>
                <a:ea typeface="Actor"/>
                <a:cs typeface="Actor"/>
                <a:sym typeface="Actor"/>
              </a:rPr>
              <a:t>Venus has a beautiful name</a:t>
            </a:r>
            <a:endParaRPr>
              <a:solidFill>
                <a:schemeClr val="dk1"/>
              </a:solidFill>
              <a:latin typeface="Actor"/>
              <a:ea typeface="Actor"/>
              <a:cs typeface="Actor"/>
              <a:sym typeface="Acto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1" name="Shape 7621"/>
        <p:cNvGrpSpPr/>
        <p:nvPr/>
      </p:nvGrpSpPr>
      <p:grpSpPr>
        <a:xfrm>
          <a:off x="0" y="0"/>
          <a:ext cx="0" cy="0"/>
          <a:chOff x="0" y="0"/>
          <a:chExt cx="0" cy="0"/>
        </a:xfrm>
      </p:grpSpPr>
      <p:sp>
        <p:nvSpPr>
          <p:cNvPr id="7622" name="Google Shape;7622;p66"/>
          <p:cNvSpPr txBox="1"/>
          <p:nvPr>
            <p:ph type="title"/>
          </p:nvPr>
        </p:nvSpPr>
        <p:spPr>
          <a:xfrm>
            <a:off x="2802000" y="730975"/>
            <a:ext cx="3537900" cy="82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r>
              <a:rPr lang="en"/>
              <a:t>1,5 billions</a:t>
            </a:r>
            <a:endParaRPr/>
          </a:p>
        </p:txBody>
      </p:sp>
      <p:sp>
        <p:nvSpPr>
          <p:cNvPr id="7623" name="Google Shape;7623;p66"/>
          <p:cNvSpPr txBox="1"/>
          <p:nvPr>
            <p:ph idx="2" type="title"/>
          </p:nvPr>
        </p:nvSpPr>
        <p:spPr>
          <a:xfrm>
            <a:off x="720272" y="2604025"/>
            <a:ext cx="3347700" cy="82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4,336,900</a:t>
            </a:r>
            <a:endParaRPr/>
          </a:p>
        </p:txBody>
      </p:sp>
      <p:sp>
        <p:nvSpPr>
          <p:cNvPr id="7624" name="Google Shape;7624;p66"/>
          <p:cNvSpPr txBox="1"/>
          <p:nvPr>
            <p:ph idx="3" type="subTitle"/>
          </p:nvPr>
        </p:nvSpPr>
        <p:spPr>
          <a:xfrm>
            <a:off x="720272" y="3396124"/>
            <a:ext cx="3347700" cy="40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7625" name="Google Shape;7625;p66"/>
          <p:cNvSpPr txBox="1"/>
          <p:nvPr>
            <p:ph idx="5" type="subTitle"/>
          </p:nvPr>
        </p:nvSpPr>
        <p:spPr>
          <a:xfrm>
            <a:off x="5064241" y="3396123"/>
            <a:ext cx="3347700" cy="40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7626" name="Google Shape;7626;p66"/>
          <p:cNvSpPr txBox="1"/>
          <p:nvPr>
            <p:ph idx="1" type="subTitle"/>
          </p:nvPr>
        </p:nvSpPr>
        <p:spPr>
          <a:xfrm>
            <a:off x="2801989" y="1516649"/>
            <a:ext cx="3537900" cy="408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Saturn is a gas giant planet and has rings</a:t>
            </a:r>
            <a:endParaRPr/>
          </a:p>
        </p:txBody>
      </p:sp>
      <p:sp>
        <p:nvSpPr>
          <p:cNvPr id="7627" name="Google Shape;7627;p66"/>
          <p:cNvSpPr txBox="1"/>
          <p:nvPr>
            <p:ph idx="4" type="title"/>
          </p:nvPr>
        </p:nvSpPr>
        <p:spPr>
          <a:xfrm>
            <a:off x="5064241" y="2604025"/>
            <a:ext cx="3347700" cy="82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330,000</a:t>
            </a:r>
            <a:endParaRPr/>
          </a:p>
        </p:txBody>
      </p:sp>
      <p:grpSp>
        <p:nvGrpSpPr>
          <p:cNvPr id="7628" name="Google Shape;7628;p66"/>
          <p:cNvGrpSpPr/>
          <p:nvPr/>
        </p:nvGrpSpPr>
        <p:grpSpPr>
          <a:xfrm>
            <a:off x="4032235" y="2094704"/>
            <a:ext cx="1082669" cy="2993940"/>
            <a:chOff x="4068013" y="2180771"/>
            <a:chExt cx="1000711" cy="2767299"/>
          </a:xfrm>
        </p:grpSpPr>
        <p:grpSp>
          <p:nvGrpSpPr>
            <p:cNvPr id="7629" name="Google Shape;7629;p66"/>
            <p:cNvGrpSpPr/>
            <p:nvPr/>
          </p:nvGrpSpPr>
          <p:grpSpPr>
            <a:xfrm>
              <a:off x="4068013" y="2180771"/>
              <a:ext cx="888330" cy="2767299"/>
              <a:chOff x="3192450" y="596075"/>
              <a:chExt cx="1155025" cy="3598100"/>
            </a:xfrm>
          </p:grpSpPr>
          <p:sp>
            <p:nvSpPr>
              <p:cNvPr id="7630" name="Google Shape;7630;p66"/>
              <p:cNvSpPr/>
              <p:nvPr/>
            </p:nvSpPr>
            <p:spPr>
              <a:xfrm>
                <a:off x="3302525" y="596075"/>
                <a:ext cx="268550" cy="356950"/>
              </a:xfrm>
              <a:custGeom>
                <a:rect b="b" l="l" r="r" t="t"/>
                <a:pathLst>
                  <a:path extrusionOk="0" h="14278" w="10742">
                    <a:moveTo>
                      <a:pt x="6593" y="1"/>
                    </a:moveTo>
                    <a:cubicBezTo>
                      <a:pt x="6514" y="1"/>
                      <a:pt x="6439" y="9"/>
                      <a:pt x="6372" y="26"/>
                    </a:cubicBezTo>
                    <a:cubicBezTo>
                      <a:pt x="6172" y="59"/>
                      <a:pt x="6005" y="159"/>
                      <a:pt x="6005" y="159"/>
                    </a:cubicBezTo>
                    <a:cubicBezTo>
                      <a:pt x="6005" y="159"/>
                      <a:pt x="5171" y="5463"/>
                      <a:pt x="4938" y="5630"/>
                    </a:cubicBezTo>
                    <a:cubicBezTo>
                      <a:pt x="4934" y="5632"/>
                      <a:pt x="4931" y="5634"/>
                      <a:pt x="4927" y="5634"/>
                    </a:cubicBezTo>
                    <a:cubicBezTo>
                      <a:pt x="4726" y="5634"/>
                      <a:pt x="4398" y="955"/>
                      <a:pt x="4070" y="659"/>
                    </a:cubicBezTo>
                    <a:cubicBezTo>
                      <a:pt x="4034" y="604"/>
                      <a:pt x="3966" y="580"/>
                      <a:pt x="3875" y="580"/>
                    </a:cubicBezTo>
                    <a:cubicBezTo>
                      <a:pt x="3800" y="580"/>
                      <a:pt x="3708" y="596"/>
                      <a:pt x="3603" y="626"/>
                    </a:cubicBezTo>
                    <a:cubicBezTo>
                      <a:pt x="3436" y="659"/>
                      <a:pt x="3236" y="693"/>
                      <a:pt x="3070" y="793"/>
                    </a:cubicBezTo>
                    <a:cubicBezTo>
                      <a:pt x="2769" y="893"/>
                      <a:pt x="2536" y="1026"/>
                      <a:pt x="2536" y="1026"/>
                    </a:cubicBezTo>
                    <a:lnTo>
                      <a:pt x="1769" y="1026"/>
                    </a:lnTo>
                    <a:cubicBezTo>
                      <a:pt x="1719" y="1010"/>
                      <a:pt x="1652" y="1001"/>
                      <a:pt x="1581" y="1001"/>
                    </a:cubicBezTo>
                    <a:cubicBezTo>
                      <a:pt x="1510" y="1001"/>
                      <a:pt x="1435" y="1010"/>
                      <a:pt x="1368" y="1026"/>
                    </a:cubicBezTo>
                    <a:cubicBezTo>
                      <a:pt x="868" y="1126"/>
                      <a:pt x="1" y="8498"/>
                      <a:pt x="268" y="9232"/>
                    </a:cubicBezTo>
                    <a:lnTo>
                      <a:pt x="768" y="10200"/>
                    </a:lnTo>
                    <a:lnTo>
                      <a:pt x="268" y="13835"/>
                    </a:lnTo>
                    <a:cubicBezTo>
                      <a:pt x="268" y="13835"/>
                      <a:pt x="868" y="14069"/>
                      <a:pt x="1669" y="14202"/>
                    </a:cubicBezTo>
                    <a:cubicBezTo>
                      <a:pt x="1869" y="14252"/>
                      <a:pt x="2102" y="14277"/>
                      <a:pt x="2348" y="14277"/>
                    </a:cubicBezTo>
                    <a:cubicBezTo>
                      <a:pt x="2594" y="14277"/>
                      <a:pt x="2853" y="14252"/>
                      <a:pt x="3103" y="14202"/>
                    </a:cubicBezTo>
                    <a:cubicBezTo>
                      <a:pt x="3403" y="14169"/>
                      <a:pt x="3703" y="14069"/>
                      <a:pt x="4004" y="13969"/>
                    </a:cubicBezTo>
                    <a:cubicBezTo>
                      <a:pt x="4170" y="13869"/>
                      <a:pt x="4537" y="11967"/>
                      <a:pt x="4537" y="11967"/>
                    </a:cubicBezTo>
                    <a:cubicBezTo>
                      <a:pt x="4537" y="11967"/>
                      <a:pt x="7072" y="11701"/>
                      <a:pt x="7740" y="10466"/>
                    </a:cubicBezTo>
                    <a:cubicBezTo>
                      <a:pt x="8106" y="9699"/>
                      <a:pt x="8540" y="8965"/>
                      <a:pt x="9207" y="8398"/>
                    </a:cubicBezTo>
                    <a:cubicBezTo>
                      <a:pt x="9541" y="8131"/>
                      <a:pt x="9908" y="7865"/>
                      <a:pt x="10208" y="7564"/>
                    </a:cubicBezTo>
                    <a:cubicBezTo>
                      <a:pt x="10508" y="7231"/>
                      <a:pt x="10742" y="6830"/>
                      <a:pt x="10675" y="6397"/>
                    </a:cubicBezTo>
                    <a:cubicBezTo>
                      <a:pt x="10675" y="6363"/>
                      <a:pt x="10675" y="6330"/>
                      <a:pt x="10608" y="6297"/>
                    </a:cubicBezTo>
                    <a:cubicBezTo>
                      <a:pt x="10542" y="6197"/>
                      <a:pt x="10441" y="6197"/>
                      <a:pt x="10341" y="6197"/>
                    </a:cubicBezTo>
                    <a:lnTo>
                      <a:pt x="10275" y="6197"/>
                    </a:lnTo>
                    <a:cubicBezTo>
                      <a:pt x="9074" y="6397"/>
                      <a:pt x="7906" y="6997"/>
                      <a:pt x="7106" y="7898"/>
                    </a:cubicBezTo>
                    <a:cubicBezTo>
                      <a:pt x="7106" y="7898"/>
                      <a:pt x="6906" y="3795"/>
                      <a:pt x="7239" y="2661"/>
                    </a:cubicBezTo>
                    <a:cubicBezTo>
                      <a:pt x="7239" y="2661"/>
                      <a:pt x="7273" y="159"/>
                      <a:pt x="6839" y="26"/>
                    </a:cubicBezTo>
                    <a:cubicBezTo>
                      <a:pt x="6756" y="9"/>
                      <a:pt x="6672" y="1"/>
                      <a:pt x="6593"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6"/>
              <p:cNvSpPr/>
              <p:nvPr/>
            </p:nvSpPr>
            <p:spPr>
              <a:xfrm>
                <a:off x="3302525" y="596700"/>
                <a:ext cx="159300" cy="354450"/>
              </a:xfrm>
              <a:custGeom>
                <a:rect b="b" l="l" r="r" t="t"/>
                <a:pathLst>
                  <a:path extrusionOk="0" h="14178" w="6372">
                    <a:moveTo>
                      <a:pt x="6372" y="1"/>
                    </a:moveTo>
                    <a:cubicBezTo>
                      <a:pt x="6172" y="34"/>
                      <a:pt x="6005" y="134"/>
                      <a:pt x="6005" y="134"/>
                    </a:cubicBezTo>
                    <a:cubicBezTo>
                      <a:pt x="6005" y="134"/>
                      <a:pt x="5171" y="5438"/>
                      <a:pt x="4938" y="5605"/>
                    </a:cubicBezTo>
                    <a:cubicBezTo>
                      <a:pt x="4934" y="5607"/>
                      <a:pt x="4931" y="5609"/>
                      <a:pt x="4927" y="5609"/>
                    </a:cubicBezTo>
                    <a:cubicBezTo>
                      <a:pt x="4726" y="5609"/>
                      <a:pt x="4398" y="930"/>
                      <a:pt x="4070" y="634"/>
                    </a:cubicBezTo>
                    <a:cubicBezTo>
                      <a:pt x="4034" y="579"/>
                      <a:pt x="3966" y="555"/>
                      <a:pt x="3875" y="555"/>
                    </a:cubicBezTo>
                    <a:cubicBezTo>
                      <a:pt x="3800" y="555"/>
                      <a:pt x="3708" y="571"/>
                      <a:pt x="3603" y="601"/>
                    </a:cubicBezTo>
                    <a:cubicBezTo>
                      <a:pt x="3436" y="634"/>
                      <a:pt x="3236" y="668"/>
                      <a:pt x="3070" y="768"/>
                    </a:cubicBezTo>
                    <a:cubicBezTo>
                      <a:pt x="2769" y="868"/>
                      <a:pt x="2536" y="1001"/>
                      <a:pt x="2536" y="1001"/>
                    </a:cubicBezTo>
                    <a:lnTo>
                      <a:pt x="1769" y="1001"/>
                    </a:lnTo>
                    <a:cubicBezTo>
                      <a:pt x="1719" y="985"/>
                      <a:pt x="1652" y="976"/>
                      <a:pt x="1581" y="976"/>
                    </a:cubicBezTo>
                    <a:cubicBezTo>
                      <a:pt x="1510" y="976"/>
                      <a:pt x="1435" y="985"/>
                      <a:pt x="1368" y="1001"/>
                    </a:cubicBezTo>
                    <a:cubicBezTo>
                      <a:pt x="868" y="1101"/>
                      <a:pt x="1" y="8473"/>
                      <a:pt x="268" y="9207"/>
                    </a:cubicBezTo>
                    <a:lnTo>
                      <a:pt x="768" y="10175"/>
                    </a:lnTo>
                    <a:lnTo>
                      <a:pt x="268" y="13810"/>
                    </a:lnTo>
                    <a:cubicBezTo>
                      <a:pt x="268" y="13810"/>
                      <a:pt x="868" y="14044"/>
                      <a:pt x="1669" y="14177"/>
                    </a:cubicBezTo>
                    <a:cubicBezTo>
                      <a:pt x="1702" y="12676"/>
                      <a:pt x="2102" y="11142"/>
                      <a:pt x="2903" y="9841"/>
                    </a:cubicBezTo>
                    <a:cubicBezTo>
                      <a:pt x="3670" y="8607"/>
                      <a:pt x="4704" y="7539"/>
                      <a:pt x="5338" y="6205"/>
                    </a:cubicBezTo>
                    <a:cubicBezTo>
                      <a:pt x="5705" y="5371"/>
                      <a:pt x="5905" y="4504"/>
                      <a:pt x="6072" y="3603"/>
                    </a:cubicBezTo>
                    <a:cubicBezTo>
                      <a:pt x="6238" y="2636"/>
                      <a:pt x="6339" y="1668"/>
                      <a:pt x="6372" y="701"/>
                    </a:cubicBezTo>
                    <a:lnTo>
                      <a:pt x="6372" y="1"/>
                    </a:ln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6"/>
              <p:cNvSpPr/>
              <p:nvPr/>
            </p:nvSpPr>
            <p:spPr>
              <a:xfrm>
                <a:off x="3379250" y="610050"/>
                <a:ext cx="14200" cy="90075"/>
              </a:xfrm>
              <a:custGeom>
                <a:rect b="b" l="l" r="r" t="t"/>
                <a:pathLst>
                  <a:path extrusionOk="0" h="3603" w="568">
                    <a:moveTo>
                      <a:pt x="534" y="0"/>
                    </a:moveTo>
                    <a:cubicBezTo>
                      <a:pt x="367" y="34"/>
                      <a:pt x="167" y="134"/>
                      <a:pt x="1" y="167"/>
                    </a:cubicBezTo>
                    <a:lnTo>
                      <a:pt x="1" y="601"/>
                    </a:lnTo>
                    <a:cubicBezTo>
                      <a:pt x="1" y="1435"/>
                      <a:pt x="134" y="2169"/>
                      <a:pt x="201" y="2736"/>
                    </a:cubicBezTo>
                    <a:cubicBezTo>
                      <a:pt x="301" y="3236"/>
                      <a:pt x="434" y="3570"/>
                      <a:pt x="434" y="3603"/>
                    </a:cubicBezTo>
                    <a:cubicBezTo>
                      <a:pt x="434" y="3570"/>
                      <a:pt x="468" y="3236"/>
                      <a:pt x="501" y="2736"/>
                    </a:cubicBezTo>
                    <a:cubicBezTo>
                      <a:pt x="534" y="2169"/>
                      <a:pt x="568" y="1435"/>
                      <a:pt x="534" y="601"/>
                    </a:cubicBezTo>
                    <a:lnTo>
                      <a:pt x="534" y="0"/>
                    </a:ln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6"/>
              <p:cNvSpPr/>
              <p:nvPr/>
            </p:nvSpPr>
            <p:spPr>
              <a:xfrm>
                <a:off x="3346725" y="620525"/>
                <a:ext cx="14200" cy="62100"/>
              </a:xfrm>
              <a:custGeom>
                <a:rect b="b" l="l" r="r" t="t"/>
                <a:pathLst>
                  <a:path extrusionOk="0" h="2484" w="568">
                    <a:moveTo>
                      <a:pt x="222" y="0"/>
                    </a:moveTo>
                    <a:cubicBezTo>
                      <a:pt x="153" y="0"/>
                      <a:pt x="78" y="4"/>
                      <a:pt x="1" y="15"/>
                    </a:cubicBezTo>
                    <a:cubicBezTo>
                      <a:pt x="1" y="1349"/>
                      <a:pt x="234" y="2417"/>
                      <a:pt x="234" y="2483"/>
                    </a:cubicBezTo>
                    <a:cubicBezTo>
                      <a:pt x="234" y="2383"/>
                      <a:pt x="501" y="1349"/>
                      <a:pt x="568" y="15"/>
                    </a:cubicBezTo>
                    <a:cubicBezTo>
                      <a:pt x="479" y="15"/>
                      <a:pt x="360" y="0"/>
                      <a:pt x="222"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6"/>
              <p:cNvSpPr/>
              <p:nvPr/>
            </p:nvSpPr>
            <p:spPr>
              <a:xfrm>
                <a:off x="3379250" y="750150"/>
                <a:ext cx="191000" cy="200175"/>
              </a:xfrm>
              <a:custGeom>
                <a:rect b="b" l="l" r="r" t="t"/>
                <a:pathLst>
                  <a:path extrusionOk="0" h="8007" w="7640">
                    <a:moveTo>
                      <a:pt x="7272" y="0"/>
                    </a:moveTo>
                    <a:cubicBezTo>
                      <a:pt x="7206" y="67"/>
                      <a:pt x="7172" y="167"/>
                      <a:pt x="7172" y="234"/>
                    </a:cubicBezTo>
                    <a:cubicBezTo>
                      <a:pt x="6872" y="901"/>
                      <a:pt x="6205" y="1335"/>
                      <a:pt x="5705" y="1868"/>
                    </a:cubicBezTo>
                    <a:cubicBezTo>
                      <a:pt x="5004" y="2636"/>
                      <a:pt x="4604" y="3636"/>
                      <a:pt x="3770" y="4203"/>
                    </a:cubicBezTo>
                    <a:cubicBezTo>
                      <a:pt x="3036" y="4704"/>
                      <a:pt x="2169" y="4870"/>
                      <a:pt x="1335" y="5071"/>
                    </a:cubicBezTo>
                    <a:cubicBezTo>
                      <a:pt x="1101" y="5171"/>
                      <a:pt x="801" y="5237"/>
                      <a:pt x="634" y="5404"/>
                    </a:cubicBezTo>
                    <a:cubicBezTo>
                      <a:pt x="501" y="5571"/>
                      <a:pt x="468" y="5804"/>
                      <a:pt x="367" y="6038"/>
                    </a:cubicBezTo>
                    <a:cubicBezTo>
                      <a:pt x="267" y="6705"/>
                      <a:pt x="134" y="7372"/>
                      <a:pt x="1" y="8006"/>
                    </a:cubicBezTo>
                    <a:cubicBezTo>
                      <a:pt x="301" y="7973"/>
                      <a:pt x="601" y="7873"/>
                      <a:pt x="868" y="7739"/>
                    </a:cubicBezTo>
                    <a:cubicBezTo>
                      <a:pt x="1035" y="7672"/>
                      <a:pt x="1435" y="5738"/>
                      <a:pt x="1435" y="5738"/>
                    </a:cubicBezTo>
                    <a:cubicBezTo>
                      <a:pt x="1435" y="5738"/>
                      <a:pt x="3970" y="5504"/>
                      <a:pt x="4637" y="4237"/>
                    </a:cubicBezTo>
                    <a:cubicBezTo>
                      <a:pt x="5004" y="3503"/>
                      <a:pt x="5438" y="2736"/>
                      <a:pt x="6105" y="2202"/>
                    </a:cubicBezTo>
                    <a:cubicBezTo>
                      <a:pt x="6438" y="1902"/>
                      <a:pt x="6805" y="1668"/>
                      <a:pt x="7106" y="1368"/>
                    </a:cubicBezTo>
                    <a:cubicBezTo>
                      <a:pt x="7372" y="1034"/>
                      <a:pt x="7639" y="634"/>
                      <a:pt x="7539" y="200"/>
                    </a:cubicBezTo>
                    <a:cubicBezTo>
                      <a:pt x="7539" y="167"/>
                      <a:pt x="7539" y="134"/>
                      <a:pt x="7506" y="67"/>
                    </a:cubicBezTo>
                    <a:cubicBezTo>
                      <a:pt x="7506" y="0"/>
                      <a:pt x="7372" y="0"/>
                      <a:pt x="7272" y="0"/>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6"/>
              <p:cNvSpPr/>
              <p:nvPr/>
            </p:nvSpPr>
            <p:spPr>
              <a:xfrm>
                <a:off x="3353400" y="783575"/>
                <a:ext cx="96750" cy="51650"/>
              </a:xfrm>
              <a:custGeom>
                <a:rect b="b" l="l" r="r" t="t"/>
                <a:pathLst>
                  <a:path extrusionOk="0" h="2066" w="3870">
                    <a:moveTo>
                      <a:pt x="3812" y="111"/>
                    </a:moveTo>
                    <a:cubicBezTo>
                      <a:pt x="3832" y="117"/>
                      <a:pt x="3851" y="124"/>
                      <a:pt x="3870" y="131"/>
                    </a:cubicBezTo>
                    <a:cubicBezTo>
                      <a:pt x="3851" y="123"/>
                      <a:pt x="3832" y="117"/>
                      <a:pt x="3812" y="111"/>
                    </a:cubicBezTo>
                    <a:close/>
                    <a:moveTo>
                      <a:pt x="3100" y="0"/>
                    </a:moveTo>
                    <a:cubicBezTo>
                      <a:pt x="2591" y="0"/>
                      <a:pt x="2076" y="155"/>
                      <a:pt x="1635" y="398"/>
                    </a:cubicBezTo>
                    <a:cubicBezTo>
                      <a:pt x="968" y="798"/>
                      <a:pt x="367" y="1399"/>
                      <a:pt x="0" y="2066"/>
                    </a:cubicBezTo>
                    <a:cubicBezTo>
                      <a:pt x="568" y="1832"/>
                      <a:pt x="1001" y="1198"/>
                      <a:pt x="1535" y="865"/>
                    </a:cubicBezTo>
                    <a:cubicBezTo>
                      <a:pt x="1963" y="608"/>
                      <a:pt x="2953" y="82"/>
                      <a:pt x="3585" y="82"/>
                    </a:cubicBezTo>
                    <a:cubicBezTo>
                      <a:pt x="3668" y="82"/>
                      <a:pt x="3744" y="91"/>
                      <a:pt x="3812" y="111"/>
                    </a:cubicBezTo>
                    <a:lnTo>
                      <a:pt x="3812" y="111"/>
                    </a:lnTo>
                    <a:cubicBezTo>
                      <a:pt x="3581" y="35"/>
                      <a:pt x="3341" y="0"/>
                      <a:pt x="3100"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6"/>
              <p:cNvSpPr/>
              <p:nvPr/>
            </p:nvSpPr>
            <p:spPr>
              <a:xfrm>
                <a:off x="3296700" y="888575"/>
                <a:ext cx="149300" cy="77575"/>
              </a:xfrm>
              <a:custGeom>
                <a:rect b="b" l="l" r="r" t="t"/>
                <a:pathLst>
                  <a:path extrusionOk="0" h="3103" w="5972">
                    <a:moveTo>
                      <a:pt x="0" y="1"/>
                    </a:moveTo>
                    <a:lnTo>
                      <a:pt x="0" y="2536"/>
                    </a:lnTo>
                    <a:lnTo>
                      <a:pt x="5237" y="3103"/>
                    </a:lnTo>
                    <a:lnTo>
                      <a:pt x="5971" y="668"/>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6"/>
              <p:cNvSpPr/>
              <p:nvPr/>
            </p:nvSpPr>
            <p:spPr>
              <a:xfrm>
                <a:off x="3972175" y="1551550"/>
                <a:ext cx="375300" cy="751400"/>
              </a:xfrm>
              <a:custGeom>
                <a:rect b="b" l="l" r="r" t="t"/>
                <a:pathLst>
                  <a:path extrusionOk="0" h="30056" w="15012">
                    <a:moveTo>
                      <a:pt x="5838" y="1"/>
                    </a:moveTo>
                    <a:lnTo>
                      <a:pt x="3503" y="368"/>
                    </a:lnTo>
                    <a:lnTo>
                      <a:pt x="2969" y="468"/>
                    </a:lnTo>
                    <a:lnTo>
                      <a:pt x="0" y="9107"/>
                    </a:lnTo>
                    <a:lnTo>
                      <a:pt x="467" y="11275"/>
                    </a:lnTo>
                    <a:lnTo>
                      <a:pt x="2135" y="19114"/>
                    </a:lnTo>
                    <a:lnTo>
                      <a:pt x="3736" y="26553"/>
                    </a:lnTo>
                    <a:lnTo>
                      <a:pt x="7973" y="28821"/>
                    </a:lnTo>
                    <a:lnTo>
                      <a:pt x="10341" y="30055"/>
                    </a:lnTo>
                    <a:lnTo>
                      <a:pt x="15011" y="24818"/>
                    </a:lnTo>
                    <a:lnTo>
                      <a:pt x="11509" y="7373"/>
                    </a:lnTo>
                    <a:lnTo>
                      <a:pt x="11342" y="6705"/>
                    </a:lnTo>
                    <a:lnTo>
                      <a:pt x="58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6"/>
              <p:cNvSpPr/>
              <p:nvPr/>
            </p:nvSpPr>
            <p:spPr>
              <a:xfrm>
                <a:off x="3983850" y="1793400"/>
                <a:ext cx="331925" cy="482025"/>
              </a:xfrm>
              <a:custGeom>
                <a:rect b="b" l="l" r="r" t="t"/>
                <a:pathLst>
                  <a:path extrusionOk="0" h="19281" w="13277">
                    <a:moveTo>
                      <a:pt x="1168" y="0"/>
                    </a:moveTo>
                    <a:lnTo>
                      <a:pt x="0" y="1601"/>
                    </a:lnTo>
                    <a:lnTo>
                      <a:pt x="1668" y="9440"/>
                    </a:lnTo>
                    <a:lnTo>
                      <a:pt x="3269" y="16879"/>
                    </a:lnTo>
                    <a:lnTo>
                      <a:pt x="7506" y="19147"/>
                    </a:lnTo>
                    <a:lnTo>
                      <a:pt x="9707" y="19281"/>
                    </a:lnTo>
                    <a:lnTo>
                      <a:pt x="13277" y="13877"/>
                    </a:lnTo>
                    <a:lnTo>
                      <a:pt x="10808" y="3669"/>
                    </a:lnTo>
                    <a:lnTo>
                      <a:pt x="11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6"/>
              <p:cNvSpPr/>
              <p:nvPr/>
            </p:nvSpPr>
            <p:spPr>
              <a:xfrm>
                <a:off x="3732825" y="1338900"/>
                <a:ext cx="147650" cy="170150"/>
              </a:xfrm>
              <a:custGeom>
                <a:rect b="b" l="l" r="r" t="t"/>
                <a:pathLst>
                  <a:path extrusionOk="0" h="6806" w="5906">
                    <a:moveTo>
                      <a:pt x="335" y="1"/>
                    </a:moveTo>
                    <a:lnTo>
                      <a:pt x="168" y="3636"/>
                    </a:lnTo>
                    <a:lnTo>
                      <a:pt x="1" y="6805"/>
                    </a:lnTo>
                    <a:lnTo>
                      <a:pt x="5905" y="6805"/>
                    </a:lnTo>
                    <a:lnTo>
                      <a:pt x="5805" y="3636"/>
                    </a:lnTo>
                    <a:lnTo>
                      <a:pt x="5605" y="34"/>
                    </a:lnTo>
                    <a:lnTo>
                      <a:pt x="5572" y="1"/>
                    </a:ln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6"/>
              <p:cNvSpPr/>
              <p:nvPr/>
            </p:nvSpPr>
            <p:spPr>
              <a:xfrm>
                <a:off x="3737000" y="1338900"/>
                <a:ext cx="140975" cy="110000"/>
              </a:xfrm>
              <a:custGeom>
                <a:rect b="b" l="l" r="r" t="t"/>
                <a:pathLst>
                  <a:path extrusionOk="0" h="4400" w="5639">
                    <a:moveTo>
                      <a:pt x="201" y="1"/>
                    </a:moveTo>
                    <a:lnTo>
                      <a:pt x="1" y="3636"/>
                    </a:lnTo>
                    <a:cubicBezTo>
                      <a:pt x="828" y="4149"/>
                      <a:pt x="1778" y="4400"/>
                      <a:pt x="2745" y="4400"/>
                    </a:cubicBezTo>
                    <a:cubicBezTo>
                      <a:pt x="3729" y="4400"/>
                      <a:pt x="4730" y="4141"/>
                      <a:pt x="5638" y="3636"/>
                    </a:cubicBezTo>
                    <a:lnTo>
                      <a:pt x="5471" y="34"/>
                    </a:lnTo>
                    <a:lnTo>
                      <a:pt x="5471" y="1"/>
                    </a:ln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6"/>
              <p:cNvSpPr/>
              <p:nvPr/>
            </p:nvSpPr>
            <p:spPr>
              <a:xfrm>
                <a:off x="3861250" y="1338900"/>
                <a:ext cx="19225" cy="170150"/>
              </a:xfrm>
              <a:custGeom>
                <a:rect b="b" l="l" r="r" t="t"/>
                <a:pathLst>
                  <a:path extrusionOk="0" h="6806" w="769">
                    <a:moveTo>
                      <a:pt x="234" y="1"/>
                    </a:moveTo>
                    <a:cubicBezTo>
                      <a:pt x="201" y="1168"/>
                      <a:pt x="101" y="5705"/>
                      <a:pt x="1" y="6805"/>
                    </a:cubicBezTo>
                    <a:lnTo>
                      <a:pt x="768" y="6805"/>
                    </a:lnTo>
                    <a:lnTo>
                      <a:pt x="435" y="1"/>
                    </a:ln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6"/>
              <p:cNvSpPr/>
              <p:nvPr/>
            </p:nvSpPr>
            <p:spPr>
              <a:xfrm>
                <a:off x="3732825" y="1338900"/>
                <a:ext cx="15875" cy="170150"/>
              </a:xfrm>
              <a:custGeom>
                <a:rect b="b" l="l" r="r" t="t"/>
                <a:pathLst>
                  <a:path extrusionOk="0" h="6806" w="635">
                    <a:moveTo>
                      <a:pt x="335" y="1"/>
                    </a:moveTo>
                    <a:lnTo>
                      <a:pt x="1" y="6805"/>
                    </a:lnTo>
                    <a:lnTo>
                      <a:pt x="501" y="6805"/>
                    </a:lnTo>
                    <a:cubicBezTo>
                      <a:pt x="535" y="5771"/>
                      <a:pt x="568" y="1201"/>
                      <a:pt x="635"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6"/>
              <p:cNvSpPr/>
              <p:nvPr/>
            </p:nvSpPr>
            <p:spPr>
              <a:xfrm>
                <a:off x="3930475" y="1155925"/>
                <a:ext cx="70075" cy="156325"/>
              </a:xfrm>
              <a:custGeom>
                <a:rect b="b" l="l" r="r" t="t"/>
                <a:pathLst>
                  <a:path extrusionOk="0" h="6253" w="2803">
                    <a:moveTo>
                      <a:pt x="1523" y="1"/>
                    </a:moveTo>
                    <a:cubicBezTo>
                      <a:pt x="1137" y="1"/>
                      <a:pt x="858" y="442"/>
                      <a:pt x="701" y="782"/>
                    </a:cubicBezTo>
                    <a:cubicBezTo>
                      <a:pt x="634" y="948"/>
                      <a:pt x="601" y="1082"/>
                      <a:pt x="601" y="1082"/>
                    </a:cubicBezTo>
                    <a:lnTo>
                      <a:pt x="1" y="6252"/>
                    </a:lnTo>
                    <a:cubicBezTo>
                      <a:pt x="1135" y="6085"/>
                      <a:pt x="1869" y="5151"/>
                      <a:pt x="2302" y="4451"/>
                    </a:cubicBezTo>
                    <a:cubicBezTo>
                      <a:pt x="2369" y="4284"/>
                      <a:pt x="2469" y="4117"/>
                      <a:pt x="2502" y="3984"/>
                    </a:cubicBezTo>
                    <a:cubicBezTo>
                      <a:pt x="2803" y="3250"/>
                      <a:pt x="2769" y="648"/>
                      <a:pt x="1869" y="114"/>
                    </a:cubicBezTo>
                    <a:cubicBezTo>
                      <a:pt x="1745" y="35"/>
                      <a:pt x="1630" y="1"/>
                      <a:pt x="1523" y="1"/>
                    </a:cubicBezTo>
                    <a:close/>
                  </a:path>
                </a:pathLst>
              </a:custGeom>
              <a:solidFill>
                <a:srgbClr val="FFD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6"/>
              <p:cNvSpPr/>
              <p:nvPr/>
            </p:nvSpPr>
            <p:spPr>
              <a:xfrm>
                <a:off x="3930475" y="1161475"/>
                <a:ext cx="66750" cy="150775"/>
              </a:xfrm>
              <a:custGeom>
                <a:rect b="b" l="l" r="r" t="t"/>
                <a:pathLst>
                  <a:path extrusionOk="0" h="6031" w="2670">
                    <a:moveTo>
                      <a:pt x="1406" y="1"/>
                    </a:moveTo>
                    <a:cubicBezTo>
                      <a:pt x="1099" y="1"/>
                      <a:pt x="873" y="289"/>
                      <a:pt x="701" y="560"/>
                    </a:cubicBezTo>
                    <a:cubicBezTo>
                      <a:pt x="634" y="726"/>
                      <a:pt x="601" y="860"/>
                      <a:pt x="601" y="860"/>
                    </a:cubicBezTo>
                    <a:lnTo>
                      <a:pt x="1" y="6030"/>
                    </a:lnTo>
                    <a:cubicBezTo>
                      <a:pt x="1135" y="5863"/>
                      <a:pt x="1869" y="4929"/>
                      <a:pt x="2302" y="4229"/>
                    </a:cubicBezTo>
                    <a:cubicBezTo>
                      <a:pt x="2336" y="4129"/>
                      <a:pt x="2369" y="4095"/>
                      <a:pt x="2369" y="4029"/>
                    </a:cubicBezTo>
                    <a:cubicBezTo>
                      <a:pt x="2669" y="3261"/>
                      <a:pt x="2636" y="693"/>
                      <a:pt x="1769" y="126"/>
                    </a:cubicBezTo>
                    <a:cubicBezTo>
                      <a:pt x="1637" y="38"/>
                      <a:pt x="1516" y="1"/>
                      <a:pt x="1406"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6"/>
              <p:cNvSpPr/>
              <p:nvPr/>
            </p:nvSpPr>
            <p:spPr>
              <a:xfrm>
                <a:off x="3951325" y="1198150"/>
                <a:ext cx="36725" cy="81575"/>
              </a:xfrm>
              <a:custGeom>
                <a:rect b="b" l="l" r="r" t="t"/>
                <a:pathLst>
                  <a:path extrusionOk="0" h="3263" w="1469">
                    <a:moveTo>
                      <a:pt x="1075" y="1"/>
                    </a:moveTo>
                    <a:cubicBezTo>
                      <a:pt x="651" y="1"/>
                      <a:pt x="76" y="960"/>
                      <a:pt x="101" y="1428"/>
                    </a:cubicBezTo>
                    <a:cubicBezTo>
                      <a:pt x="134" y="1561"/>
                      <a:pt x="134" y="1694"/>
                      <a:pt x="167" y="1895"/>
                    </a:cubicBezTo>
                    <a:cubicBezTo>
                      <a:pt x="234" y="2328"/>
                      <a:pt x="167" y="2829"/>
                      <a:pt x="1" y="3262"/>
                    </a:cubicBezTo>
                    <a:cubicBezTo>
                      <a:pt x="601" y="2628"/>
                      <a:pt x="1268" y="1928"/>
                      <a:pt x="1435" y="1061"/>
                    </a:cubicBezTo>
                    <a:cubicBezTo>
                      <a:pt x="1468" y="827"/>
                      <a:pt x="1468" y="627"/>
                      <a:pt x="1435" y="427"/>
                    </a:cubicBezTo>
                    <a:cubicBezTo>
                      <a:pt x="1356" y="121"/>
                      <a:pt x="1225" y="1"/>
                      <a:pt x="1075" y="1"/>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6"/>
              <p:cNvSpPr/>
              <p:nvPr/>
            </p:nvSpPr>
            <p:spPr>
              <a:xfrm>
                <a:off x="3942975" y="1196300"/>
                <a:ext cx="38400" cy="90925"/>
              </a:xfrm>
              <a:custGeom>
                <a:rect b="b" l="l" r="r" t="t"/>
                <a:pathLst>
                  <a:path extrusionOk="0" h="3637" w="1536">
                    <a:moveTo>
                      <a:pt x="1269" y="0"/>
                    </a:moveTo>
                    <a:cubicBezTo>
                      <a:pt x="1168" y="0"/>
                      <a:pt x="1035" y="34"/>
                      <a:pt x="968" y="134"/>
                    </a:cubicBezTo>
                    <a:lnTo>
                      <a:pt x="701" y="367"/>
                    </a:lnTo>
                    <a:cubicBezTo>
                      <a:pt x="635" y="467"/>
                      <a:pt x="535" y="568"/>
                      <a:pt x="468" y="668"/>
                    </a:cubicBezTo>
                    <a:cubicBezTo>
                      <a:pt x="368" y="801"/>
                      <a:pt x="301" y="901"/>
                      <a:pt x="268" y="1035"/>
                    </a:cubicBezTo>
                    <a:cubicBezTo>
                      <a:pt x="268" y="1068"/>
                      <a:pt x="201" y="1135"/>
                      <a:pt x="201" y="1135"/>
                    </a:cubicBezTo>
                    <a:lnTo>
                      <a:pt x="168" y="1168"/>
                    </a:lnTo>
                    <a:lnTo>
                      <a:pt x="134" y="1235"/>
                    </a:lnTo>
                    <a:lnTo>
                      <a:pt x="134" y="1301"/>
                    </a:lnTo>
                    <a:cubicBezTo>
                      <a:pt x="134" y="1301"/>
                      <a:pt x="134" y="1335"/>
                      <a:pt x="168" y="1335"/>
                    </a:cubicBezTo>
                    <a:lnTo>
                      <a:pt x="201" y="1401"/>
                    </a:lnTo>
                    <a:cubicBezTo>
                      <a:pt x="201" y="1468"/>
                      <a:pt x="268" y="1468"/>
                      <a:pt x="268" y="1502"/>
                    </a:cubicBezTo>
                    <a:cubicBezTo>
                      <a:pt x="368" y="1735"/>
                      <a:pt x="435" y="2035"/>
                      <a:pt x="435" y="2302"/>
                    </a:cubicBezTo>
                    <a:cubicBezTo>
                      <a:pt x="435" y="2536"/>
                      <a:pt x="335" y="2802"/>
                      <a:pt x="301" y="2969"/>
                    </a:cubicBezTo>
                    <a:lnTo>
                      <a:pt x="101" y="3370"/>
                    </a:lnTo>
                    <a:cubicBezTo>
                      <a:pt x="101" y="3503"/>
                      <a:pt x="68" y="3536"/>
                      <a:pt x="1" y="3636"/>
                    </a:cubicBezTo>
                    <a:lnTo>
                      <a:pt x="134" y="3503"/>
                    </a:lnTo>
                    <a:cubicBezTo>
                      <a:pt x="234" y="3403"/>
                      <a:pt x="335" y="3303"/>
                      <a:pt x="435" y="3136"/>
                    </a:cubicBezTo>
                    <a:cubicBezTo>
                      <a:pt x="501" y="2936"/>
                      <a:pt x="635" y="2702"/>
                      <a:pt x="635" y="2402"/>
                    </a:cubicBezTo>
                    <a:cubicBezTo>
                      <a:pt x="668" y="2102"/>
                      <a:pt x="635" y="1835"/>
                      <a:pt x="501" y="1502"/>
                    </a:cubicBezTo>
                    <a:cubicBezTo>
                      <a:pt x="501" y="1468"/>
                      <a:pt x="468" y="1401"/>
                      <a:pt x="468" y="1368"/>
                    </a:cubicBezTo>
                    <a:lnTo>
                      <a:pt x="468" y="1335"/>
                    </a:lnTo>
                    <a:lnTo>
                      <a:pt x="468" y="1301"/>
                    </a:lnTo>
                    <a:lnTo>
                      <a:pt x="468" y="1235"/>
                    </a:lnTo>
                    <a:cubicBezTo>
                      <a:pt x="468" y="1201"/>
                      <a:pt x="501" y="1168"/>
                      <a:pt x="501" y="1168"/>
                    </a:cubicBezTo>
                    <a:cubicBezTo>
                      <a:pt x="568" y="1035"/>
                      <a:pt x="635" y="901"/>
                      <a:pt x="668" y="801"/>
                    </a:cubicBezTo>
                    <a:cubicBezTo>
                      <a:pt x="735" y="668"/>
                      <a:pt x="802" y="568"/>
                      <a:pt x="902" y="467"/>
                    </a:cubicBezTo>
                    <a:cubicBezTo>
                      <a:pt x="968" y="367"/>
                      <a:pt x="1002" y="301"/>
                      <a:pt x="1102" y="201"/>
                    </a:cubicBezTo>
                    <a:cubicBezTo>
                      <a:pt x="1168" y="134"/>
                      <a:pt x="1235" y="67"/>
                      <a:pt x="1302" y="67"/>
                    </a:cubicBezTo>
                    <a:cubicBezTo>
                      <a:pt x="1369" y="67"/>
                      <a:pt x="1435" y="67"/>
                      <a:pt x="1469" y="134"/>
                    </a:cubicBezTo>
                    <a:cubicBezTo>
                      <a:pt x="1502" y="167"/>
                      <a:pt x="1535" y="167"/>
                      <a:pt x="1535" y="200"/>
                    </a:cubicBezTo>
                    <a:lnTo>
                      <a:pt x="1535" y="200"/>
                    </a:lnTo>
                    <a:cubicBezTo>
                      <a:pt x="1535" y="167"/>
                      <a:pt x="1502" y="134"/>
                      <a:pt x="1469" y="67"/>
                    </a:cubicBezTo>
                    <a:cubicBezTo>
                      <a:pt x="1435" y="34"/>
                      <a:pt x="1335" y="0"/>
                      <a:pt x="1269" y="0"/>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6"/>
              <p:cNvSpPr/>
              <p:nvPr/>
            </p:nvSpPr>
            <p:spPr>
              <a:xfrm>
                <a:off x="3606925" y="1174075"/>
                <a:ext cx="81750" cy="151500"/>
              </a:xfrm>
              <a:custGeom>
                <a:rect b="b" l="l" r="r" t="t"/>
                <a:pathLst>
                  <a:path extrusionOk="0" h="6060" w="3270">
                    <a:moveTo>
                      <a:pt x="1171" y="0"/>
                    </a:moveTo>
                    <a:cubicBezTo>
                      <a:pt x="1046" y="0"/>
                      <a:pt x="911" y="46"/>
                      <a:pt x="767" y="156"/>
                    </a:cubicBezTo>
                    <a:cubicBezTo>
                      <a:pt x="0" y="789"/>
                      <a:pt x="200" y="3391"/>
                      <a:pt x="567" y="4092"/>
                    </a:cubicBezTo>
                    <a:cubicBezTo>
                      <a:pt x="600" y="4225"/>
                      <a:pt x="701" y="4325"/>
                      <a:pt x="834" y="4525"/>
                    </a:cubicBezTo>
                    <a:cubicBezTo>
                      <a:pt x="1268" y="5226"/>
                      <a:pt x="2168" y="6026"/>
                      <a:pt x="3269" y="6060"/>
                    </a:cubicBezTo>
                    <a:lnTo>
                      <a:pt x="2202" y="990"/>
                    </a:lnTo>
                    <a:cubicBezTo>
                      <a:pt x="2202" y="990"/>
                      <a:pt x="2102" y="889"/>
                      <a:pt x="2035" y="723"/>
                    </a:cubicBezTo>
                    <a:cubicBezTo>
                      <a:pt x="1835" y="399"/>
                      <a:pt x="1543" y="0"/>
                      <a:pt x="1171" y="0"/>
                    </a:cubicBezTo>
                    <a:close/>
                  </a:path>
                </a:pathLst>
              </a:custGeom>
              <a:solidFill>
                <a:srgbClr val="FFD3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6"/>
              <p:cNvSpPr/>
              <p:nvPr/>
            </p:nvSpPr>
            <p:spPr>
              <a:xfrm>
                <a:off x="3609425" y="1179425"/>
                <a:ext cx="79250" cy="146150"/>
              </a:xfrm>
              <a:custGeom>
                <a:rect b="b" l="l" r="r" t="t"/>
                <a:pathLst>
                  <a:path extrusionOk="0" h="5846" w="3170">
                    <a:moveTo>
                      <a:pt x="1207" y="0"/>
                    </a:moveTo>
                    <a:cubicBezTo>
                      <a:pt x="1082" y="0"/>
                      <a:pt x="946" y="50"/>
                      <a:pt x="801" y="175"/>
                    </a:cubicBezTo>
                    <a:cubicBezTo>
                      <a:pt x="0" y="776"/>
                      <a:pt x="200" y="3377"/>
                      <a:pt x="601" y="4078"/>
                    </a:cubicBezTo>
                    <a:cubicBezTo>
                      <a:pt x="634" y="4178"/>
                      <a:pt x="667" y="4211"/>
                      <a:pt x="734" y="4311"/>
                    </a:cubicBezTo>
                    <a:cubicBezTo>
                      <a:pt x="1168" y="5012"/>
                      <a:pt x="2068" y="5812"/>
                      <a:pt x="3169" y="5846"/>
                    </a:cubicBezTo>
                    <a:lnTo>
                      <a:pt x="2035" y="742"/>
                    </a:lnTo>
                    <a:cubicBezTo>
                      <a:pt x="2035" y="742"/>
                      <a:pt x="1968" y="642"/>
                      <a:pt x="1868" y="475"/>
                    </a:cubicBezTo>
                    <a:cubicBezTo>
                      <a:pt x="1707" y="246"/>
                      <a:pt x="1483" y="0"/>
                      <a:pt x="1207" y="0"/>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6"/>
              <p:cNvSpPr/>
              <p:nvPr/>
            </p:nvSpPr>
            <p:spPr>
              <a:xfrm>
                <a:off x="3621100" y="1216700"/>
                <a:ext cx="45050" cy="78850"/>
              </a:xfrm>
              <a:custGeom>
                <a:rect b="b" l="l" r="r" t="t"/>
                <a:pathLst>
                  <a:path extrusionOk="0" h="3154" w="1802">
                    <a:moveTo>
                      <a:pt x="388" y="0"/>
                    </a:moveTo>
                    <a:cubicBezTo>
                      <a:pt x="216" y="0"/>
                      <a:pt x="81" y="135"/>
                      <a:pt x="33" y="485"/>
                    </a:cubicBezTo>
                    <a:cubicBezTo>
                      <a:pt x="0" y="686"/>
                      <a:pt x="33" y="886"/>
                      <a:pt x="134" y="1086"/>
                    </a:cubicBezTo>
                    <a:cubicBezTo>
                      <a:pt x="434" y="1920"/>
                      <a:pt x="1134" y="2554"/>
                      <a:pt x="1801" y="3154"/>
                    </a:cubicBezTo>
                    <a:cubicBezTo>
                      <a:pt x="1601" y="2720"/>
                      <a:pt x="1468" y="2253"/>
                      <a:pt x="1501" y="1820"/>
                    </a:cubicBezTo>
                    <a:cubicBezTo>
                      <a:pt x="1501" y="1653"/>
                      <a:pt x="1535" y="1486"/>
                      <a:pt x="1501" y="1319"/>
                    </a:cubicBezTo>
                    <a:cubicBezTo>
                      <a:pt x="1477" y="865"/>
                      <a:pt x="820" y="0"/>
                      <a:pt x="388"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6"/>
              <p:cNvSpPr/>
              <p:nvPr/>
            </p:nvSpPr>
            <p:spPr>
              <a:xfrm>
                <a:off x="3626100" y="1216325"/>
                <a:ext cx="47550" cy="85075"/>
              </a:xfrm>
              <a:custGeom>
                <a:rect b="b" l="l" r="r" t="t"/>
                <a:pathLst>
                  <a:path extrusionOk="0" h="3403" w="1902">
                    <a:moveTo>
                      <a:pt x="267" y="0"/>
                    </a:moveTo>
                    <a:cubicBezTo>
                      <a:pt x="167" y="0"/>
                      <a:pt x="100" y="33"/>
                      <a:pt x="67" y="67"/>
                    </a:cubicBezTo>
                    <a:cubicBezTo>
                      <a:pt x="0" y="100"/>
                      <a:pt x="0" y="167"/>
                      <a:pt x="0" y="200"/>
                    </a:cubicBezTo>
                    <a:lnTo>
                      <a:pt x="100" y="100"/>
                    </a:lnTo>
                    <a:cubicBezTo>
                      <a:pt x="134" y="67"/>
                      <a:pt x="167" y="67"/>
                      <a:pt x="267" y="67"/>
                    </a:cubicBezTo>
                    <a:cubicBezTo>
                      <a:pt x="300" y="100"/>
                      <a:pt x="401" y="167"/>
                      <a:pt x="467" y="200"/>
                    </a:cubicBezTo>
                    <a:cubicBezTo>
                      <a:pt x="501" y="267"/>
                      <a:pt x="601" y="367"/>
                      <a:pt x="667" y="434"/>
                    </a:cubicBezTo>
                    <a:cubicBezTo>
                      <a:pt x="701" y="534"/>
                      <a:pt x="801" y="600"/>
                      <a:pt x="901" y="734"/>
                    </a:cubicBezTo>
                    <a:cubicBezTo>
                      <a:pt x="968" y="834"/>
                      <a:pt x="1001" y="934"/>
                      <a:pt x="1101" y="1067"/>
                    </a:cubicBezTo>
                    <a:cubicBezTo>
                      <a:pt x="1101" y="1067"/>
                      <a:pt x="1134" y="1101"/>
                      <a:pt x="1134" y="1168"/>
                    </a:cubicBezTo>
                    <a:lnTo>
                      <a:pt x="1168" y="1201"/>
                    </a:lnTo>
                    <a:lnTo>
                      <a:pt x="1168" y="1234"/>
                    </a:lnTo>
                    <a:lnTo>
                      <a:pt x="1168" y="1268"/>
                    </a:lnTo>
                    <a:cubicBezTo>
                      <a:pt x="1168" y="1334"/>
                      <a:pt x="1134" y="1368"/>
                      <a:pt x="1134" y="1401"/>
                    </a:cubicBezTo>
                    <a:cubicBezTo>
                      <a:pt x="1001" y="1735"/>
                      <a:pt x="1068" y="2035"/>
                      <a:pt x="1101" y="2335"/>
                    </a:cubicBezTo>
                    <a:cubicBezTo>
                      <a:pt x="1134" y="2602"/>
                      <a:pt x="1268" y="2835"/>
                      <a:pt x="1368" y="3002"/>
                    </a:cubicBezTo>
                    <a:cubicBezTo>
                      <a:pt x="1501" y="3169"/>
                      <a:pt x="1635" y="3236"/>
                      <a:pt x="1735" y="3336"/>
                    </a:cubicBezTo>
                    <a:cubicBezTo>
                      <a:pt x="1802" y="3336"/>
                      <a:pt x="1802" y="3369"/>
                      <a:pt x="1902" y="3402"/>
                    </a:cubicBezTo>
                    <a:cubicBezTo>
                      <a:pt x="1835" y="3336"/>
                      <a:pt x="1802" y="3336"/>
                      <a:pt x="1768" y="3202"/>
                    </a:cubicBezTo>
                    <a:cubicBezTo>
                      <a:pt x="1735" y="3102"/>
                      <a:pt x="1601" y="3002"/>
                      <a:pt x="1501" y="2835"/>
                    </a:cubicBezTo>
                    <a:cubicBezTo>
                      <a:pt x="1435" y="2669"/>
                      <a:pt x="1335" y="2435"/>
                      <a:pt x="1301" y="2202"/>
                    </a:cubicBezTo>
                    <a:cubicBezTo>
                      <a:pt x="1268" y="1935"/>
                      <a:pt x="1268" y="1701"/>
                      <a:pt x="1335" y="1401"/>
                    </a:cubicBezTo>
                    <a:cubicBezTo>
                      <a:pt x="1335" y="1401"/>
                      <a:pt x="1401" y="1368"/>
                      <a:pt x="1401" y="1334"/>
                    </a:cubicBezTo>
                    <a:lnTo>
                      <a:pt x="1468" y="1201"/>
                    </a:lnTo>
                    <a:lnTo>
                      <a:pt x="1468" y="1168"/>
                    </a:lnTo>
                    <a:lnTo>
                      <a:pt x="1435" y="1101"/>
                    </a:lnTo>
                    <a:lnTo>
                      <a:pt x="1368" y="1034"/>
                    </a:lnTo>
                    <a:lnTo>
                      <a:pt x="1335" y="1001"/>
                    </a:lnTo>
                    <a:cubicBezTo>
                      <a:pt x="1335" y="1001"/>
                      <a:pt x="1301" y="934"/>
                      <a:pt x="1301" y="901"/>
                    </a:cubicBezTo>
                    <a:cubicBezTo>
                      <a:pt x="1201" y="767"/>
                      <a:pt x="1134" y="701"/>
                      <a:pt x="1034" y="567"/>
                    </a:cubicBezTo>
                    <a:cubicBezTo>
                      <a:pt x="968" y="434"/>
                      <a:pt x="868" y="367"/>
                      <a:pt x="801" y="267"/>
                    </a:cubicBezTo>
                    <a:cubicBezTo>
                      <a:pt x="701" y="200"/>
                      <a:pt x="634" y="100"/>
                      <a:pt x="534" y="67"/>
                    </a:cubicBezTo>
                    <a:cubicBezTo>
                      <a:pt x="467" y="33"/>
                      <a:pt x="334" y="0"/>
                      <a:pt x="267"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6"/>
              <p:cNvSpPr/>
              <p:nvPr/>
            </p:nvSpPr>
            <p:spPr>
              <a:xfrm>
                <a:off x="3644450" y="1058700"/>
                <a:ext cx="308575" cy="364425"/>
              </a:xfrm>
              <a:custGeom>
                <a:rect b="b" l="l" r="r" t="t"/>
                <a:pathLst>
                  <a:path extrusionOk="0" h="14577" w="12343">
                    <a:moveTo>
                      <a:pt x="12109" y="0"/>
                    </a:moveTo>
                    <a:lnTo>
                      <a:pt x="0" y="734"/>
                    </a:lnTo>
                    <a:cubicBezTo>
                      <a:pt x="0" y="1235"/>
                      <a:pt x="33" y="1902"/>
                      <a:pt x="67" y="2669"/>
                    </a:cubicBezTo>
                    <a:cubicBezTo>
                      <a:pt x="200" y="4537"/>
                      <a:pt x="400" y="6905"/>
                      <a:pt x="901" y="8340"/>
                    </a:cubicBezTo>
                    <a:cubicBezTo>
                      <a:pt x="1835" y="11008"/>
                      <a:pt x="2235" y="12209"/>
                      <a:pt x="2835" y="13110"/>
                    </a:cubicBezTo>
                    <a:cubicBezTo>
                      <a:pt x="3269" y="13877"/>
                      <a:pt x="4503" y="14177"/>
                      <a:pt x="5237" y="14377"/>
                    </a:cubicBezTo>
                    <a:cubicBezTo>
                      <a:pt x="5695" y="14512"/>
                      <a:pt x="6114" y="14576"/>
                      <a:pt x="6526" y="14576"/>
                    </a:cubicBezTo>
                    <a:cubicBezTo>
                      <a:pt x="7136" y="14576"/>
                      <a:pt x="7729" y="14436"/>
                      <a:pt x="8406" y="14177"/>
                    </a:cubicBezTo>
                    <a:cubicBezTo>
                      <a:pt x="9107" y="13844"/>
                      <a:pt x="10207" y="13477"/>
                      <a:pt x="10574" y="12676"/>
                    </a:cubicBezTo>
                    <a:cubicBezTo>
                      <a:pt x="11041" y="11676"/>
                      <a:pt x="11375" y="10408"/>
                      <a:pt x="12009" y="7673"/>
                    </a:cubicBezTo>
                    <a:cubicBezTo>
                      <a:pt x="12342" y="6138"/>
                      <a:pt x="12276" y="3536"/>
                      <a:pt x="12209" y="1568"/>
                    </a:cubicBezTo>
                    <a:cubicBezTo>
                      <a:pt x="12209" y="1001"/>
                      <a:pt x="12175" y="467"/>
                      <a:pt x="12109" y="0"/>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6"/>
              <p:cNvSpPr/>
              <p:nvPr/>
            </p:nvSpPr>
            <p:spPr>
              <a:xfrm>
                <a:off x="3645275" y="993525"/>
                <a:ext cx="305250" cy="420425"/>
              </a:xfrm>
              <a:custGeom>
                <a:rect b="b" l="l" r="r" t="t"/>
                <a:pathLst>
                  <a:path extrusionOk="0" h="16817" w="12210">
                    <a:moveTo>
                      <a:pt x="6302" y="1"/>
                    </a:moveTo>
                    <a:cubicBezTo>
                      <a:pt x="4024" y="1"/>
                      <a:pt x="1759" y="992"/>
                      <a:pt x="234" y="2974"/>
                    </a:cubicBezTo>
                    <a:lnTo>
                      <a:pt x="0" y="3308"/>
                    </a:lnTo>
                    <a:cubicBezTo>
                      <a:pt x="0" y="3808"/>
                      <a:pt x="34" y="4476"/>
                      <a:pt x="67" y="5243"/>
                    </a:cubicBezTo>
                    <a:cubicBezTo>
                      <a:pt x="134" y="5643"/>
                      <a:pt x="167" y="6077"/>
                      <a:pt x="234" y="6510"/>
                    </a:cubicBezTo>
                    <a:cubicBezTo>
                      <a:pt x="467" y="8011"/>
                      <a:pt x="734" y="9512"/>
                      <a:pt x="1068" y="10580"/>
                    </a:cubicBezTo>
                    <a:cubicBezTo>
                      <a:pt x="1969" y="13248"/>
                      <a:pt x="2402" y="14449"/>
                      <a:pt x="2969" y="15350"/>
                    </a:cubicBezTo>
                    <a:cubicBezTo>
                      <a:pt x="3370" y="16117"/>
                      <a:pt x="4537" y="16417"/>
                      <a:pt x="5238" y="16618"/>
                    </a:cubicBezTo>
                    <a:cubicBezTo>
                      <a:pt x="5695" y="16752"/>
                      <a:pt x="6109" y="16816"/>
                      <a:pt x="6513" y="16816"/>
                    </a:cubicBezTo>
                    <a:cubicBezTo>
                      <a:pt x="7109" y="16816"/>
                      <a:pt x="7683" y="16676"/>
                      <a:pt x="8340" y="16417"/>
                    </a:cubicBezTo>
                    <a:cubicBezTo>
                      <a:pt x="9007" y="16117"/>
                      <a:pt x="10074" y="15750"/>
                      <a:pt x="10408" y="14950"/>
                    </a:cubicBezTo>
                    <a:cubicBezTo>
                      <a:pt x="10842" y="13949"/>
                      <a:pt x="11175" y="12681"/>
                      <a:pt x="11742" y="9946"/>
                    </a:cubicBezTo>
                    <a:cubicBezTo>
                      <a:pt x="12076" y="8478"/>
                      <a:pt x="12176" y="6110"/>
                      <a:pt x="12209" y="4175"/>
                    </a:cubicBezTo>
                    <a:cubicBezTo>
                      <a:pt x="12176" y="3575"/>
                      <a:pt x="12142" y="3008"/>
                      <a:pt x="12109" y="2641"/>
                    </a:cubicBezTo>
                    <a:cubicBezTo>
                      <a:pt x="11809" y="2307"/>
                      <a:pt x="11475" y="1974"/>
                      <a:pt x="11142" y="1673"/>
                    </a:cubicBezTo>
                    <a:cubicBezTo>
                      <a:pt x="9726" y="558"/>
                      <a:pt x="8011" y="1"/>
                      <a:pt x="6302"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6"/>
              <p:cNvSpPr/>
              <p:nvPr/>
            </p:nvSpPr>
            <p:spPr>
              <a:xfrm>
                <a:off x="3606075" y="901175"/>
                <a:ext cx="378625" cy="284300"/>
              </a:xfrm>
              <a:custGeom>
                <a:rect b="b" l="l" r="r" t="t"/>
                <a:pathLst>
                  <a:path extrusionOk="0" h="11372" w="15145">
                    <a:moveTo>
                      <a:pt x="10767" y="1"/>
                    </a:moveTo>
                    <a:cubicBezTo>
                      <a:pt x="8735" y="1"/>
                      <a:pt x="6398" y="1060"/>
                      <a:pt x="5571" y="2465"/>
                    </a:cubicBezTo>
                    <a:cubicBezTo>
                      <a:pt x="5304" y="2132"/>
                      <a:pt x="4804" y="1698"/>
                      <a:pt x="4471" y="1498"/>
                    </a:cubicBezTo>
                    <a:cubicBezTo>
                      <a:pt x="4259" y="1329"/>
                      <a:pt x="3995" y="1240"/>
                      <a:pt x="3736" y="1240"/>
                    </a:cubicBezTo>
                    <a:cubicBezTo>
                      <a:pt x="3586" y="1240"/>
                      <a:pt x="3438" y="1270"/>
                      <a:pt x="3303" y="1331"/>
                    </a:cubicBezTo>
                    <a:cubicBezTo>
                      <a:pt x="2936" y="1531"/>
                      <a:pt x="2736" y="1998"/>
                      <a:pt x="2669" y="2465"/>
                    </a:cubicBezTo>
                    <a:cubicBezTo>
                      <a:pt x="2636" y="2899"/>
                      <a:pt x="2769" y="3333"/>
                      <a:pt x="2903" y="3800"/>
                    </a:cubicBezTo>
                    <a:cubicBezTo>
                      <a:pt x="2628" y="3653"/>
                      <a:pt x="2312" y="3577"/>
                      <a:pt x="1995" y="3577"/>
                    </a:cubicBezTo>
                    <a:cubicBezTo>
                      <a:pt x="1736" y="3577"/>
                      <a:pt x="1475" y="3628"/>
                      <a:pt x="1235" y="3733"/>
                    </a:cubicBezTo>
                    <a:cubicBezTo>
                      <a:pt x="1001" y="3833"/>
                      <a:pt x="835" y="3966"/>
                      <a:pt x="668" y="4133"/>
                    </a:cubicBezTo>
                    <a:cubicBezTo>
                      <a:pt x="501" y="4300"/>
                      <a:pt x="434" y="4534"/>
                      <a:pt x="434" y="4800"/>
                    </a:cubicBezTo>
                    <a:cubicBezTo>
                      <a:pt x="401" y="5034"/>
                      <a:pt x="434" y="5301"/>
                      <a:pt x="501" y="5534"/>
                    </a:cubicBezTo>
                    <a:cubicBezTo>
                      <a:pt x="668" y="6035"/>
                      <a:pt x="968" y="6402"/>
                      <a:pt x="1268" y="6835"/>
                    </a:cubicBezTo>
                    <a:cubicBezTo>
                      <a:pt x="1133" y="6775"/>
                      <a:pt x="992" y="6742"/>
                      <a:pt x="855" y="6742"/>
                    </a:cubicBezTo>
                    <a:cubicBezTo>
                      <a:pt x="688" y="6742"/>
                      <a:pt x="530" y="6792"/>
                      <a:pt x="401" y="6902"/>
                    </a:cubicBezTo>
                    <a:cubicBezTo>
                      <a:pt x="134" y="7135"/>
                      <a:pt x="1" y="7502"/>
                      <a:pt x="167" y="7803"/>
                    </a:cubicBezTo>
                    <a:cubicBezTo>
                      <a:pt x="234" y="7869"/>
                      <a:pt x="301" y="7969"/>
                      <a:pt x="401" y="8036"/>
                    </a:cubicBezTo>
                    <a:cubicBezTo>
                      <a:pt x="568" y="8203"/>
                      <a:pt x="735" y="8336"/>
                      <a:pt x="935" y="8470"/>
                    </a:cubicBezTo>
                    <a:cubicBezTo>
                      <a:pt x="368" y="8536"/>
                      <a:pt x="67" y="9270"/>
                      <a:pt x="234" y="9837"/>
                    </a:cubicBezTo>
                    <a:cubicBezTo>
                      <a:pt x="368" y="10204"/>
                      <a:pt x="601" y="10471"/>
                      <a:pt x="935" y="10705"/>
                    </a:cubicBezTo>
                    <a:cubicBezTo>
                      <a:pt x="1068" y="10805"/>
                      <a:pt x="1235" y="10938"/>
                      <a:pt x="1402" y="11038"/>
                    </a:cubicBezTo>
                    <a:cubicBezTo>
                      <a:pt x="1568" y="11172"/>
                      <a:pt x="1735" y="11305"/>
                      <a:pt x="1902" y="11372"/>
                    </a:cubicBezTo>
                    <a:lnTo>
                      <a:pt x="2069" y="8703"/>
                    </a:lnTo>
                    <a:cubicBezTo>
                      <a:pt x="2536" y="8570"/>
                      <a:pt x="2903" y="8203"/>
                      <a:pt x="3136" y="7803"/>
                    </a:cubicBezTo>
                    <a:cubicBezTo>
                      <a:pt x="3403" y="7369"/>
                      <a:pt x="3537" y="6835"/>
                      <a:pt x="3603" y="6335"/>
                    </a:cubicBezTo>
                    <a:cubicBezTo>
                      <a:pt x="3837" y="6535"/>
                      <a:pt x="4204" y="6668"/>
                      <a:pt x="4471" y="6702"/>
                    </a:cubicBezTo>
                    <a:cubicBezTo>
                      <a:pt x="4546" y="6709"/>
                      <a:pt x="4620" y="6713"/>
                      <a:pt x="4695" y="6713"/>
                    </a:cubicBezTo>
                    <a:cubicBezTo>
                      <a:pt x="4951" y="6713"/>
                      <a:pt x="5198" y="6664"/>
                      <a:pt x="5405" y="6535"/>
                    </a:cubicBezTo>
                    <a:cubicBezTo>
                      <a:pt x="5605" y="6368"/>
                      <a:pt x="5771" y="6168"/>
                      <a:pt x="5805" y="5901"/>
                    </a:cubicBezTo>
                    <a:cubicBezTo>
                      <a:pt x="6167" y="6235"/>
                      <a:pt x="6639" y="6395"/>
                      <a:pt x="7115" y="6395"/>
                    </a:cubicBezTo>
                    <a:cubicBezTo>
                      <a:pt x="7780" y="6395"/>
                      <a:pt x="8452" y="6084"/>
                      <a:pt x="8840" y="5501"/>
                    </a:cubicBezTo>
                    <a:cubicBezTo>
                      <a:pt x="9353" y="6071"/>
                      <a:pt x="10061" y="6397"/>
                      <a:pt x="10797" y="6397"/>
                    </a:cubicBezTo>
                    <a:cubicBezTo>
                      <a:pt x="10922" y="6397"/>
                      <a:pt x="11049" y="6388"/>
                      <a:pt x="11175" y="6368"/>
                    </a:cubicBezTo>
                    <a:cubicBezTo>
                      <a:pt x="11676" y="6301"/>
                      <a:pt x="12176" y="6068"/>
                      <a:pt x="12643" y="5801"/>
                    </a:cubicBezTo>
                    <a:cubicBezTo>
                      <a:pt x="13010" y="6368"/>
                      <a:pt x="13310" y="7002"/>
                      <a:pt x="13444" y="7636"/>
                    </a:cubicBezTo>
                    <a:cubicBezTo>
                      <a:pt x="13644" y="8737"/>
                      <a:pt x="13744" y="10004"/>
                      <a:pt x="13844" y="11138"/>
                    </a:cubicBezTo>
                    <a:cubicBezTo>
                      <a:pt x="13944" y="11005"/>
                      <a:pt x="14945" y="9804"/>
                      <a:pt x="15078" y="9137"/>
                    </a:cubicBezTo>
                    <a:lnTo>
                      <a:pt x="15078" y="9104"/>
                    </a:lnTo>
                    <a:cubicBezTo>
                      <a:pt x="15111" y="8803"/>
                      <a:pt x="15145" y="8503"/>
                      <a:pt x="15011" y="8270"/>
                    </a:cubicBezTo>
                    <a:cubicBezTo>
                      <a:pt x="14942" y="8085"/>
                      <a:pt x="14729" y="7948"/>
                      <a:pt x="14537" y="7948"/>
                    </a:cubicBezTo>
                    <a:cubicBezTo>
                      <a:pt x="14460" y="7948"/>
                      <a:pt x="14387" y="7970"/>
                      <a:pt x="14328" y="8021"/>
                    </a:cubicBezTo>
                    <a:lnTo>
                      <a:pt x="14328" y="8021"/>
                    </a:lnTo>
                    <a:cubicBezTo>
                      <a:pt x="14682" y="7686"/>
                      <a:pt x="14812" y="7161"/>
                      <a:pt x="14845" y="6635"/>
                    </a:cubicBezTo>
                    <a:cubicBezTo>
                      <a:pt x="14911" y="5801"/>
                      <a:pt x="14745" y="4900"/>
                      <a:pt x="14244" y="4333"/>
                    </a:cubicBezTo>
                    <a:cubicBezTo>
                      <a:pt x="14144" y="4233"/>
                      <a:pt x="14077" y="4167"/>
                      <a:pt x="13944" y="4133"/>
                    </a:cubicBezTo>
                    <a:cubicBezTo>
                      <a:pt x="14111" y="3733"/>
                      <a:pt x="14144" y="3333"/>
                      <a:pt x="14144" y="2899"/>
                    </a:cubicBezTo>
                    <a:cubicBezTo>
                      <a:pt x="14111" y="2299"/>
                      <a:pt x="13977" y="1732"/>
                      <a:pt x="13744" y="1365"/>
                    </a:cubicBezTo>
                    <a:cubicBezTo>
                      <a:pt x="13147" y="400"/>
                      <a:pt x="12015" y="1"/>
                      <a:pt x="107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6"/>
              <p:cNvSpPr/>
              <p:nvPr/>
            </p:nvSpPr>
            <p:spPr>
              <a:xfrm>
                <a:off x="3641100" y="970300"/>
                <a:ext cx="341950" cy="214350"/>
              </a:xfrm>
              <a:custGeom>
                <a:rect b="b" l="l" r="r" t="t"/>
                <a:pathLst>
                  <a:path extrusionOk="0" h="8574" w="13678">
                    <a:moveTo>
                      <a:pt x="10708" y="1"/>
                    </a:moveTo>
                    <a:lnTo>
                      <a:pt x="10708" y="1"/>
                    </a:lnTo>
                    <a:cubicBezTo>
                      <a:pt x="10275" y="734"/>
                      <a:pt x="9774" y="1502"/>
                      <a:pt x="9074" y="1869"/>
                    </a:cubicBezTo>
                    <a:cubicBezTo>
                      <a:pt x="8824" y="1993"/>
                      <a:pt x="8544" y="2057"/>
                      <a:pt x="8265" y="2057"/>
                    </a:cubicBezTo>
                    <a:cubicBezTo>
                      <a:pt x="7725" y="2057"/>
                      <a:pt x="7192" y="1819"/>
                      <a:pt x="6906" y="1335"/>
                    </a:cubicBezTo>
                    <a:cubicBezTo>
                      <a:pt x="6672" y="1869"/>
                      <a:pt x="6138" y="2236"/>
                      <a:pt x="5571" y="2236"/>
                    </a:cubicBezTo>
                    <a:cubicBezTo>
                      <a:pt x="5547" y="2237"/>
                      <a:pt x="5522" y="2238"/>
                      <a:pt x="5498" y="2238"/>
                    </a:cubicBezTo>
                    <a:cubicBezTo>
                      <a:pt x="4986" y="2238"/>
                      <a:pt x="4457" y="1911"/>
                      <a:pt x="4170" y="1402"/>
                    </a:cubicBezTo>
                    <a:cubicBezTo>
                      <a:pt x="4170" y="1935"/>
                      <a:pt x="3803" y="2436"/>
                      <a:pt x="3336" y="2602"/>
                    </a:cubicBezTo>
                    <a:cubicBezTo>
                      <a:pt x="3227" y="2642"/>
                      <a:pt x="3112" y="2661"/>
                      <a:pt x="2996" y="2661"/>
                    </a:cubicBezTo>
                    <a:cubicBezTo>
                      <a:pt x="2618" y="2661"/>
                      <a:pt x="2232" y="2459"/>
                      <a:pt x="2002" y="2102"/>
                    </a:cubicBezTo>
                    <a:cubicBezTo>
                      <a:pt x="1902" y="2736"/>
                      <a:pt x="1802" y="3336"/>
                      <a:pt x="1535" y="3870"/>
                    </a:cubicBezTo>
                    <a:cubicBezTo>
                      <a:pt x="1302" y="4404"/>
                      <a:pt x="901" y="4904"/>
                      <a:pt x="368" y="5171"/>
                    </a:cubicBezTo>
                    <a:cubicBezTo>
                      <a:pt x="301" y="5204"/>
                      <a:pt x="201" y="5238"/>
                      <a:pt x="167" y="5271"/>
                    </a:cubicBezTo>
                    <a:cubicBezTo>
                      <a:pt x="134" y="5371"/>
                      <a:pt x="167" y="5438"/>
                      <a:pt x="167" y="5571"/>
                    </a:cubicBezTo>
                    <a:cubicBezTo>
                      <a:pt x="234" y="6539"/>
                      <a:pt x="201" y="7406"/>
                      <a:pt x="1" y="8240"/>
                    </a:cubicBezTo>
                    <a:cubicBezTo>
                      <a:pt x="167" y="8373"/>
                      <a:pt x="334" y="8507"/>
                      <a:pt x="501" y="8573"/>
                    </a:cubicBezTo>
                    <a:lnTo>
                      <a:pt x="668" y="5905"/>
                    </a:lnTo>
                    <a:cubicBezTo>
                      <a:pt x="1135" y="5771"/>
                      <a:pt x="1502" y="5405"/>
                      <a:pt x="1735" y="4971"/>
                    </a:cubicBezTo>
                    <a:cubicBezTo>
                      <a:pt x="2002" y="4571"/>
                      <a:pt x="2136" y="4037"/>
                      <a:pt x="2202" y="3536"/>
                    </a:cubicBezTo>
                    <a:cubicBezTo>
                      <a:pt x="2436" y="3737"/>
                      <a:pt x="2803" y="3870"/>
                      <a:pt x="3070" y="3903"/>
                    </a:cubicBezTo>
                    <a:cubicBezTo>
                      <a:pt x="3145" y="3911"/>
                      <a:pt x="3219" y="3915"/>
                      <a:pt x="3294" y="3915"/>
                    </a:cubicBezTo>
                    <a:cubicBezTo>
                      <a:pt x="3550" y="3915"/>
                      <a:pt x="3797" y="3866"/>
                      <a:pt x="4004" y="3737"/>
                    </a:cubicBezTo>
                    <a:cubicBezTo>
                      <a:pt x="4204" y="3570"/>
                      <a:pt x="4370" y="3370"/>
                      <a:pt x="4404" y="3103"/>
                    </a:cubicBezTo>
                    <a:cubicBezTo>
                      <a:pt x="4766" y="3437"/>
                      <a:pt x="5238" y="3597"/>
                      <a:pt x="5714" y="3597"/>
                    </a:cubicBezTo>
                    <a:cubicBezTo>
                      <a:pt x="6379" y="3597"/>
                      <a:pt x="7051" y="3286"/>
                      <a:pt x="7439" y="2703"/>
                    </a:cubicBezTo>
                    <a:cubicBezTo>
                      <a:pt x="7952" y="3272"/>
                      <a:pt x="8660" y="3599"/>
                      <a:pt x="9396" y="3599"/>
                    </a:cubicBezTo>
                    <a:cubicBezTo>
                      <a:pt x="9521" y="3599"/>
                      <a:pt x="9648" y="3589"/>
                      <a:pt x="9774" y="3570"/>
                    </a:cubicBezTo>
                    <a:cubicBezTo>
                      <a:pt x="10275" y="3470"/>
                      <a:pt x="10775" y="3270"/>
                      <a:pt x="11242" y="2969"/>
                    </a:cubicBezTo>
                    <a:cubicBezTo>
                      <a:pt x="11609" y="3570"/>
                      <a:pt x="11909" y="4204"/>
                      <a:pt x="12043" y="4804"/>
                    </a:cubicBezTo>
                    <a:cubicBezTo>
                      <a:pt x="12243" y="5938"/>
                      <a:pt x="12343" y="7206"/>
                      <a:pt x="12443" y="8307"/>
                    </a:cubicBezTo>
                    <a:cubicBezTo>
                      <a:pt x="12543" y="8207"/>
                      <a:pt x="13544" y="6972"/>
                      <a:pt x="13677" y="6339"/>
                    </a:cubicBezTo>
                    <a:lnTo>
                      <a:pt x="13677" y="6272"/>
                    </a:lnTo>
                    <a:cubicBezTo>
                      <a:pt x="13483" y="6411"/>
                      <a:pt x="13334" y="6596"/>
                      <a:pt x="13136" y="6596"/>
                    </a:cubicBezTo>
                    <a:cubicBezTo>
                      <a:pt x="13096" y="6596"/>
                      <a:pt x="13054" y="6589"/>
                      <a:pt x="13010" y="6572"/>
                    </a:cubicBezTo>
                    <a:cubicBezTo>
                      <a:pt x="12710" y="6439"/>
                      <a:pt x="12576" y="6072"/>
                      <a:pt x="12576" y="5738"/>
                    </a:cubicBezTo>
                    <a:cubicBezTo>
                      <a:pt x="12543" y="5204"/>
                      <a:pt x="12610" y="4604"/>
                      <a:pt x="12843" y="4070"/>
                    </a:cubicBezTo>
                    <a:lnTo>
                      <a:pt x="12843" y="4070"/>
                    </a:lnTo>
                    <a:cubicBezTo>
                      <a:pt x="12793" y="4120"/>
                      <a:pt x="12735" y="4145"/>
                      <a:pt x="12681" y="4145"/>
                    </a:cubicBezTo>
                    <a:cubicBezTo>
                      <a:pt x="12626" y="4145"/>
                      <a:pt x="12576" y="4120"/>
                      <a:pt x="12543" y="4070"/>
                    </a:cubicBezTo>
                    <a:cubicBezTo>
                      <a:pt x="12443" y="4003"/>
                      <a:pt x="12410" y="3870"/>
                      <a:pt x="12410" y="3737"/>
                    </a:cubicBezTo>
                    <a:cubicBezTo>
                      <a:pt x="12276" y="3069"/>
                      <a:pt x="12276" y="2402"/>
                      <a:pt x="12443" y="1735"/>
                    </a:cubicBezTo>
                    <a:lnTo>
                      <a:pt x="12443" y="1735"/>
                    </a:lnTo>
                    <a:cubicBezTo>
                      <a:pt x="12299" y="1936"/>
                      <a:pt x="12088" y="2026"/>
                      <a:pt x="11865" y="2026"/>
                    </a:cubicBezTo>
                    <a:cubicBezTo>
                      <a:pt x="11569" y="2026"/>
                      <a:pt x="11251" y="1868"/>
                      <a:pt x="11042" y="1602"/>
                    </a:cubicBezTo>
                    <a:cubicBezTo>
                      <a:pt x="10708" y="1168"/>
                      <a:pt x="10675" y="534"/>
                      <a:pt x="107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6"/>
              <p:cNvSpPr/>
              <p:nvPr/>
            </p:nvSpPr>
            <p:spPr>
              <a:xfrm>
                <a:off x="3616075" y="899100"/>
                <a:ext cx="331100" cy="118750"/>
              </a:xfrm>
              <a:custGeom>
                <a:rect b="b" l="l" r="r" t="t"/>
                <a:pathLst>
                  <a:path extrusionOk="0" h="4750" w="13244">
                    <a:moveTo>
                      <a:pt x="10278" y="0"/>
                    </a:moveTo>
                    <a:cubicBezTo>
                      <a:pt x="8246" y="0"/>
                      <a:pt x="5897" y="1064"/>
                      <a:pt x="5071" y="2448"/>
                    </a:cubicBezTo>
                    <a:cubicBezTo>
                      <a:pt x="4838" y="2115"/>
                      <a:pt x="4337" y="1714"/>
                      <a:pt x="4004" y="1481"/>
                    </a:cubicBezTo>
                    <a:cubicBezTo>
                      <a:pt x="3784" y="1327"/>
                      <a:pt x="3507" y="1231"/>
                      <a:pt x="3238" y="1231"/>
                    </a:cubicBezTo>
                    <a:cubicBezTo>
                      <a:pt x="3099" y="1231"/>
                      <a:pt x="2962" y="1257"/>
                      <a:pt x="2836" y="1314"/>
                    </a:cubicBezTo>
                    <a:cubicBezTo>
                      <a:pt x="2469" y="1548"/>
                      <a:pt x="2236" y="1981"/>
                      <a:pt x="2203" y="2448"/>
                    </a:cubicBezTo>
                    <a:cubicBezTo>
                      <a:pt x="2169" y="2915"/>
                      <a:pt x="2303" y="3316"/>
                      <a:pt x="2403" y="3783"/>
                    </a:cubicBezTo>
                    <a:cubicBezTo>
                      <a:pt x="2128" y="3654"/>
                      <a:pt x="1823" y="3576"/>
                      <a:pt x="1510" y="3576"/>
                    </a:cubicBezTo>
                    <a:cubicBezTo>
                      <a:pt x="1253" y="3576"/>
                      <a:pt x="990" y="3629"/>
                      <a:pt x="735" y="3749"/>
                    </a:cubicBezTo>
                    <a:cubicBezTo>
                      <a:pt x="535" y="3816"/>
                      <a:pt x="368" y="3949"/>
                      <a:pt x="201" y="4116"/>
                    </a:cubicBezTo>
                    <a:cubicBezTo>
                      <a:pt x="134" y="4283"/>
                      <a:pt x="34" y="4516"/>
                      <a:pt x="1" y="4750"/>
                    </a:cubicBezTo>
                    <a:cubicBezTo>
                      <a:pt x="201" y="4550"/>
                      <a:pt x="468" y="4383"/>
                      <a:pt x="735" y="4250"/>
                    </a:cubicBezTo>
                    <a:cubicBezTo>
                      <a:pt x="1143" y="4054"/>
                      <a:pt x="1580" y="3944"/>
                      <a:pt x="2005" y="3944"/>
                    </a:cubicBezTo>
                    <a:cubicBezTo>
                      <a:pt x="2378" y="3944"/>
                      <a:pt x="2742" y="4029"/>
                      <a:pt x="3070" y="4216"/>
                    </a:cubicBezTo>
                    <a:cubicBezTo>
                      <a:pt x="2903" y="3749"/>
                      <a:pt x="2803" y="3282"/>
                      <a:pt x="2736" y="2782"/>
                    </a:cubicBezTo>
                    <a:cubicBezTo>
                      <a:pt x="2736" y="2682"/>
                      <a:pt x="2736" y="2482"/>
                      <a:pt x="2770" y="2382"/>
                    </a:cubicBezTo>
                    <a:cubicBezTo>
                      <a:pt x="2857" y="2177"/>
                      <a:pt x="3072" y="2075"/>
                      <a:pt x="3259" y="2075"/>
                    </a:cubicBezTo>
                    <a:cubicBezTo>
                      <a:pt x="3286" y="2075"/>
                      <a:pt x="3312" y="2077"/>
                      <a:pt x="3337" y="2081"/>
                    </a:cubicBezTo>
                    <a:cubicBezTo>
                      <a:pt x="3537" y="2115"/>
                      <a:pt x="3737" y="2248"/>
                      <a:pt x="3904" y="2415"/>
                    </a:cubicBezTo>
                    <a:cubicBezTo>
                      <a:pt x="4204" y="2749"/>
                      <a:pt x="4404" y="3149"/>
                      <a:pt x="4671" y="3482"/>
                    </a:cubicBezTo>
                    <a:cubicBezTo>
                      <a:pt x="4945" y="3848"/>
                      <a:pt x="5331" y="4158"/>
                      <a:pt x="5752" y="4158"/>
                    </a:cubicBezTo>
                    <a:cubicBezTo>
                      <a:pt x="5791" y="4158"/>
                      <a:pt x="5831" y="4155"/>
                      <a:pt x="5872" y="4150"/>
                    </a:cubicBezTo>
                    <a:cubicBezTo>
                      <a:pt x="6339" y="4150"/>
                      <a:pt x="6839" y="3749"/>
                      <a:pt x="6839" y="3249"/>
                    </a:cubicBezTo>
                    <a:lnTo>
                      <a:pt x="6839" y="3249"/>
                    </a:lnTo>
                    <a:cubicBezTo>
                      <a:pt x="6717" y="3432"/>
                      <a:pt x="6540" y="3587"/>
                      <a:pt x="6357" y="3587"/>
                    </a:cubicBezTo>
                    <a:cubicBezTo>
                      <a:pt x="6340" y="3587"/>
                      <a:pt x="6323" y="3585"/>
                      <a:pt x="6305" y="3582"/>
                    </a:cubicBezTo>
                    <a:cubicBezTo>
                      <a:pt x="6072" y="3582"/>
                      <a:pt x="5872" y="3382"/>
                      <a:pt x="5838" y="3115"/>
                    </a:cubicBezTo>
                    <a:cubicBezTo>
                      <a:pt x="5838" y="2949"/>
                      <a:pt x="5905" y="2749"/>
                      <a:pt x="6005" y="2615"/>
                    </a:cubicBezTo>
                    <a:cubicBezTo>
                      <a:pt x="6339" y="2148"/>
                      <a:pt x="6806" y="1815"/>
                      <a:pt x="7239" y="1548"/>
                    </a:cubicBezTo>
                    <a:cubicBezTo>
                      <a:pt x="8303" y="935"/>
                      <a:pt x="9460" y="479"/>
                      <a:pt x="10621" y="479"/>
                    </a:cubicBezTo>
                    <a:cubicBezTo>
                      <a:pt x="10661" y="479"/>
                      <a:pt x="10701" y="479"/>
                      <a:pt x="10742" y="480"/>
                    </a:cubicBezTo>
                    <a:cubicBezTo>
                      <a:pt x="11309" y="480"/>
                      <a:pt x="11809" y="614"/>
                      <a:pt x="12310" y="780"/>
                    </a:cubicBezTo>
                    <a:cubicBezTo>
                      <a:pt x="12643" y="914"/>
                      <a:pt x="12910" y="1214"/>
                      <a:pt x="13244" y="1381"/>
                    </a:cubicBezTo>
                    <a:cubicBezTo>
                      <a:pt x="12659" y="403"/>
                      <a:pt x="11529" y="0"/>
                      <a:pt x="10278" y="0"/>
                    </a:cubicBez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6"/>
              <p:cNvSpPr/>
              <p:nvPr/>
            </p:nvSpPr>
            <p:spPr>
              <a:xfrm>
                <a:off x="4029725" y="3974125"/>
                <a:ext cx="197650" cy="220050"/>
              </a:xfrm>
              <a:custGeom>
                <a:rect b="b" l="l" r="r" t="t"/>
                <a:pathLst>
                  <a:path extrusionOk="0" h="8802" w="7906">
                    <a:moveTo>
                      <a:pt x="1201" y="0"/>
                    </a:moveTo>
                    <a:cubicBezTo>
                      <a:pt x="934" y="467"/>
                      <a:pt x="601" y="4370"/>
                      <a:pt x="267" y="6038"/>
                    </a:cubicBezTo>
                    <a:cubicBezTo>
                      <a:pt x="134" y="6805"/>
                      <a:pt x="0" y="7339"/>
                      <a:pt x="0" y="7339"/>
                    </a:cubicBezTo>
                    <a:cubicBezTo>
                      <a:pt x="0" y="7339"/>
                      <a:pt x="3212" y="8802"/>
                      <a:pt x="4398" y="8802"/>
                    </a:cubicBezTo>
                    <a:cubicBezTo>
                      <a:pt x="4491" y="8802"/>
                      <a:pt x="4571" y="8793"/>
                      <a:pt x="4637" y="8773"/>
                    </a:cubicBezTo>
                    <a:cubicBezTo>
                      <a:pt x="5504" y="8506"/>
                      <a:pt x="7038" y="7639"/>
                      <a:pt x="7505" y="7172"/>
                    </a:cubicBezTo>
                    <a:cubicBezTo>
                      <a:pt x="7906" y="6672"/>
                      <a:pt x="5671" y="534"/>
                      <a:pt x="5671" y="534"/>
                    </a:cubicBezTo>
                    <a:lnTo>
                      <a:pt x="12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6"/>
              <p:cNvSpPr/>
              <p:nvPr/>
            </p:nvSpPr>
            <p:spPr>
              <a:xfrm>
                <a:off x="4029725" y="3987475"/>
                <a:ext cx="197650" cy="206700"/>
              </a:xfrm>
              <a:custGeom>
                <a:rect b="b" l="l" r="r" t="t"/>
                <a:pathLst>
                  <a:path extrusionOk="0" h="8268" w="7906">
                    <a:moveTo>
                      <a:pt x="5671" y="0"/>
                    </a:moveTo>
                    <a:cubicBezTo>
                      <a:pt x="5604" y="467"/>
                      <a:pt x="5838" y="2302"/>
                      <a:pt x="5771" y="2735"/>
                    </a:cubicBezTo>
                    <a:cubicBezTo>
                      <a:pt x="5637" y="3569"/>
                      <a:pt x="5271" y="4336"/>
                      <a:pt x="4637" y="4904"/>
                    </a:cubicBezTo>
                    <a:cubicBezTo>
                      <a:pt x="3870" y="5504"/>
                      <a:pt x="2835" y="5671"/>
                      <a:pt x="1835" y="5671"/>
                    </a:cubicBezTo>
                    <a:cubicBezTo>
                      <a:pt x="1301" y="5671"/>
                      <a:pt x="767" y="5604"/>
                      <a:pt x="267" y="5471"/>
                    </a:cubicBezTo>
                    <a:cubicBezTo>
                      <a:pt x="134" y="6271"/>
                      <a:pt x="0" y="6805"/>
                      <a:pt x="0" y="6805"/>
                    </a:cubicBezTo>
                    <a:cubicBezTo>
                      <a:pt x="0" y="6805"/>
                      <a:pt x="3212" y="8268"/>
                      <a:pt x="4398" y="8268"/>
                    </a:cubicBezTo>
                    <a:cubicBezTo>
                      <a:pt x="4491" y="8268"/>
                      <a:pt x="4571" y="8259"/>
                      <a:pt x="4637" y="8239"/>
                    </a:cubicBezTo>
                    <a:cubicBezTo>
                      <a:pt x="5504" y="7972"/>
                      <a:pt x="7038" y="7105"/>
                      <a:pt x="7505" y="6638"/>
                    </a:cubicBezTo>
                    <a:cubicBezTo>
                      <a:pt x="7906" y="6138"/>
                      <a:pt x="5671" y="1"/>
                      <a:pt x="5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6"/>
              <p:cNvSpPr/>
              <p:nvPr/>
            </p:nvSpPr>
            <p:spPr>
              <a:xfrm>
                <a:off x="3337550" y="3926575"/>
                <a:ext cx="377800" cy="245575"/>
              </a:xfrm>
              <a:custGeom>
                <a:rect b="b" l="l" r="r" t="t"/>
                <a:pathLst>
                  <a:path extrusionOk="0" h="9823" w="15112">
                    <a:moveTo>
                      <a:pt x="12776" y="1"/>
                    </a:moveTo>
                    <a:lnTo>
                      <a:pt x="8774" y="1202"/>
                    </a:lnTo>
                    <a:cubicBezTo>
                      <a:pt x="9541" y="2936"/>
                      <a:pt x="6672" y="6072"/>
                      <a:pt x="5638" y="6672"/>
                    </a:cubicBezTo>
                    <a:cubicBezTo>
                      <a:pt x="4604" y="7239"/>
                      <a:pt x="2302" y="7340"/>
                      <a:pt x="1135" y="7573"/>
                    </a:cubicBezTo>
                    <a:cubicBezTo>
                      <a:pt x="1" y="7773"/>
                      <a:pt x="334" y="9408"/>
                      <a:pt x="334" y="9408"/>
                    </a:cubicBezTo>
                    <a:cubicBezTo>
                      <a:pt x="835" y="9719"/>
                      <a:pt x="2588" y="9823"/>
                      <a:pt x="4703" y="9823"/>
                    </a:cubicBezTo>
                    <a:cubicBezTo>
                      <a:pt x="8933" y="9823"/>
                      <a:pt x="14611" y="9408"/>
                      <a:pt x="14611" y="9408"/>
                    </a:cubicBezTo>
                    <a:lnTo>
                      <a:pt x="14845" y="8240"/>
                    </a:lnTo>
                    <a:cubicBezTo>
                      <a:pt x="15111" y="7073"/>
                      <a:pt x="12776" y="1"/>
                      <a:pt x="127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6"/>
              <p:cNvSpPr/>
              <p:nvPr/>
            </p:nvSpPr>
            <p:spPr>
              <a:xfrm>
                <a:off x="3337850" y="4016650"/>
                <a:ext cx="374175" cy="154300"/>
              </a:xfrm>
              <a:custGeom>
                <a:rect b="b" l="l" r="r" t="t"/>
                <a:pathLst>
                  <a:path extrusionOk="0" h="6172" w="14967">
                    <a:moveTo>
                      <a:pt x="13865" y="1"/>
                    </a:moveTo>
                    <a:cubicBezTo>
                      <a:pt x="13298" y="1902"/>
                      <a:pt x="11997" y="3470"/>
                      <a:pt x="9996" y="3903"/>
                    </a:cubicBezTo>
                    <a:cubicBezTo>
                      <a:pt x="9205" y="4037"/>
                      <a:pt x="8420" y="4100"/>
                      <a:pt x="7643" y="4100"/>
                    </a:cubicBezTo>
                    <a:cubicBezTo>
                      <a:pt x="6289" y="4100"/>
                      <a:pt x="4963" y="3909"/>
                      <a:pt x="3691" y="3570"/>
                    </a:cubicBezTo>
                    <a:cubicBezTo>
                      <a:pt x="2757" y="3737"/>
                      <a:pt x="1790" y="3803"/>
                      <a:pt x="1156" y="3937"/>
                    </a:cubicBezTo>
                    <a:cubicBezTo>
                      <a:pt x="0" y="4168"/>
                      <a:pt x="316" y="5772"/>
                      <a:pt x="322" y="5772"/>
                    </a:cubicBezTo>
                    <a:cubicBezTo>
                      <a:pt x="322" y="5772"/>
                      <a:pt x="322" y="5772"/>
                      <a:pt x="322" y="5771"/>
                    </a:cubicBezTo>
                    <a:cubicBezTo>
                      <a:pt x="823" y="6072"/>
                      <a:pt x="2576" y="6172"/>
                      <a:pt x="4691" y="6172"/>
                    </a:cubicBezTo>
                    <a:cubicBezTo>
                      <a:pt x="8921" y="6172"/>
                      <a:pt x="14599" y="5771"/>
                      <a:pt x="14599" y="5771"/>
                    </a:cubicBezTo>
                    <a:lnTo>
                      <a:pt x="14833" y="4604"/>
                    </a:lnTo>
                    <a:cubicBezTo>
                      <a:pt x="14966" y="4003"/>
                      <a:pt x="14432" y="1935"/>
                      <a:pt x="138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6"/>
              <p:cNvSpPr/>
              <p:nvPr/>
            </p:nvSpPr>
            <p:spPr>
              <a:xfrm>
                <a:off x="3488500" y="2353800"/>
                <a:ext cx="728050" cy="1672875"/>
              </a:xfrm>
              <a:custGeom>
                <a:rect b="b" l="l" r="r" t="t"/>
                <a:pathLst>
                  <a:path extrusionOk="0" h="66915" w="29122">
                    <a:moveTo>
                      <a:pt x="17379" y="0"/>
                    </a:moveTo>
                    <a:cubicBezTo>
                      <a:pt x="15321" y="839"/>
                      <a:pt x="12793" y="1103"/>
                      <a:pt x="10424" y="1103"/>
                    </a:cubicBezTo>
                    <a:cubicBezTo>
                      <a:pt x="6382" y="1103"/>
                      <a:pt x="2802" y="334"/>
                      <a:pt x="2802" y="334"/>
                    </a:cubicBezTo>
                    <a:lnTo>
                      <a:pt x="0" y="9307"/>
                    </a:lnTo>
                    <a:lnTo>
                      <a:pt x="0" y="29521"/>
                    </a:lnTo>
                    <a:cubicBezTo>
                      <a:pt x="1101" y="33324"/>
                      <a:pt x="1301" y="47768"/>
                      <a:pt x="1335" y="57475"/>
                    </a:cubicBezTo>
                    <a:lnTo>
                      <a:pt x="1335" y="62412"/>
                    </a:lnTo>
                    <a:lnTo>
                      <a:pt x="1335" y="64013"/>
                    </a:lnTo>
                    <a:cubicBezTo>
                      <a:pt x="1301" y="65614"/>
                      <a:pt x="1301" y="66581"/>
                      <a:pt x="1301" y="66581"/>
                    </a:cubicBezTo>
                    <a:lnTo>
                      <a:pt x="10108" y="66915"/>
                    </a:lnTo>
                    <a:cubicBezTo>
                      <a:pt x="10108" y="66915"/>
                      <a:pt x="11775" y="49736"/>
                      <a:pt x="12376" y="46934"/>
                    </a:cubicBezTo>
                    <a:cubicBezTo>
                      <a:pt x="13010" y="44132"/>
                      <a:pt x="9641" y="29121"/>
                      <a:pt x="9641" y="29121"/>
                    </a:cubicBezTo>
                    <a:lnTo>
                      <a:pt x="9307" y="13944"/>
                    </a:lnTo>
                    <a:lnTo>
                      <a:pt x="9307" y="13944"/>
                    </a:lnTo>
                    <a:cubicBezTo>
                      <a:pt x="9307" y="13945"/>
                      <a:pt x="14644" y="31790"/>
                      <a:pt x="14277" y="33458"/>
                    </a:cubicBezTo>
                    <a:cubicBezTo>
                      <a:pt x="13877" y="35125"/>
                      <a:pt x="21316" y="66581"/>
                      <a:pt x="21316" y="66581"/>
                    </a:cubicBezTo>
                    <a:lnTo>
                      <a:pt x="29088" y="66581"/>
                    </a:lnTo>
                    <a:cubicBezTo>
                      <a:pt x="29121" y="66348"/>
                      <a:pt x="28988" y="64813"/>
                      <a:pt x="28788" y="62512"/>
                    </a:cubicBezTo>
                    <a:cubicBezTo>
                      <a:pt x="28087" y="54739"/>
                      <a:pt x="26352" y="38461"/>
                      <a:pt x="26352" y="38461"/>
                    </a:cubicBezTo>
                    <a:lnTo>
                      <a:pt x="22316" y="30055"/>
                    </a:lnTo>
                    <a:lnTo>
                      <a:pt x="21349" y="8673"/>
                    </a:lnTo>
                    <a:lnTo>
                      <a:pt x="21349" y="8106"/>
                    </a:lnTo>
                    <a:lnTo>
                      <a:pt x="173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6"/>
              <p:cNvSpPr/>
              <p:nvPr/>
            </p:nvSpPr>
            <p:spPr>
              <a:xfrm>
                <a:off x="3521025" y="2644000"/>
                <a:ext cx="695525" cy="1382675"/>
              </a:xfrm>
              <a:custGeom>
                <a:rect b="b" l="l" r="r" t="t"/>
                <a:pathLst>
                  <a:path extrusionOk="0" h="55307" w="27821">
                    <a:moveTo>
                      <a:pt x="13010" y="1"/>
                    </a:moveTo>
                    <a:lnTo>
                      <a:pt x="13010" y="1"/>
                    </a:lnTo>
                    <a:cubicBezTo>
                      <a:pt x="11527" y="989"/>
                      <a:pt x="9688" y="1300"/>
                      <a:pt x="7959" y="1300"/>
                    </a:cubicBezTo>
                    <a:cubicBezTo>
                      <a:pt x="5020" y="1300"/>
                      <a:pt x="2402" y="401"/>
                      <a:pt x="2402" y="401"/>
                    </a:cubicBezTo>
                    <a:lnTo>
                      <a:pt x="2402" y="401"/>
                    </a:lnTo>
                    <a:cubicBezTo>
                      <a:pt x="2335" y="2903"/>
                      <a:pt x="6772" y="4504"/>
                      <a:pt x="6772" y="4504"/>
                    </a:cubicBezTo>
                    <a:cubicBezTo>
                      <a:pt x="7072" y="6138"/>
                      <a:pt x="5171" y="20916"/>
                      <a:pt x="5171" y="20916"/>
                    </a:cubicBezTo>
                    <a:cubicBezTo>
                      <a:pt x="5171" y="20916"/>
                      <a:pt x="7706" y="44699"/>
                      <a:pt x="5171" y="49703"/>
                    </a:cubicBezTo>
                    <a:cubicBezTo>
                      <a:pt x="4137" y="51738"/>
                      <a:pt x="2068" y="52371"/>
                      <a:pt x="34" y="52405"/>
                    </a:cubicBezTo>
                    <a:cubicBezTo>
                      <a:pt x="0" y="54006"/>
                      <a:pt x="0" y="54973"/>
                      <a:pt x="0" y="54973"/>
                    </a:cubicBezTo>
                    <a:lnTo>
                      <a:pt x="8807" y="55307"/>
                    </a:lnTo>
                    <a:cubicBezTo>
                      <a:pt x="8807" y="55307"/>
                      <a:pt x="10474" y="38128"/>
                      <a:pt x="11075" y="35326"/>
                    </a:cubicBezTo>
                    <a:cubicBezTo>
                      <a:pt x="11709" y="32524"/>
                      <a:pt x="8340" y="17513"/>
                      <a:pt x="8340" y="17513"/>
                    </a:cubicBezTo>
                    <a:lnTo>
                      <a:pt x="8006" y="2336"/>
                    </a:lnTo>
                    <a:lnTo>
                      <a:pt x="8006" y="2336"/>
                    </a:lnTo>
                    <a:cubicBezTo>
                      <a:pt x="8006" y="2337"/>
                      <a:pt x="13343" y="20182"/>
                      <a:pt x="12976" y="21850"/>
                    </a:cubicBezTo>
                    <a:cubicBezTo>
                      <a:pt x="12576" y="23517"/>
                      <a:pt x="20015" y="54973"/>
                      <a:pt x="20015" y="54973"/>
                    </a:cubicBezTo>
                    <a:lnTo>
                      <a:pt x="27787" y="54973"/>
                    </a:lnTo>
                    <a:cubicBezTo>
                      <a:pt x="27820" y="54740"/>
                      <a:pt x="27687" y="53205"/>
                      <a:pt x="27520" y="50937"/>
                    </a:cubicBezTo>
                    <a:cubicBezTo>
                      <a:pt x="25952" y="50670"/>
                      <a:pt x="24218" y="50170"/>
                      <a:pt x="22550" y="49403"/>
                    </a:cubicBezTo>
                    <a:cubicBezTo>
                      <a:pt x="16245" y="46567"/>
                      <a:pt x="15545" y="21883"/>
                      <a:pt x="15545" y="21883"/>
                    </a:cubicBezTo>
                    <a:lnTo>
                      <a:pt x="10808" y="3970"/>
                    </a:lnTo>
                    <a:cubicBezTo>
                      <a:pt x="12142" y="3803"/>
                      <a:pt x="13009" y="1"/>
                      <a:pt x="130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6"/>
              <p:cNvSpPr/>
              <p:nvPr/>
            </p:nvSpPr>
            <p:spPr>
              <a:xfrm>
                <a:off x="3536025" y="1455650"/>
                <a:ext cx="496225" cy="1024100"/>
              </a:xfrm>
              <a:custGeom>
                <a:rect b="b" l="l" r="r" t="t"/>
                <a:pathLst>
                  <a:path extrusionOk="0" h="40964" w="19849">
                    <a:moveTo>
                      <a:pt x="14511" y="1"/>
                    </a:moveTo>
                    <a:lnTo>
                      <a:pt x="9608" y="1768"/>
                    </a:lnTo>
                    <a:lnTo>
                      <a:pt x="7740" y="534"/>
                    </a:lnTo>
                    <a:lnTo>
                      <a:pt x="4104" y="2102"/>
                    </a:lnTo>
                    <a:lnTo>
                      <a:pt x="3103" y="2502"/>
                    </a:lnTo>
                    <a:lnTo>
                      <a:pt x="1" y="21282"/>
                    </a:lnTo>
                    <a:lnTo>
                      <a:pt x="67" y="22717"/>
                    </a:lnTo>
                    <a:lnTo>
                      <a:pt x="835" y="40963"/>
                    </a:lnTo>
                    <a:lnTo>
                      <a:pt x="14211" y="40963"/>
                    </a:lnTo>
                    <a:lnTo>
                      <a:pt x="14211" y="40663"/>
                    </a:lnTo>
                    <a:lnTo>
                      <a:pt x="13544" y="32657"/>
                    </a:lnTo>
                    <a:lnTo>
                      <a:pt x="17913" y="18847"/>
                    </a:lnTo>
                    <a:lnTo>
                      <a:pt x="19848" y="5671"/>
                    </a:lnTo>
                    <a:lnTo>
                      <a:pt x="17213" y="1768"/>
                    </a:lnTo>
                    <a:lnTo>
                      <a:pt x="145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6"/>
              <p:cNvSpPr/>
              <p:nvPr/>
            </p:nvSpPr>
            <p:spPr>
              <a:xfrm>
                <a:off x="3638600" y="1455650"/>
                <a:ext cx="327750" cy="192675"/>
              </a:xfrm>
              <a:custGeom>
                <a:rect b="b" l="l" r="r" t="t"/>
                <a:pathLst>
                  <a:path extrusionOk="0" h="7707" w="13110">
                    <a:moveTo>
                      <a:pt x="10408" y="1"/>
                    </a:moveTo>
                    <a:lnTo>
                      <a:pt x="5505" y="1768"/>
                    </a:lnTo>
                    <a:lnTo>
                      <a:pt x="3637" y="534"/>
                    </a:lnTo>
                    <a:lnTo>
                      <a:pt x="1" y="2102"/>
                    </a:lnTo>
                    <a:lnTo>
                      <a:pt x="468" y="6805"/>
                    </a:lnTo>
                    <a:lnTo>
                      <a:pt x="4971" y="4204"/>
                    </a:lnTo>
                    <a:lnTo>
                      <a:pt x="8006" y="7706"/>
                    </a:lnTo>
                    <a:lnTo>
                      <a:pt x="13110" y="1768"/>
                    </a:lnTo>
                    <a:lnTo>
                      <a:pt x="104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6"/>
              <p:cNvSpPr/>
              <p:nvPr/>
            </p:nvSpPr>
            <p:spPr>
              <a:xfrm>
                <a:off x="3637775" y="1455650"/>
                <a:ext cx="138450" cy="124275"/>
              </a:xfrm>
              <a:custGeom>
                <a:rect b="b" l="l" r="r" t="t"/>
                <a:pathLst>
                  <a:path extrusionOk="0" h="4971" w="5538">
                    <a:moveTo>
                      <a:pt x="3503" y="1"/>
                    </a:moveTo>
                    <a:lnTo>
                      <a:pt x="0" y="2035"/>
                    </a:lnTo>
                    <a:lnTo>
                      <a:pt x="1768" y="4971"/>
                    </a:lnTo>
                    <a:lnTo>
                      <a:pt x="5538" y="1768"/>
                    </a:lnTo>
                    <a:lnTo>
                      <a:pt x="3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6"/>
              <p:cNvSpPr/>
              <p:nvPr/>
            </p:nvSpPr>
            <p:spPr>
              <a:xfrm>
                <a:off x="3776200" y="1438975"/>
                <a:ext cx="190150" cy="150975"/>
              </a:xfrm>
              <a:custGeom>
                <a:rect b="b" l="l" r="r" t="t"/>
                <a:pathLst>
                  <a:path extrusionOk="0" h="6039" w="7606">
                    <a:moveTo>
                      <a:pt x="5004" y="0"/>
                    </a:moveTo>
                    <a:lnTo>
                      <a:pt x="1" y="2435"/>
                    </a:lnTo>
                    <a:lnTo>
                      <a:pt x="3103" y="6038"/>
                    </a:lnTo>
                    <a:lnTo>
                      <a:pt x="7606" y="2435"/>
                    </a:lnTo>
                    <a:lnTo>
                      <a:pt x="50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6"/>
              <p:cNvSpPr/>
              <p:nvPr/>
            </p:nvSpPr>
            <p:spPr>
              <a:xfrm>
                <a:off x="3776200" y="1499850"/>
                <a:ext cx="25" cy="25"/>
              </a:xfrm>
              <a:custGeom>
                <a:rect b="b" l="l" r="r" t="t"/>
                <a:pathLst>
                  <a:path extrusionOk="0" h="1" w="1">
                    <a:moveTo>
                      <a:pt x="1" y="0"/>
                    </a:moveTo>
                    <a:close/>
                  </a:path>
                </a:pathLst>
              </a:custGeom>
              <a:solidFill>
                <a:srgbClr val="BE1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6"/>
              <p:cNvSpPr/>
              <p:nvPr/>
            </p:nvSpPr>
            <p:spPr>
              <a:xfrm>
                <a:off x="3596075" y="1499850"/>
                <a:ext cx="221850" cy="944025"/>
              </a:xfrm>
              <a:custGeom>
                <a:rect b="b" l="l" r="r" t="t"/>
                <a:pathLst>
                  <a:path extrusionOk="0" h="37761" w="8874">
                    <a:moveTo>
                      <a:pt x="7206" y="0"/>
                    </a:moveTo>
                    <a:lnTo>
                      <a:pt x="4937" y="1902"/>
                    </a:lnTo>
                    <a:lnTo>
                      <a:pt x="5771" y="3770"/>
                    </a:lnTo>
                    <a:lnTo>
                      <a:pt x="0" y="34125"/>
                    </a:lnTo>
                    <a:lnTo>
                      <a:pt x="2969" y="37761"/>
                    </a:lnTo>
                    <a:lnTo>
                      <a:pt x="8039" y="34192"/>
                    </a:lnTo>
                    <a:lnTo>
                      <a:pt x="7673" y="4003"/>
                    </a:lnTo>
                    <a:lnTo>
                      <a:pt x="8873" y="1902"/>
                    </a:lnTo>
                    <a:lnTo>
                      <a:pt x="72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6"/>
              <p:cNvSpPr/>
              <p:nvPr/>
            </p:nvSpPr>
            <p:spPr>
              <a:xfrm>
                <a:off x="3488500" y="2352950"/>
                <a:ext cx="532900" cy="245650"/>
              </a:xfrm>
              <a:custGeom>
                <a:rect b="b" l="l" r="r" t="t"/>
                <a:pathLst>
                  <a:path extrusionOk="0" h="9826" w="21316">
                    <a:moveTo>
                      <a:pt x="17413" y="1"/>
                    </a:moveTo>
                    <a:cubicBezTo>
                      <a:pt x="15342" y="839"/>
                      <a:pt x="12806" y="1103"/>
                      <a:pt x="10432" y="1103"/>
                    </a:cubicBezTo>
                    <a:cubicBezTo>
                      <a:pt x="6382" y="1103"/>
                      <a:pt x="2802" y="334"/>
                      <a:pt x="2802" y="334"/>
                    </a:cubicBezTo>
                    <a:lnTo>
                      <a:pt x="0" y="9308"/>
                    </a:lnTo>
                    <a:lnTo>
                      <a:pt x="0" y="9808"/>
                    </a:lnTo>
                    <a:cubicBezTo>
                      <a:pt x="199" y="9819"/>
                      <a:pt x="407" y="9825"/>
                      <a:pt x="621" y="9825"/>
                    </a:cubicBezTo>
                    <a:cubicBezTo>
                      <a:pt x="2933" y="9825"/>
                      <a:pt x="6092" y="9154"/>
                      <a:pt x="8106" y="7506"/>
                    </a:cubicBezTo>
                    <a:cubicBezTo>
                      <a:pt x="8106" y="7506"/>
                      <a:pt x="12634" y="9378"/>
                      <a:pt x="17135" y="9378"/>
                    </a:cubicBezTo>
                    <a:cubicBezTo>
                      <a:pt x="18581" y="9378"/>
                      <a:pt x="20025" y="9185"/>
                      <a:pt x="21316" y="8674"/>
                    </a:cubicBezTo>
                    <a:lnTo>
                      <a:pt x="21316" y="8107"/>
                    </a:lnTo>
                    <a:lnTo>
                      <a:pt x="174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6"/>
              <p:cNvSpPr/>
              <p:nvPr/>
            </p:nvSpPr>
            <p:spPr>
              <a:xfrm>
                <a:off x="3655275" y="2484375"/>
                <a:ext cx="136150" cy="223050"/>
              </a:xfrm>
              <a:custGeom>
                <a:rect b="b" l="l" r="r" t="t"/>
                <a:pathLst>
                  <a:path extrusionOk="0" h="8922" w="5446">
                    <a:moveTo>
                      <a:pt x="1226" y="1"/>
                    </a:moveTo>
                    <a:cubicBezTo>
                      <a:pt x="1185" y="1"/>
                      <a:pt x="1135" y="24"/>
                      <a:pt x="1135" y="48"/>
                    </a:cubicBezTo>
                    <a:cubicBezTo>
                      <a:pt x="968" y="1549"/>
                      <a:pt x="1435" y="3150"/>
                      <a:pt x="1669" y="4651"/>
                    </a:cubicBezTo>
                    <a:cubicBezTo>
                      <a:pt x="1769" y="5085"/>
                      <a:pt x="1802" y="5585"/>
                      <a:pt x="1902" y="6052"/>
                    </a:cubicBezTo>
                    <a:cubicBezTo>
                      <a:pt x="1769" y="5985"/>
                      <a:pt x="1669" y="5885"/>
                      <a:pt x="1602" y="5818"/>
                    </a:cubicBezTo>
                    <a:cubicBezTo>
                      <a:pt x="1102" y="5318"/>
                      <a:pt x="1102" y="4551"/>
                      <a:pt x="1001" y="3850"/>
                    </a:cubicBezTo>
                    <a:cubicBezTo>
                      <a:pt x="835" y="2716"/>
                      <a:pt x="735" y="1549"/>
                      <a:pt x="168" y="548"/>
                    </a:cubicBezTo>
                    <a:cubicBezTo>
                      <a:pt x="155" y="523"/>
                      <a:pt x="127" y="512"/>
                      <a:pt x="99" y="512"/>
                    </a:cubicBezTo>
                    <a:cubicBezTo>
                      <a:pt x="52" y="512"/>
                      <a:pt x="1" y="540"/>
                      <a:pt x="1" y="581"/>
                    </a:cubicBezTo>
                    <a:cubicBezTo>
                      <a:pt x="134" y="2016"/>
                      <a:pt x="334" y="3417"/>
                      <a:pt x="635" y="4818"/>
                    </a:cubicBezTo>
                    <a:cubicBezTo>
                      <a:pt x="901" y="6152"/>
                      <a:pt x="1102" y="6085"/>
                      <a:pt x="2069" y="6686"/>
                    </a:cubicBezTo>
                    <a:cubicBezTo>
                      <a:pt x="2169" y="7219"/>
                      <a:pt x="2336" y="7753"/>
                      <a:pt x="2603" y="8320"/>
                    </a:cubicBezTo>
                    <a:cubicBezTo>
                      <a:pt x="2540" y="8323"/>
                      <a:pt x="2477" y="8324"/>
                      <a:pt x="2415" y="8324"/>
                    </a:cubicBezTo>
                    <a:cubicBezTo>
                      <a:pt x="1652" y="8324"/>
                      <a:pt x="939" y="8146"/>
                      <a:pt x="168" y="8053"/>
                    </a:cubicBezTo>
                    <a:cubicBezTo>
                      <a:pt x="134" y="8053"/>
                      <a:pt x="134" y="8153"/>
                      <a:pt x="134" y="8153"/>
                    </a:cubicBezTo>
                    <a:cubicBezTo>
                      <a:pt x="800" y="8649"/>
                      <a:pt x="1731" y="8921"/>
                      <a:pt x="2648" y="8921"/>
                    </a:cubicBezTo>
                    <a:cubicBezTo>
                      <a:pt x="3708" y="8921"/>
                      <a:pt x="4748" y="8558"/>
                      <a:pt x="5338" y="7753"/>
                    </a:cubicBezTo>
                    <a:cubicBezTo>
                      <a:pt x="5446" y="7672"/>
                      <a:pt x="5271" y="7483"/>
                      <a:pt x="5112" y="7483"/>
                    </a:cubicBezTo>
                    <a:cubicBezTo>
                      <a:pt x="5074" y="7483"/>
                      <a:pt x="5037" y="7494"/>
                      <a:pt x="5004" y="7520"/>
                    </a:cubicBezTo>
                    <a:cubicBezTo>
                      <a:pt x="4270" y="7920"/>
                      <a:pt x="3603" y="8320"/>
                      <a:pt x="2769" y="8354"/>
                    </a:cubicBezTo>
                    <a:cubicBezTo>
                      <a:pt x="2669" y="7820"/>
                      <a:pt x="2569" y="7320"/>
                      <a:pt x="2469" y="6752"/>
                    </a:cubicBezTo>
                    <a:cubicBezTo>
                      <a:pt x="2569" y="6686"/>
                      <a:pt x="2603" y="6519"/>
                      <a:pt x="2469" y="6419"/>
                    </a:cubicBezTo>
                    <a:cubicBezTo>
                      <a:pt x="2436" y="6419"/>
                      <a:pt x="2436" y="6386"/>
                      <a:pt x="2402" y="6386"/>
                    </a:cubicBezTo>
                    <a:cubicBezTo>
                      <a:pt x="2236" y="5485"/>
                      <a:pt x="2069" y="4551"/>
                      <a:pt x="1935" y="3584"/>
                    </a:cubicBezTo>
                    <a:cubicBezTo>
                      <a:pt x="1802" y="2383"/>
                      <a:pt x="1769" y="1148"/>
                      <a:pt x="1268" y="14"/>
                    </a:cubicBezTo>
                    <a:cubicBezTo>
                      <a:pt x="1259" y="5"/>
                      <a:pt x="1243" y="1"/>
                      <a:pt x="1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6"/>
              <p:cNvSpPr/>
              <p:nvPr/>
            </p:nvSpPr>
            <p:spPr>
              <a:xfrm>
                <a:off x="3528525" y="3114350"/>
                <a:ext cx="143450" cy="225175"/>
              </a:xfrm>
              <a:custGeom>
                <a:rect b="b" l="l" r="r" t="t"/>
                <a:pathLst>
                  <a:path extrusionOk="0" h="9007" w="5738">
                    <a:moveTo>
                      <a:pt x="1902" y="0"/>
                    </a:moveTo>
                    <a:cubicBezTo>
                      <a:pt x="1902" y="0"/>
                      <a:pt x="0" y="1801"/>
                      <a:pt x="134" y="4837"/>
                    </a:cubicBezTo>
                    <a:cubicBezTo>
                      <a:pt x="301" y="7906"/>
                      <a:pt x="3670" y="9006"/>
                      <a:pt x="3670" y="9006"/>
                    </a:cubicBezTo>
                    <a:cubicBezTo>
                      <a:pt x="5738" y="7205"/>
                      <a:pt x="1902" y="0"/>
                      <a:pt x="19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6"/>
              <p:cNvSpPr/>
              <p:nvPr/>
            </p:nvSpPr>
            <p:spPr>
              <a:xfrm>
                <a:off x="3841250" y="3128375"/>
                <a:ext cx="177650" cy="143600"/>
              </a:xfrm>
              <a:custGeom>
                <a:rect b="b" l="l" r="r" t="t"/>
                <a:pathLst>
                  <a:path extrusionOk="0" h="5744" w="7106">
                    <a:moveTo>
                      <a:pt x="4974" y="0"/>
                    </a:moveTo>
                    <a:cubicBezTo>
                      <a:pt x="4158" y="0"/>
                      <a:pt x="1677" y="139"/>
                      <a:pt x="901" y="1774"/>
                    </a:cubicBezTo>
                    <a:cubicBezTo>
                      <a:pt x="0" y="3742"/>
                      <a:pt x="3403" y="5744"/>
                      <a:pt x="3403" y="5744"/>
                    </a:cubicBezTo>
                    <a:cubicBezTo>
                      <a:pt x="3403" y="5744"/>
                      <a:pt x="6272" y="3942"/>
                      <a:pt x="6705" y="3142"/>
                    </a:cubicBezTo>
                    <a:cubicBezTo>
                      <a:pt x="7105" y="2308"/>
                      <a:pt x="5237" y="6"/>
                      <a:pt x="5237" y="6"/>
                    </a:cubicBezTo>
                    <a:cubicBezTo>
                      <a:pt x="5237" y="6"/>
                      <a:pt x="5140" y="0"/>
                      <a:pt x="49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6"/>
              <p:cNvSpPr/>
              <p:nvPr/>
            </p:nvSpPr>
            <p:spPr>
              <a:xfrm>
                <a:off x="3460150" y="1499025"/>
                <a:ext cx="657975" cy="1050800"/>
              </a:xfrm>
              <a:custGeom>
                <a:rect b="b" l="l" r="r" t="t"/>
                <a:pathLst>
                  <a:path extrusionOk="0" h="42032" w="26319">
                    <a:moveTo>
                      <a:pt x="20215" y="0"/>
                    </a:moveTo>
                    <a:lnTo>
                      <a:pt x="19781" y="1001"/>
                    </a:lnTo>
                    <a:lnTo>
                      <a:pt x="9807" y="25652"/>
                    </a:lnTo>
                    <a:lnTo>
                      <a:pt x="6071" y="767"/>
                    </a:lnTo>
                    <a:lnTo>
                      <a:pt x="100" y="3636"/>
                    </a:lnTo>
                    <a:lnTo>
                      <a:pt x="968" y="14644"/>
                    </a:lnTo>
                    <a:lnTo>
                      <a:pt x="2268" y="31022"/>
                    </a:lnTo>
                    <a:lnTo>
                      <a:pt x="2068" y="31389"/>
                    </a:lnTo>
                    <a:lnTo>
                      <a:pt x="1334" y="32457"/>
                    </a:lnTo>
                    <a:lnTo>
                      <a:pt x="1168" y="32690"/>
                    </a:lnTo>
                    <a:lnTo>
                      <a:pt x="1668" y="34024"/>
                    </a:lnTo>
                    <a:lnTo>
                      <a:pt x="0" y="41163"/>
                    </a:lnTo>
                    <a:cubicBezTo>
                      <a:pt x="1011" y="41789"/>
                      <a:pt x="2000" y="42031"/>
                      <a:pt x="2925" y="42031"/>
                    </a:cubicBezTo>
                    <a:cubicBezTo>
                      <a:pt x="6089" y="42031"/>
                      <a:pt x="8506" y="39195"/>
                      <a:pt x="8506" y="39195"/>
                    </a:cubicBezTo>
                    <a:cubicBezTo>
                      <a:pt x="10934" y="41048"/>
                      <a:pt x="13078" y="41717"/>
                      <a:pt x="14910" y="41717"/>
                    </a:cubicBezTo>
                    <a:cubicBezTo>
                      <a:pt x="19671" y="41717"/>
                      <a:pt x="22316" y="37193"/>
                      <a:pt x="22316" y="37193"/>
                    </a:cubicBezTo>
                    <a:lnTo>
                      <a:pt x="19948" y="31456"/>
                    </a:lnTo>
                    <a:lnTo>
                      <a:pt x="21115" y="31022"/>
                    </a:lnTo>
                    <a:lnTo>
                      <a:pt x="19848" y="29488"/>
                    </a:lnTo>
                    <a:lnTo>
                      <a:pt x="22349" y="22516"/>
                    </a:lnTo>
                    <a:lnTo>
                      <a:pt x="22616" y="21215"/>
                    </a:lnTo>
                    <a:lnTo>
                      <a:pt x="26119" y="3236"/>
                    </a:lnTo>
                    <a:lnTo>
                      <a:pt x="26319" y="2102"/>
                    </a:lnTo>
                    <a:lnTo>
                      <a:pt x="202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6"/>
              <p:cNvSpPr/>
              <p:nvPr/>
            </p:nvSpPr>
            <p:spPr>
              <a:xfrm>
                <a:off x="3955500" y="1499850"/>
                <a:ext cx="304400" cy="236025"/>
              </a:xfrm>
              <a:custGeom>
                <a:rect b="b" l="l" r="r" t="t"/>
                <a:pathLst>
                  <a:path extrusionOk="0" h="9441" w="12176">
                    <a:moveTo>
                      <a:pt x="434" y="0"/>
                    </a:moveTo>
                    <a:lnTo>
                      <a:pt x="0" y="934"/>
                    </a:lnTo>
                    <a:lnTo>
                      <a:pt x="4170" y="2436"/>
                    </a:lnTo>
                    <a:lnTo>
                      <a:pt x="6305" y="3203"/>
                    </a:lnTo>
                    <a:lnTo>
                      <a:pt x="12176" y="9441"/>
                    </a:lnTo>
                    <a:lnTo>
                      <a:pt x="12009" y="8773"/>
                    </a:lnTo>
                    <a:lnTo>
                      <a:pt x="6505" y="2069"/>
                    </a:lnTo>
                    <a:lnTo>
                      <a:pt x="43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6"/>
              <p:cNvSpPr/>
              <p:nvPr/>
            </p:nvSpPr>
            <p:spPr>
              <a:xfrm>
                <a:off x="3527700" y="1518200"/>
                <a:ext cx="180150" cy="622125"/>
              </a:xfrm>
              <a:custGeom>
                <a:rect b="b" l="l" r="r" t="t"/>
                <a:pathLst>
                  <a:path extrusionOk="0" h="24885" w="7206">
                    <a:moveTo>
                      <a:pt x="3436" y="0"/>
                    </a:moveTo>
                    <a:lnTo>
                      <a:pt x="0" y="4270"/>
                    </a:lnTo>
                    <a:lnTo>
                      <a:pt x="2402" y="6305"/>
                    </a:lnTo>
                    <a:lnTo>
                      <a:pt x="334" y="11809"/>
                    </a:lnTo>
                    <a:lnTo>
                      <a:pt x="7205" y="24885"/>
                    </a:lnTo>
                    <a:lnTo>
                      <a:pt x="34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6"/>
              <p:cNvSpPr/>
              <p:nvPr/>
            </p:nvSpPr>
            <p:spPr>
              <a:xfrm>
                <a:off x="3604400" y="2140300"/>
                <a:ext cx="103450" cy="340275"/>
              </a:xfrm>
              <a:custGeom>
                <a:rect b="b" l="l" r="r" t="t"/>
                <a:pathLst>
                  <a:path extrusionOk="0" h="13611" w="4138">
                    <a:moveTo>
                      <a:pt x="4137" y="1"/>
                    </a:moveTo>
                    <a:lnTo>
                      <a:pt x="1" y="6806"/>
                    </a:lnTo>
                    <a:lnTo>
                      <a:pt x="2803" y="13611"/>
                    </a:lnTo>
                    <a:lnTo>
                      <a:pt x="1369" y="7173"/>
                    </a:lnTo>
                    <a:lnTo>
                      <a:pt x="41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6"/>
              <p:cNvSpPr/>
              <p:nvPr/>
            </p:nvSpPr>
            <p:spPr>
              <a:xfrm>
                <a:off x="3670300" y="2302100"/>
                <a:ext cx="37550" cy="37550"/>
              </a:xfrm>
              <a:custGeom>
                <a:rect b="b" l="l" r="r" t="t"/>
                <a:pathLst>
                  <a:path extrusionOk="0" h="1502" w="1502">
                    <a:moveTo>
                      <a:pt x="734" y="0"/>
                    </a:moveTo>
                    <a:cubicBezTo>
                      <a:pt x="334" y="0"/>
                      <a:pt x="0" y="334"/>
                      <a:pt x="0" y="767"/>
                    </a:cubicBezTo>
                    <a:cubicBezTo>
                      <a:pt x="0" y="1168"/>
                      <a:pt x="334" y="1501"/>
                      <a:pt x="734" y="1501"/>
                    </a:cubicBezTo>
                    <a:cubicBezTo>
                      <a:pt x="1168" y="1501"/>
                      <a:pt x="1501" y="1168"/>
                      <a:pt x="1501" y="767"/>
                    </a:cubicBezTo>
                    <a:cubicBezTo>
                      <a:pt x="1501" y="334"/>
                      <a:pt x="1168" y="33"/>
                      <a:pt x="7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6"/>
              <p:cNvSpPr/>
              <p:nvPr/>
            </p:nvSpPr>
            <p:spPr>
              <a:xfrm>
                <a:off x="3790375" y="2272900"/>
                <a:ext cx="154300" cy="48400"/>
              </a:xfrm>
              <a:custGeom>
                <a:rect b="b" l="l" r="r" t="t"/>
                <a:pathLst>
                  <a:path extrusionOk="0" h="1936" w="6172">
                    <a:moveTo>
                      <a:pt x="5905" y="1"/>
                    </a:moveTo>
                    <a:lnTo>
                      <a:pt x="1" y="835"/>
                    </a:lnTo>
                    <a:lnTo>
                      <a:pt x="1" y="1935"/>
                    </a:lnTo>
                    <a:lnTo>
                      <a:pt x="6172" y="1201"/>
                    </a:lnTo>
                    <a:lnTo>
                      <a:pt x="59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6"/>
              <p:cNvSpPr/>
              <p:nvPr/>
            </p:nvSpPr>
            <p:spPr>
              <a:xfrm>
                <a:off x="3495175" y="2283750"/>
                <a:ext cx="85075" cy="40050"/>
              </a:xfrm>
              <a:custGeom>
                <a:rect b="b" l="l" r="r" t="t"/>
                <a:pathLst>
                  <a:path extrusionOk="0" h="1602" w="3403">
                    <a:moveTo>
                      <a:pt x="701" y="0"/>
                    </a:moveTo>
                    <a:lnTo>
                      <a:pt x="0" y="1068"/>
                    </a:lnTo>
                    <a:lnTo>
                      <a:pt x="3336" y="1601"/>
                    </a:lnTo>
                    <a:lnTo>
                      <a:pt x="3403" y="367"/>
                    </a:lnTo>
                    <a:lnTo>
                      <a:pt x="7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6"/>
              <p:cNvSpPr/>
              <p:nvPr/>
            </p:nvSpPr>
            <p:spPr>
              <a:xfrm>
                <a:off x="3707825" y="1499850"/>
                <a:ext cx="316900" cy="640475"/>
              </a:xfrm>
              <a:custGeom>
                <a:rect b="b" l="l" r="r" t="t"/>
                <a:pathLst>
                  <a:path extrusionOk="0" h="25619" w="12676">
                    <a:moveTo>
                      <a:pt x="10341" y="0"/>
                    </a:moveTo>
                    <a:lnTo>
                      <a:pt x="0" y="25619"/>
                    </a:lnTo>
                    <a:lnTo>
                      <a:pt x="10341" y="14844"/>
                    </a:lnTo>
                    <a:lnTo>
                      <a:pt x="9574" y="7039"/>
                    </a:lnTo>
                    <a:lnTo>
                      <a:pt x="12676" y="5071"/>
                    </a:lnTo>
                    <a:lnTo>
                      <a:pt x="103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6"/>
              <p:cNvSpPr/>
              <p:nvPr/>
            </p:nvSpPr>
            <p:spPr>
              <a:xfrm>
                <a:off x="3192450" y="931950"/>
                <a:ext cx="364450" cy="909825"/>
              </a:xfrm>
              <a:custGeom>
                <a:rect b="b" l="l" r="r" t="t"/>
                <a:pathLst>
                  <a:path extrusionOk="0" h="36393" w="14578">
                    <a:moveTo>
                      <a:pt x="3436" y="0"/>
                    </a:moveTo>
                    <a:lnTo>
                      <a:pt x="1" y="22783"/>
                    </a:lnTo>
                    <a:lnTo>
                      <a:pt x="11776" y="36393"/>
                    </a:lnTo>
                    <a:lnTo>
                      <a:pt x="12109" y="27954"/>
                    </a:lnTo>
                    <a:lnTo>
                      <a:pt x="14578" y="24551"/>
                    </a:lnTo>
                    <a:lnTo>
                      <a:pt x="8773" y="19714"/>
                    </a:lnTo>
                    <a:lnTo>
                      <a:pt x="9307" y="18614"/>
                    </a:lnTo>
                    <a:lnTo>
                      <a:pt x="8773" y="17813"/>
                    </a:lnTo>
                    <a:lnTo>
                      <a:pt x="10308" y="434"/>
                    </a:lnTo>
                    <a:lnTo>
                      <a:pt x="34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6"/>
              <p:cNvSpPr/>
              <p:nvPr/>
            </p:nvSpPr>
            <p:spPr>
              <a:xfrm>
                <a:off x="4120625" y="1999375"/>
                <a:ext cx="164300" cy="210175"/>
              </a:xfrm>
              <a:custGeom>
                <a:rect b="b" l="l" r="r" t="t"/>
                <a:pathLst>
                  <a:path extrusionOk="0" h="8407" w="6572">
                    <a:moveTo>
                      <a:pt x="3402" y="0"/>
                    </a:moveTo>
                    <a:cubicBezTo>
                      <a:pt x="3402" y="0"/>
                      <a:pt x="3269" y="234"/>
                      <a:pt x="3036" y="568"/>
                    </a:cubicBezTo>
                    <a:cubicBezTo>
                      <a:pt x="2835" y="834"/>
                      <a:pt x="2535" y="1235"/>
                      <a:pt x="2235" y="1668"/>
                    </a:cubicBezTo>
                    <a:cubicBezTo>
                      <a:pt x="2102" y="1835"/>
                      <a:pt x="2035" y="2069"/>
                      <a:pt x="1901" y="2235"/>
                    </a:cubicBezTo>
                    <a:cubicBezTo>
                      <a:pt x="1668" y="2669"/>
                      <a:pt x="1368" y="3136"/>
                      <a:pt x="1101" y="3603"/>
                    </a:cubicBezTo>
                    <a:cubicBezTo>
                      <a:pt x="1001" y="3770"/>
                      <a:pt x="901" y="3970"/>
                      <a:pt x="834" y="4137"/>
                    </a:cubicBezTo>
                    <a:cubicBezTo>
                      <a:pt x="667" y="4570"/>
                      <a:pt x="467" y="4971"/>
                      <a:pt x="334" y="5404"/>
                    </a:cubicBezTo>
                    <a:cubicBezTo>
                      <a:pt x="234" y="5571"/>
                      <a:pt x="200" y="5771"/>
                      <a:pt x="167" y="5938"/>
                    </a:cubicBezTo>
                    <a:cubicBezTo>
                      <a:pt x="33" y="6372"/>
                      <a:pt x="0" y="6772"/>
                      <a:pt x="0" y="7139"/>
                    </a:cubicBezTo>
                    <a:cubicBezTo>
                      <a:pt x="0" y="7139"/>
                      <a:pt x="1701" y="8373"/>
                      <a:pt x="3402" y="8406"/>
                    </a:cubicBezTo>
                    <a:cubicBezTo>
                      <a:pt x="3402" y="8406"/>
                      <a:pt x="5304" y="6472"/>
                      <a:pt x="6171" y="4103"/>
                    </a:cubicBezTo>
                    <a:cubicBezTo>
                      <a:pt x="6405" y="3503"/>
                      <a:pt x="6538" y="2903"/>
                      <a:pt x="6571" y="2302"/>
                    </a:cubicBezTo>
                    <a:cubicBezTo>
                      <a:pt x="6571" y="2302"/>
                      <a:pt x="4904" y="467"/>
                      <a:pt x="3402" y="0"/>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6"/>
              <p:cNvSpPr/>
              <p:nvPr/>
            </p:nvSpPr>
            <p:spPr>
              <a:xfrm>
                <a:off x="4167325" y="2042750"/>
                <a:ext cx="59225" cy="37550"/>
              </a:xfrm>
              <a:custGeom>
                <a:rect b="b" l="l" r="r" t="t"/>
                <a:pathLst>
                  <a:path extrusionOk="0" h="1502" w="2369">
                    <a:moveTo>
                      <a:pt x="334" y="0"/>
                    </a:moveTo>
                    <a:cubicBezTo>
                      <a:pt x="200" y="167"/>
                      <a:pt x="133" y="367"/>
                      <a:pt x="0" y="534"/>
                    </a:cubicBezTo>
                    <a:cubicBezTo>
                      <a:pt x="200" y="667"/>
                      <a:pt x="467" y="767"/>
                      <a:pt x="701" y="901"/>
                    </a:cubicBezTo>
                    <a:cubicBezTo>
                      <a:pt x="1134" y="1067"/>
                      <a:pt x="1534" y="1234"/>
                      <a:pt x="1835" y="1334"/>
                    </a:cubicBezTo>
                    <a:cubicBezTo>
                      <a:pt x="2168" y="1468"/>
                      <a:pt x="2368" y="1501"/>
                      <a:pt x="2368" y="1501"/>
                    </a:cubicBezTo>
                    <a:cubicBezTo>
                      <a:pt x="2368" y="1501"/>
                      <a:pt x="2302" y="1301"/>
                      <a:pt x="2035" y="1001"/>
                    </a:cubicBezTo>
                    <a:cubicBezTo>
                      <a:pt x="1835" y="734"/>
                      <a:pt x="1468" y="400"/>
                      <a:pt x="1001" y="200"/>
                    </a:cubicBezTo>
                    <a:cubicBezTo>
                      <a:pt x="801" y="100"/>
                      <a:pt x="534" y="33"/>
                      <a:pt x="334"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6"/>
              <p:cNvSpPr/>
              <p:nvPr/>
            </p:nvSpPr>
            <p:spPr>
              <a:xfrm>
                <a:off x="4141450" y="2090275"/>
                <a:ext cx="55900" cy="33375"/>
              </a:xfrm>
              <a:custGeom>
                <a:rect b="b" l="l" r="r" t="t"/>
                <a:pathLst>
                  <a:path extrusionOk="0" h="1335" w="2236">
                    <a:moveTo>
                      <a:pt x="268" y="0"/>
                    </a:moveTo>
                    <a:cubicBezTo>
                      <a:pt x="168" y="167"/>
                      <a:pt x="68" y="401"/>
                      <a:pt x="1" y="567"/>
                    </a:cubicBezTo>
                    <a:cubicBezTo>
                      <a:pt x="201" y="668"/>
                      <a:pt x="401" y="801"/>
                      <a:pt x="668" y="901"/>
                    </a:cubicBezTo>
                    <a:cubicBezTo>
                      <a:pt x="1035" y="1101"/>
                      <a:pt x="1469" y="1168"/>
                      <a:pt x="1736" y="1268"/>
                    </a:cubicBezTo>
                    <a:cubicBezTo>
                      <a:pt x="2036" y="1301"/>
                      <a:pt x="2236" y="1335"/>
                      <a:pt x="2236" y="1335"/>
                    </a:cubicBezTo>
                    <a:cubicBezTo>
                      <a:pt x="2236" y="1335"/>
                      <a:pt x="2169" y="1168"/>
                      <a:pt x="1936" y="934"/>
                    </a:cubicBezTo>
                    <a:cubicBezTo>
                      <a:pt x="1736" y="701"/>
                      <a:pt x="1402" y="434"/>
                      <a:pt x="935" y="234"/>
                    </a:cubicBezTo>
                    <a:cubicBezTo>
                      <a:pt x="735" y="100"/>
                      <a:pt x="501" y="67"/>
                      <a:pt x="268"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6"/>
              <p:cNvSpPr/>
              <p:nvPr/>
            </p:nvSpPr>
            <p:spPr>
              <a:xfrm>
                <a:off x="4124775" y="2135300"/>
                <a:ext cx="60075" cy="35900"/>
              </a:xfrm>
              <a:custGeom>
                <a:rect b="b" l="l" r="r" t="t"/>
                <a:pathLst>
                  <a:path extrusionOk="0" h="1436" w="2403">
                    <a:moveTo>
                      <a:pt x="168" y="1"/>
                    </a:moveTo>
                    <a:cubicBezTo>
                      <a:pt x="68" y="167"/>
                      <a:pt x="34" y="368"/>
                      <a:pt x="1" y="534"/>
                    </a:cubicBezTo>
                    <a:cubicBezTo>
                      <a:pt x="201" y="668"/>
                      <a:pt x="434" y="801"/>
                      <a:pt x="701" y="935"/>
                    </a:cubicBezTo>
                    <a:cubicBezTo>
                      <a:pt x="1135" y="1101"/>
                      <a:pt x="1535" y="1202"/>
                      <a:pt x="1869" y="1302"/>
                    </a:cubicBezTo>
                    <a:cubicBezTo>
                      <a:pt x="2202" y="1368"/>
                      <a:pt x="2403" y="1435"/>
                      <a:pt x="2403" y="1435"/>
                    </a:cubicBezTo>
                    <a:cubicBezTo>
                      <a:pt x="2403" y="1435"/>
                      <a:pt x="2302" y="1202"/>
                      <a:pt x="2036" y="1001"/>
                    </a:cubicBezTo>
                    <a:cubicBezTo>
                      <a:pt x="1835" y="735"/>
                      <a:pt x="1469" y="468"/>
                      <a:pt x="1002" y="234"/>
                    </a:cubicBezTo>
                    <a:cubicBezTo>
                      <a:pt x="701" y="134"/>
                      <a:pt x="401" y="34"/>
                      <a:pt x="168" y="1"/>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6"/>
              <p:cNvSpPr/>
              <p:nvPr/>
            </p:nvSpPr>
            <p:spPr>
              <a:xfrm>
                <a:off x="4195675" y="2003550"/>
                <a:ext cx="88425" cy="101750"/>
              </a:xfrm>
              <a:custGeom>
                <a:rect b="b" l="l" r="r" t="t"/>
                <a:pathLst>
                  <a:path extrusionOk="0" h="4070" w="3537">
                    <a:moveTo>
                      <a:pt x="367" y="0"/>
                    </a:moveTo>
                    <a:cubicBezTo>
                      <a:pt x="367" y="0"/>
                      <a:pt x="234" y="234"/>
                      <a:pt x="0" y="567"/>
                    </a:cubicBezTo>
                    <a:cubicBezTo>
                      <a:pt x="134" y="567"/>
                      <a:pt x="200" y="601"/>
                      <a:pt x="234" y="634"/>
                    </a:cubicBezTo>
                    <a:cubicBezTo>
                      <a:pt x="701" y="901"/>
                      <a:pt x="1168" y="1301"/>
                      <a:pt x="1568" y="1635"/>
                    </a:cubicBezTo>
                    <a:cubicBezTo>
                      <a:pt x="1968" y="1935"/>
                      <a:pt x="2335" y="2269"/>
                      <a:pt x="2569" y="2635"/>
                    </a:cubicBezTo>
                    <a:cubicBezTo>
                      <a:pt x="2869" y="3069"/>
                      <a:pt x="3036" y="3569"/>
                      <a:pt x="3169" y="4070"/>
                    </a:cubicBezTo>
                    <a:cubicBezTo>
                      <a:pt x="3369" y="3469"/>
                      <a:pt x="3503" y="2869"/>
                      <a:pt x="3536" y="2302"/>
                    </a:cubicBezTo>
                    <a:cubicBezTo>
                      <a:pt x="3536" y="2302"/>
                      <a:pt x="1868" y="467"/>
                      <a:pt x="367"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6"/>
              <p:cNvSpPr/>
              <p:nvPr/>
            </p:nvSpPr>
            <p:spPr>
              <a:xfrm>
                <a:off x="3192450" y="931950"/>
                <a:ext cx="232700" cy="837275"/>
              </a:xfrm>
              <a:custGeom>
                <a:rect b="b" l="l" r="r" t="t"/>
                <a:pathLst>
                  <a:path extrusionOk="0" h="33491" w="9308">
                    <a:moveTo>
                      <a:pt x="3436" y="0"/>
                    </a:moveTo>
                    <a:lnTo>
                      <a:pt x="1" y="22783"/>
                    </a:lnTo>
                    <a:lnTo>
                      <a:pt x="9307" y="33491"/>
                    </a:lnTo>
                    <a:lnTo>
                      <a:pt x="1735" y="22983"/>
                    </a:lnTo>
                    <a:lnTo>
                      <a:pt x="6072" y="200"/>
                    </a:lnTo>
                    <a:lnTo>
                      <a:pt x="34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6"/>
              <p:cNvSpPr/>
              <p:nvPr/>
            </p:nvSpPr>
            <p:spPr>
              <a:xfrm>
                <a:off x="3384250" y="941125"/>
                <a:ext cx="229350" cy="625475"/>
              </a:xfrm>
              <a:custGeom>
                <a:rect b="b" l="l" r="r" t="t"/>
                <a:pathLst>
                  <a:path extrusionOk="0" h="25019" w="9174">
                    <a:moveTo>
                      <a:pt x="1468" y="0"/>
                    </a:moveTo>
                    <a:lnTo>
                      <a:pt x="334" y="17346"/>
                    </a:lnTo>
                    <a:lnTo>
                      <a:pt x="1001" y="18113"/>
                    </a:lnTo>
                    <a:lnTo>
                      <a:pt x="1" y="19347"/>
                    </a:lnTo>
                    <a:lnTo>
                      <a:pt x="6906" y="25018"/>
                    </a:lnTo>
                    <a:lnTo>
                      <a:pt x="9174" y="23083"/>
                    </a:lnTo>
                    <a:lnTo>
                      <a:pt x="6906" y="24184"/>
                    </a:lnTo>
                    <a:lnTo>
                      <a:pt x="1101" y="19347"/>
                    </a:lnTo>
                    <a:lnTo>
                      <a:pt x="1635" y="18247"/>
                    </a:lnTo>
                    <a:lnTo>
                      <a:pt x="1101" y="17446"/>
                    </a:lnTo>
                    <a:lnTo>
                      <a:pt x="2636" y="67"/>
                    </a:lnTo>
                    <a:lnTo>
                      <a:pt x="146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66"/>
            <p:cNvGrpSpPr/>
            <p:nvPr/>
          </p:nvGrpSpPr>
          <p:grpSpPr>
            <a:xfrm rot="1437408">
              <a:off x="4784145" y="2988143"/>
              <a:ext cx="175881" cy="572709"/>
              <a:chOff x="2214150" y="2694625"/>
              <a:chExt cx="214850" cy="699600"/>
            </a:xfrm>
          </p:grpSpPr>
          <p:sp>
            <p:nvSpPr>
              <p:cNvPr id="7689" name="Google Shape;7689;p66"/>
              <p:cNvSpPr/>
              <p:nvPr/>
            </p:nvSpPr>
            <p:spPr>
              <a:xfrm>
                <a:off x="2321575" y="3394200"/>
                <a:ext cx="25" cy="25"/>
              </a:xfrm>
              <a:custGeom>
                <a:rect b="b" l="l" r="r" t="t"/>
                <a:pathLst>
                  <a:path extrusionOk="0" h="1" w="1">
                    <a:moveTo>
                      <a:pt x="0" y="0"/>
                    </a:moveTo>
                    <a:close/>
                  </a:path>
                </a:pathLst>
              </a:custGeom>
              <a:solidFill>
                <a:srgbClr val="F7E7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6"/>
              <p:cNvSpPr/>
              <p:nvPr/>
            </p:nvSpPr>
            <p:spPr>
              <a:xfrm>
                <a:off x="2321575" y="3394200"/>
                <a:ext cx="25" cy="25"/>
              </a:xfrm>
              <a:custGeom>
                <a:rect b="b" l="l" r="r" t="t"/>
                <a:pathLst>
                  <a:path extrusionOk="0" h="1" w="1">
                    <a:moveTo>
                      <a:pt x="0" y="0"/>
                    </a:moveTo>
                    <a:close/>
                  </a:path>
                </a:pathLst>
              </a:custGeom>
              <a:solidFill>
                <a:srgbClr val="F7E7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6"/>
              <p:cNvSpPr/>
              <p:nvPr/>
            </p:nvSpPr>
            <p:spPr>
              <a:xfrm>
                <a:off x="2237175" y="2694625"/>
                <a:ext cx="168825" cy="590100"/>
              </a:xfrm>
              <a:custGeom>
                <a:rect b="b" l="l" r="r" t="t"/>
                <a:pathLst>
                  <a:path extrusionOk="0" h="23604" w="6753">
                    <a:moveTo>
                      <a:pt x="6417" y="11467"/>
                    </a:moveTo>
                    <a:lnTo>
                      <a:pt x="6752" y="4799"/>
                    </a:lnTo>
                    <a:cubicBezTo>
                      <a:pt x="6752" y="4297"/>
                      <a:pt x="6389" y="3879"/>
                      <a:pt x="5915" y="3879"/>
                    </a:cubicBezTo>
                    <a:lnTo>
                      <a:pt x="4464" y="3879"/>
                    </a:lnTo>
                    <a:lnTo>
                      <a:pt x="4464" y="3125"/>
                    </a:lnTo>
                    <a:cubicBezTo>
                      <a:pt x="4632" y="2902"/>
                      <a:pt x="4743" y="2651"/>
                      <a:pt x="4743" y="2372"/>
                    </a:cubicBezTo>
                    <a:lnTo>
                      <a:pt x="4743" y="1256"/>
                    </a:lnTo>
                    <a:cubicBezTo>
                      <a:pt x="4743" y="559"/>
                      <a:pt x="4158" y="1"/>
                      <a:pt x="3376" y="1"/>
                    </a:cubicBezTo>
                    <a:cubicBezTo>
                      <a:pt x="2623" y="1"/>
                      <a:pt x="2009" y="559"/>
                      <a:pt x="2009" y="1256"/>
                    </a:cubicBezTo>
                    <a:lnTo>
                      <a:pt x="2009" y="2372"/>
                    </a:lnTo>
                    <a:cubicBezTo>
                      <a:pt x="2009" y="2651"/>
                      <a:pt x="2121" y="2902"/>
                      <a:pt x="2288" y="3125"/>
                    </a:cubicBezTo>
                    <a:lnTo>
                      <a:pt x="2288" y="3879"/>
                    </a:lnTo>
                    <a:lnTo>
                      <a:pt x="838" y="3879"/>
                    </a:lnTo>
                    <a:cubicBezTo>
                      <a:pt x="391" y="3879"/>
                      <a:pt x="1" y="4297"/>
                      <a:pt x="1" y="4799"/>
                    </a:cubicBezTo>
                    <a:lnTo>
                      <a:pt x="252" y="11411"/>
                    </a:lnTo>
                    <a:cubicBezTo>
                      <a:pt x="252" y="11830"/>
                      <a:pt x="586" y="12220"/>
                      <a:pt x="977" y="12332"/>
                    </a:cubicBezTo>
                    <a:lnTo>
                      <a:pt x="2093" y="22069"/>
                    </a:lnTo>
                    <a:lnTo>
                      <a:pt x="1172" y="22069"/>
                    </a:lnTo>
                    <a:lnTo>
                      <a:pt x="1172" y="22683"/>
                    </a:lnTo>
                    <a:lnTo>
                      <a:pt x="475" y="22683"/>
                    </a:lnTo>
                    <a:lnTo>
                      <a:pt x="475" y="23603"/>
                    </a:lnTo>
                    <a:lnTo>
                      <a:pt x="6334" y="23603"/>
                    </a:lnTo>
                    <a:lnTo>
                      <a:pt x="6334" y="22683"/>
                    </a:lnTo>
                    <a:lnTo>
                      <a:pt x="5636" y="22683"/>
                    </a:lnTo>
                    <a:lnTo>
                      <a:pt x="5636" y="22069"/>
                    </a:lnTo>
                    <a:lnTo>
                      <a:pt x="4743" y="22069"/>
                    </a:lnTo>
                    <a:lnTo>
                      <a:pt x="5859" y="12332"/>
                    </a:lnTo>
                    <a:cubicBezTo>
                      <a:pt x="6166" y="12220"/>
                      <a:pt x="6417" y="11886"/>
                      <a:pt x="6417" y="1146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6"/>
              <p:cNvSpPr/>
              <p:nvPr/>
            </p:nvSpPr>
            <p:spPr>
              <a:xfrm>
                <a:off x="2223925" y="3283300"/>
                <a:ext cx="195325" cy="110225"/>
              </a:xfrm>
              <a:custGeom>
                <a:rect b="b" l="l" r="r" t="t"/>
                <a:pathLst>
                  <a:path extrusionOk="0" h="4409" w="7813">
                    <a:moveTo>
                      <a:pt x="0" y="0"/>
                    </a:moveTo>
                    <a:lnTo>
                      <a:pt x="0" y="4408"/>
                    </a:lnTo>
                    <a:lnTo>
                      <a:pt x="7812" y="4408"/>
                    </a:lnTo>
                    <a:lnTo>
                      <a:pt x="78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6"/>
              <p:cNvSpPr/>
              <p:nvPr/>
            </p:nvSpPr>
            <p:spPr>
              <a:xfrm>
                <a:off x="2214150" y="3283300"/>
                <a:ext cx="214850" cy="19550"/>
              </a:xfrm>
              <a:custGeom>
                <a:rect b="b" l="l" r="r" t="t"/>
                <a:pathLst>
                  <a:path extrusionOk="0" h="782" w="8594">
                    <a:moveTo>
                      <a:pt x="1" y="0"/>
                    </a:moveTo>
                    <a:lnTo>
                      <a:pt x="1" y="782"/>
                    </a:lnTo>
                    <a:lnTo>
                      <a:pt x="8594" y="782"/>
                    </a:lnTo>
                    <a:lnTo>
                      <a:pt x="85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6"/>
              <p:cNvSpPr/>
              <p:nvPr/>
            </p:nvSpPr>
            <p:spPr>
              <a:xfrm>
                <a:off x="2214150" y="3373975"/>
                <a:ext cx="214850" cy="19550"/>
              </a:xfrm>
              <a:custGeom>
                <a:rect b="b" l="l" r="r" t="t"/>
                <a:pathLst>
                  <a:path extrusionOk="0" h="782" w="8594">
                    <a:moveTo>
                      <a:pt x="1" y="0"/>
                    </a:moveTo>
                    <a:lnTo>
                      <a:pt x="1" y="781"/>
                    </a:lnTo>
                    <a:lnTo>
                      <a:pt x="8594" y="781"/>
                    </a:lnTo>
                    <a:lnTo>
                      <a:pt x="85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6"/>
              <p:cNvSpPr/>
              <p:nvPr/>
            </p:nvSpPr>
            <p:spPr>
              <a:xfrm>
                <a:off x="2252525" y="2731600"/>
                <a:ext cx="140900" cy="546150"/>
              </a:xfrm>
              <a:custGeom>
                <a:rect b="b" l="l" r="r" t="t"/>
                <a:pathLst>
                  <a:path extrusionOk="0" h="21846" w="5636">
                    <a:moveTo>
                      <a:pt x="5636" y="3264"/>
                    </a:moveTo>
                    <a:lnTo>
                      <a:pt x="5273" y="9932"/>
                    </a:lnTo>
                    <a:cubicBezTo>
                      <a:pt x="5273" y="10183"/>
                      <a:pt x="5134" y="10351"/>
                      <a:pt x="4966" y="10434"/>
                    </a:cubicBezTo>
                    <a:lnTo>
                      <a:pt x="4687" y="10490"/>
                    </a:lnTo>
                    <a:lnTo>
                      <a:pt x="3571" y="20115"/>
                    </a:lnTo>
                    <a:lnTo>
                      <a:pt x="2623" y="20115"/>
                    </a:lnTo>
                    <a:cubicBezTo>
                      <a:pt x="2623" y="20115"/>
                      <a:pt x="2846" y="11188"/>
                      <a:pt x="2846" y="10546"/>
                    </a:cubicBezTo>
                    <a:cubicBezTo>
                      <a:pt x="2846" y="9876"/>
                      <a:pt x="4520" y="9514"/>
                      <a:pt x="4520" y="9514"/>
                    </a:cubicBezTo>
                    <a:lnTo>
                      <a:pt x="4743" y="5943"/>
                    </a:lnTo>
                    <a:lnTo>
                      <a:pt x="4743" y="5580"/>
                    </a:lnTo>
                    <a:lnTo>
                      <a:pt x="2874" y="5580"/>
                    </a:lnTo>
                    <a:lnTo>
                      <a:pt x="2595" y="5022"/>
                    </a:lnTo>
                    <a:lnTo>
                      <a:pt x="2372" y="5580"/>
                    </a:lnTo>
                    <a:lnTo>
                      <a:pt x="224" y="5580"/>
                    </a:lnTo>
                    <a:lnTo>
                      <a:pt x="0" y="4631"/>
                    </a:lnTo>
                    <a:lnTo>
                      <a:pt x="335" y="5273"/>
                    </a:lnTo>
                    <a:lnTo>
                      <a:pt x="2316" y="5273"/>
                    </a:lnTo>
                    <a:lnTo>
                      <a:pt x="2595" y="4436"/>
                    </a:lnTo>
                    <a:lnTo>
                      <a:pt x="2902" y="5273"/>
                    </a:lnTo>
                    <a:lnTo>
                      <a:pt x="4743" y="5273"/>
                    </a:lnTo>
                    <a:lnTo>
                      <a:pt x="4743" y="4157"/>
                    </a:lnTo>
                    <a:cubicBezTo>
                      <a:pt x="4743" y="3181"/>
                      <a:pt x="2902" y="3069"/>
                      <a:pt x="2902" y="3069"/>
                    </a:cubicBezTo>
                    <a:lnTo>
                      <a:pt x="2623" y="1563"/>
                    </a:lnTo>
                    <a:lnTo>
                      <a:pt x="2567" y="809"/>
                    </a:lnTo>
                    <a:lnTo>
                      <a:pt x="2762" y="809"/>
                    </a:lnTo>
                    <a:lnTo>
                      <a:pt x="2762" y="0"/>
                    </a:lnTo>
                    <a:lnTo>
                      <a:pt x="3571" y="0"/>
                    </a:lnTo>
                    <a:lnTo>
                      <a:pt x="3571" y="865"/>
                    </a:lnTo>
                    <a:cubicBezTo>
                      <a:pt x="3571" y="1060"/>
                      <a:pt x="3488" y="1228"/>
                      <a:pt x="3404" y="1367"/>
                    </a:cubicBezTo>
                    <a:lnTo>
                      <a:pt x="3292" y="1479"/>
                    </a:lnTo>
                    <a:lnTo>
                      <a:pt x="3488" y="2623"/>
                    </a:lnTo>
                    <a:lnTo>
                      <a:pt x="5217" y="2790"/>
                    </a:lnTo>
                    <a:cubicBezTo>
                      <a:pt x="5413" y="2790"/>
                      <a:pt x="5636" y="3041"/>
                      <a:pt x="5636" y="3264"/>
                    </a:cubicBezTo>
                    <a:close/>
                    <a:moveTo>
                      <a:pt x="2651" y="6250"/>
                    </a:moveTo>
                    <a:cubicBezTo>
                      <a:pt x="2651" y="6250"/>
                      <a:pt x="1200" y="6194"/>
                      <a:pt x="1200" y="7254"/>
                    </a:cubicBezTo>
                    <a:lnTo>
                      <a:pt x="1256" y="7254"/>
                    </a:lnTo>
                    <a:cubicBezTo>
                      <a:pt x="1256" y="7254"/>
                      <a:pt x="1479" y="6557"/>
                      <a:pt x="2707" y="6557"/>
                    </a:cubicBezTo>
                    <a:lnTo>
                      <a:pt x="2707" y="6250"/>
                    </a:lnTo>
                    <a:close/>
                    <a:moveTo>
                      <a:pt x="4046" y="7226"/>
                    </a:moveTo>
                    <a:lnTo>
                      <a:pt x="4129" y="7226"/>
                    </a:lnTo>
                    <a:cubicBezTo>
                      <a:pt x="4129" y="6166"/>
                      <a:pt x="2651" y="6222"/>
                      <a:pt x="2651" y="6222"/>
                    </a:cubicBezTo>
                    <a:lnTo>
                      <a:pt x="2651" y="6529"/>
                    </a:lnTo>
                    <a:cubicBezTo>
                      <a:pt x="3850" y="6557"/>
                      <a:pt x="4046" y="7226"/>
                      <a:pt x="4046" y="7226"/>
                    </a:cubicBezTo>
                    <a:close/>
                    <a:moveTo>
                      <a:pt x="2762" y="20813"/>
                    </a:moveTo>
                    <a:lnTo>
                      <a:pt x="2762" y="21176"/>
                    </a:lnTo>
                    <a:lnTo>
                      <a:pt x="3906" y="21176"/>
                    </a:lnTo>
                    <a:lnTo>
                      <a:pt x="3906" y="20813"/>
                    </a:lnTo>
                    <a:close/>
                    <a:moveTo>
                      <a:pt x="2595" y="21845"/>
                    </a:moveTo>
                    <a:lnTo>
                      <a:pt x="4715" y="21845"/>
                    </a:lnTo>
                    <a:lnTo>
                      <a:pt x="4715" y="21371"/>
                    </a:lnTo>
                    <a:lnTo>
                      <a:pt x="2595" y="21371"/>
                    </a:lnTo>
                    <a:close/>
                  </a:path>
                </a:pathLst>
              </a:custGeom>
              <a:solidFill>
                <a:srgbClr val="ECDD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6"/>
              <p:cNvSpPr/>
              <p:nvPr/>
            </p:nvSpPr>
            <p:spPr>
              <a:xfrm>
                <a:off x="2255300" y="3318875"/>
                <a:ext cx="134650" cy="40475"/>
              </a:xfrm>
              <a:custGeom>
                <a:rect b="b" l="l" r="r" t="t"/>
                <a:pathLst>
                  <a:path extrusionOk="0" h="1619" w="5386">
                    <a:moveTo>
                      <a:pt x="1" y="0"/>
                    </a:moveTo>
                    <a:lnTo>
                      <a:pt x="1" y="1618"/>
                    </a:lnTo>
                    <a:lnTo>
                      <a:pt x="5385" y="1618"/>
                    </a:lnTo>
                    <a:lnTo>
                      <a:pt x="53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6"/>
              <p:cNvSpPr/>
              <p:nvPr/>
            </p:nvSpPr>
            <p:spPr>
              <a:xfrm>
                <a:off x="2223925" y="3303525"/>
                <a:ext cx="194625" cy="70475"/>
              </a:xfrm>
              <a:custGeom>
                <a:rect b="b" l="l" r="r" t="t"/>
                <a:pathLst>
                  <a:path extrusionOk="0" h="2819" w="7785">
                    <a:moveTo>
                      <a:pt x="0" y="0"/>
                    </a:moveTo>
                    <a:lnTo>
                      <a:pt x="0" y="642"/>
                    </a:lnTo>
                    <a:lnTo>
                      <a:pt x="6278" y="1089"/>
                    </a:lnTo>
                    <a:lnTo>
                      <a:pt x="6417" y="2818"/>
                    </a:lnTo>
                    <a:lnTo>
                      <a:pt x="7784" y="2818"/>
                    </a:lnTo>
                    <a:lnTo>
                      <a:pt x="778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66"/>
            <p:cNvGrpSpPr/>
            <p:nvPr/>
          </p:nvGrpSpPr>
          <p:grpSpPr>
            <a:xfrm>
              <a:off x="4780048" y="3265274"/>
              <a:ext cx="126363" cy="161646"/>
              <a:chOff x="4120625" y="1999375"/>
              <a:chExt cx="164300" cy="210175"/>
            </a:xfrm>
          </p:grpSpPr>
          <p:sp>
            <p:nvSpPr>
              <p:cNvPr id="7699" name="Google Shape;7699;p66"/>
              <p:cNvSpPr/>
              <p:nvPr/>
            </p:nvSpPr>
            <p:spPr>
              <a:xfrm>
                <a:off x="4120625" y="1999375"/>
                <a:ext cx="164300" cy="210175"/>
              </a:xfrm>
              <a:custGeom>
                <a:rect b="b" l="l" r="r" t="t"/>
                <a:pathLst>
                  <a:path extrusionOk="0" h="8407" w="6572">
                    <a:moveTo>
                      <a:pt x="3402" y="0"/>
                    </a:moveTo>
                    <a:cubicBezTo>
                      <a:pt x="3402" y="0"/>
                      <a:pt x="3269" y="234"/>
                      <a:pt x="3036" y="568"/>
                    </a:cubicBezTo>
                    <a:cubicBezTo>
                      <a:pt x="2835" y="834"/>
                      <a:pt x="2535" y="1235"/>
                      <a:pt x="2235" y="1668"/>
                    </a:cubicBezTo>
                    <a:cubicBezTo>
                      <a:pt x="2102" y="1835"/>
                      <a:pt x="2035" y="2069"/>
                      <a:pt x="1901" y="2235"/>
                    </a:cubicBezTo>
                    <a:cubicBezTo>
                      <a:pt x="1668" y="2669"/>
                      <a:pt x="1368" y="3136"/>
                      <a:pt x="1101" y="3603"/>
                    </a:cubicBezTo>
                    <a:cubicBezTo>
                      <a:pt x="1001" y="3770"/>
                      <a:pt x="901" y="3970"/>
                      <a:pt x="834" y="4137"/>
                    </a:cubicBezTo>
                    <a:cubicBezTo>
                      <a:pt x="667" y="4570"/>
                      <a:pt x="467" y="4971"/>
                      <a:pt x="334" y="5404"/>
                    </a:cubicBezTo>
                    <a:cubicBezTo>
                      <a:pt x="234" y="5571"/>
                      <a:pt x="200" y="5771"/>
                      <a:pt x="167" y="5938"/>
                    </a:cubicBezTo>
                    <a:cubicBezTo>
                      <a:pt x="33" y="6372"/>
                      <a:pt x="0" y="6772"/>
                      <a:pt x="0" y="7139"/>
                    </a:cubicBezTo>
                    <a:cubicBezTo>
                      <a:pt x="0" y="7139"/>
                      <a:pt x="1701" y="8373"/>
                      <a:pt x="3402" y="8406"/>
                    </a:cubicBezTo>
                    <a:cubicBezTo>
                      <a:pt x="3402" y="8406"/>
                      <a:pt x="5304" y="6472"/>
                      <a:pt x="6171" y="4103"/>
                    </a:cubicBezTo>
                    <a:cubicBezTo>
                      <a:pt x="6405" y="3503"/>
                      <a:pt x="6538" y="2903"/>
                      <a:pt x="6571" y="2302"/>
                    </a:cubicBezTo>
                    <a:cubicBezTo>
                      <a:pt x="6571" y="2302"/>
                      <a:pt x="4904" y="467"/>
                      <a:pt x="3402" y="0"/>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6"/>
              <p:cNvSpPr/>
              <p:nvPr/>
            </p:nvSpPr>
            <p:spPr>
              <a:xfrm>
                <a:off x="4167325" y="2042750"/>
                <a:ext cx="59225" cy="37550"/>
              </a:xfrm>
              <a:custGeom>
                <a:rect b="b" l="l" r="r" t="t"/>
                <a:pathLst>
                  <a:path extrusionOk="0" h="1502" w="2369">
                    <a:moveTo>
                      <a:pt x="334" y="0"/>
                    </a:moveTo>
                    <a:cubicBezTo>
                      <a:pt x="200" y="167"/>
                      <a:pt x="133" y="367"/>
                      <a:pt x="0" y="534"/>
                    </a:cubicBezTo>
                    <a:cubicBezTo>
                      <a:pt x="200" y="667"/>
                      <a:pt x="467" y="767"/>
                      <a:pt x="701" y="901"/>
                    </a:cubicBezTo>
                    <a:cubicBezTo>
                      <a:pt x="1134" y="1067"/>
                      <a:pt x="1534" y="1234"/>
                      <a:pt x="1835" y="1334"/>
                    </a:cubicBezTo>
                    <a:cubicBezTo>
                      <a:pt x="2168" y="1468"/>
                      <a:pt x="2368" y="1501"/>
                      <a:pt x="2368" y="1501"/>
                    </a:cubicBezTo>
                    <a:cubicBezTo>
                      <a:pt x="2368" y="1501"/>
                      <a:pt x="2302" y="1301"/>
                      <a:pt x="2035" y="1001"/>
                    </a:cubicBezTo>
                    <a:cubicBezTo>
                      <a:pt x="1835" y="734"/>
                      <a:pt x="1468" y="400"/>
                      <a:pt x="1001" y="200"/>
                    </a:cubicBezTo>
                    <a:cubicBezTo>
                      <a:pt x="801" y="100"/>
                      <a:pt x="534" y="33"/>
                      <a:pt x="334"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6"/>
              <p:cNvSpPr/>
              <p:nvPr/>
            </p:nvSpPr>
            <p:spPr>
              <a:xfrm>
                <a:off x="4141450" y="2090275"/>
                <a:ext cx="55900" cy="33375"/>
              </a:xfrm>
              <a:custGeom>
                <a:rect b="b" l="l" r="r" t="t"/>
                <a:pathLst>
                  <a:path extrusionOk="0" h="1335" w="2236">
                    <a:moveTo>
                      <a:pt x="268" y="0"/>
                    </a:moveTo>
                    <a:cubicBezTo>
                      <a:pt x="168" y="167"/>
                      <a:pt x="68" y="401"/>
                      <a:pt x="1" y="567"/>
                    </a:cubicBezTo>
                    <a:cubicBezTo>
                      <a:pt x="201" y="668"/>
                      <a:pt x="401" y="801"/>
                      <a:pt x="668" y="901"/>
                    </a:cubicBezTo>
                    <a:cubicBezTo>
                      <a:pt x="1035" y="1101"/>
                      <a:pt x="1469" y="1168"/>
                      <a:pt x="1736" y="1268"/>
                    </a:cubicBezTo>
                    <a:cubicBezTo>
                      <a:pt x="2036" y="1301"/>
                      <a:pt x="2236" y="1335"/>
                      <a:pt x="2236" y="1335"/>
                    </a:cubicBezTo>
                    <a:cubicBezTo>
                      <a:pt x="2236" y="1335"/>
                      <a:pt x="2169" y="1168"/>
                      <a:pt x="1936" y="934"/>
                    </a:cubicBezTo>
                    <a:cubicBezTo>
                      <a:pt x="1736" y="701"/>
                      <a:pt x="1402" y="434"/>
                      <a:pt x="935" y="234"/>
                    </a:cubicBezTo>
                    <a:cubicBezTo>
                      <a:pt x="735" y="100"/>
                      <a:pt x="501" y="67"/>
                      <a:pt x="268"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6"/>
              <p:cNvSpPr/>
              <p:nvPr/>
            </p:nvSpPr>
            <p:spPr>
              <a:xfrm>
                <a:off x="4124775" y="2135300"/>
                <a:ext cx="60075" cy="35900"/>
              </a:xfrm>
              <a:custGeom>
                <a:rect b="b" l="l" r="r" t="t"/>
                <a:pathLst>
                  <a:path extrusionOk="0" h="1436" w="2403">
                    <a:moveTo>
                      <a:pt x="168" y="1"/>
                    </a:moveTo>
                    <a:cubicBezTo>
                      <a:pt x="68" y="167"/>
                      <a:pt x="34" y="368"/>
                      <a:pt x="1" y="534"/>
                    </a:cubicBezTo>
                    <a:cubicBezTo>
                      <a:pt x="201" y="668"/>
                      <a:pt x="434" y="801"/>
                      <a:pt x="701" y="935"/>
                    </a:cubicBezTo>
                    <a:cubicBezTo>
                      <a:pt x="1135" y="1101"/>
                      <a:pt x="1535" y="1202"/>
                      <a:pt x="1869" y="1302"/>
                    </a:cubicBezTo>
                    <a:cubicBezTo>
                      <a:pt x="2202" y="1368"/>
                      <a:pt x="2403" y="1435"/>
                      <a:pt x="2403" y="1435"/>
                    </a:cubicBezTo>
                    <a:cubicBezTo>
                      <a:pt x="2403" y="1435"/>
                      <a:pt x="2302" y="1202"/>
                      <a:pt x="2036" y="1001"/>
                    </a:cubicBezTo>
                    <a:cubicBezTo>
                      <a:pt x="1835" y="735"/>
                      <a:pt x="1469" y="468"/>
                      <a:pt x="1002" y="234"/>
                    </a:cubicBezTo>
                    <a:cubicBezTo>
                      <a:pt x="701" y="134"/>
                      <a:pt x="401" y="34"/>
                      <a:pt x="168" y="1"/>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6"/>
              <p:cNvSpPr/>
              <p:nvPr/>
            </p:nvSpPr>
            <p:spPr>
              <a:xfrm>
                <a:off x="4195675" y="2003550"/>
                <a:ext cx="88425" cy="101750"/>
              </a:xfrm>
              <a:custGeom>
                <a:rect b="b" l="l" r="r" t="t"/>
                <a:pathLst>
                  <a:path extrusionOk="0" h="4070" w="3537">
                    <a:moveTo>
                      <a:pt x="367" y="0"/>
                    </a:moveTo>
                    <a:cubicBezTo>
                      <a:pt x="367" y="0"/>
                      <a:pt x="234" y="234"/>
                      <a:pt x="0" y="567"/>
                    </a:cubicBezTo>
                    <a:cubicBezTo>
                      <a:pt x="134" y="567"/>
                      <a:pt x="200" y="601"/>
                      <a:pt x="234" y="634"/>
                    </a:cubicBezTo>
                    <a:cubicBezTo>
                      <a:pt x="701" y="901"/>
                      <a:pt x="1168" y="1301"/>
                      <a:pt x="1568" y="1635"/>
                    </a:cubicBezTo>
                    <a:cubicBezTo>
                      <a:pt x="1968" y="1935"/>
                      <a:pt x="2335" y="2269"/>
                      <a:pt x="2569" y="2635"/>
                    </a:cubicBezTo>
                    <a:cubicBezTo>
                      <a:pt x="2869" y="3069"/>
                      <a:pt x="3036" y="3569"/>
                      <a:pt x="3169" y="4070"/>
                    </a:cubicBezTo>
                    <a:cubicBezTo>
                      <a:pt x="3369" y="3469"/>
                      <a:pt x="3503" y="2869"/>
                      <a:pt x="3536" y="2302"/>
                    </a:cubicBezTo>
                    <a:cubicBezTo>
                      <a:pt x="3536" y="2302"/>
                      <a:pt x="1868" y="467"/>
                      <a:pt x="367"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7" name="Shape 7707"/>
        <p:cNvGrpSpPr/>
        <p:nvPr/>
      </p:nvGrpSpPr>
      <p:grpSpPr>
        <a:xfrm>
          <a:off x="0" y="0"/>
          <a:ext cx="0" cy="0"/>
          <a:chOff x="0" y="0"/>
          <a:chExt cx="0" cy="0"/>
        </a:xfrm>
      </p:grpSpPr>
      <p:sp>
        <p:nvSpPr>
          <p:cNvPr id="7708" name="Google Shape;7708;p67"/>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Movie Awards </a:t>
            </a:r>
            <a:r>
              <a:rPr lang="en">
                <a:solidFill>
                  <a:schemeClr val="accent2"/>
                </a:solidFill>
              </a:rPr>
              <a:t>Festivals</a:t>
            </a:r>
            <a:endParaRPr>
              <a:solidFill>
                <a:schemeClr val="accent2"/>
              </a:solidFill>
            </a:endParaRPr>
          </a:p>
        </p:txBody>
      </p:sp>
      <p:graphicFrame>
        <p:nvGraphicFramePr>
          <p:cNvPr id="7709" name="Google Shape;7709;p67"/>
          <p:cNvGraphicFramePr/>
          <p:nvPr/>
        </p:nvGraphicFramePr>
        <p:xfrm>
          <a:off x="718169" y="1578075"/>
          <a:ext cx="3000000" cy="3000000"/>
        </p:xfrm>
        <a:graphic>
          <a:graphicData uri="http://schemas.openxmlformats.org/drawingml/2006/table">
            <a:tbl>
              <a:tblPr>
                <a:noFill/>
                <a:tableStyleId>{5561AB54-DEA4-4631-9025-A40F664D98C8}</a:tableStyleId>
              </a:tblPr>
              <a:tblGrid>
                <a:gridCol w="2167675"/>
                <a:gridCol w="1411325"/>
                <a:gridCol w="1716350"/>
                <a:gridCol w="2410475"/>
              </a:tblGrid>
              <a:tr h="498000">
                <a:tc>
                  <a:txBody>
                    <a:bodyPr/>
                    <a:lstStyle/>
                    <a:p>
                      <a:pPr indent="0" lvl="0" marL="0" rtl="0" algn="ctr">
                        <a:spcBef>
                          <a:spcPts val="0"/>
                        </a:spcBef>
                        <a:spcAft>
                          <a:spcPts val="0"/>
                        </a:spcAft>
                        <a:buNone/>
                      </a:pPr>
                      <a:r>
                        <a:rPr lang="en" sz="2200">
                          <a:solidFill>
                            <a:schemeClr val="accent2"/>
                          </a:solidFill>
                          <a:latin typeface="Limelight"/>
                          <a:ea typeface="Limelight"/>
                          <a:cs typeface="Limelight"/>
                          <a:sym typeface="Limelight"/>
                        </a:rPr>
                        <a:t>Festival</a:t>
                      </a:r>
                      <a:endParaRPr sz="2200">
                        <a:solidFill>
                          <a:schemeClr val="accent2"/>
                        </a:solidFill>
                        <a:latin typeface="Limelight"/>
                        <a:ea typeface="Limelight"/>
                        <a:cs typeface="Limelight"/>
                        <a:sym typeface="Limeligh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Limelight"/>
                          <a:ea typeface="Limelight"/>
                          <a:cs typeface="Limelight"/>
                          <a:sym typeface="Limelight"/>
                        </a:rPr>
                        <a:t>Date</a:t>
                      </a:r>
                      <a:endParaRPr sz="2200">
                        <a:solidFill>
                          <a:schemeClr val="accent2"/>
                        </a:solidFill>
                        <a:latin typeface="Limelight"/>
                        <a:ea typeface="Limelight"/>
                        <a:cs typeface="Limelight"/>
                        <a:sym typeface="Limeligh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Limelight"/>
                          <a:ea typeface="Limelight"/>
                          <a:cs typeface="Limelight"/>
                          <a:sym typeface="Limelight"/>
                        </a:rPr>
                        <a:t>Location</a:t>
                      </a:r>
                      <a:endParaRPr sz="2200">
                        <a:solidFill>
                          <a:schemeClr val="accent2"/>
                        </a:solidFill>
                        <a:latin typeface="Limelight"/>
                        <a:ea typeface="Limelight"/>
                        <a:cs typeface="Limelight"/>
                        <a:sym typeface="Limeligh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Limelight"/>
                          <a:ea typeface="Limelight"/>
                          <a:cs typeface="Limelight"/>
                          <a:sym typeface="Limelight"/>
                        </a:rPr>
                        <a:t>Description</a:t>
                      </a:r>
                      <a:endParaRPr sz="2200">
                        <a:solidFill>
                          <a:schemeClr val="accent2"/>
                        </a:solidFill>
                        <a:latin typeface="Limelight"/>
                        <a:ea typeface="Limelight"/>
                        <a:cs typeface="Limelight"/>
                        <a:sym typeface="Limeligh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1525">
                <a:tc>
                  <a:txBody>
                    <a:bodyPr/>
                    <a:lstStyle/>
                    <a:p>
                      <a:pPr indent="0" lvl="0" marL="0" rtl="0" algn="ctr">
                        <a:lnSpc>
                          <a:spcPct val="110000"/>
                        </a:lnSpc>
                        <a:spcBef>
                          <a:spcPts val="2300"/>
                        </a:spcBef>
                        <a:spcAft>
                          <a:spcPts val="800"/>
                        </a:spcAft>
                        <a:buNone/>
                      </a:pPr>
                      <a:r>
                        <a:rPr lang="en" sz="2200">
                          <a:solidFill>
                            <a:schemeClr val="dk1"/>
                          </a:solidFill>
                          <a:latin typeface="Limelight"/>
                          <a:ea typeface="Limelight"/>
                          <a:cs typeface="Limelight"/>
                          <a:sym typeface="Limelight"/>
                        </a:rPr>
                        <a:t>Venus</a:t>
                      </a:r>
                      <a:endParaRPr sz="2200">
                        <a:solidFill>
                          <a:schemeClr val="dk1"/>
                        </a:solidFill>
                        <a:latin typeface="Limelight"/>
                        <a:ea typeface="Limelight"/>
                        <a:cs typeface="Limelight"/>
                        <a:sym typeface="Limeligh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June</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New York</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It has </a:t>
                      </a:r>
                      <a:r>
                        <a:rPr lang="en">
                          <a:solidFill>
                            <a:schemeClr val="dk1"/>
                          </a:solidFill>
                          <a:latin typeface="Actor"/>
                          <a:ea typeface="Actor"/>
                          <a:cs typeface="Actor"/>
                          <a:sym typeface="Actor"/>
                        </a:rPr>
                        <a:t>a beautiful name</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1525">
                <a:tc>
                  <a:txBody>
                    <a:bodyPr/>
                    <a:lstStyle/>
                    <a:p>
                      <a:pPr indent="0" lvl="0" marL="0" rtl="0" algn="ctr">
                        <a:lnSpc>
                          <a:spcPct val="110000"/>
                        </a:lnSpc>
                        <a:spcBef>
                          <a:spcPts val="2300"/>
                        </a:spcBef>
                        <a:spcAft>
                          <a:spcPts val="800"/>
                        </a:spcAft>
                        <a:buNone/>
                      </a:pPr>
                      <a:r>
                        <a:rPr lang="en" sz="2200">
                          <a:solidFill>
                            <a:schemeClr val="dk1"/>
                          </a:solidFill>
                          <a:latin typeface="Limelight"/>
                          <a:ea typeface="Limelight"/>
                          <a:cs typeface="Limelight"/>
                          <a:sym typeface="Limelight"/>
                        </a:rPr>
                        <a:t>Mars</a:t>
                      </a:r>
                      <a:endParaRPr sz="2200">
                        <a:solidFill>
                          <a:schemeClr val="dk1"/>
                        </a:solidFill>
                        <a:latin typeface="Limelight"/>
                        <a:ea typeface="Limelight"/>
                        <a:cs typeface="Limelight"/>
                        <a:sym typeface="Limeligh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September</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Venecia</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It’s a cold planet</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1525">
                <a:tc>
                  <a:txBody>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Mercury</a:t>
                      </a:r>
                      <a:endParaRPr sz="2200">
                        <a:solidFill>
                          <a:schemeClr val="dk1"/>
                        </a:solidFill>
                        <a:latin typeface="Limelight"/>
                        <a:ea typeface="Limelight"/>
                        <a:cs typeface="Limelight"/>
                        <a:sym typeface="Limeligh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October</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Roma</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It’s a small planet</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31525">
                <a:tc>
                  <a:txBody>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Saturn</a:t>
                      </a:r>
                      <a:endParaRPr sz="2200">
                        <a:solidFill>
                          <a:schemeClr val="dk1"/>
                        </a:solidFill>
                        <a:latin typeface="Limelight"/>
                        <a:ea typeface="Limelight"/>
                        <a:cs typeface="Limelight"/>
                        <a:sym typeface="Limeligh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May</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Paris</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ctor"/>
                          <a:ea typeface="Actor"/>
                          <a:cs typeface="Actor"/>
                          <a:sym typeface="Actor"/>
                        </a:rPr>
                        <a:t>It’s a gas giant</a:t>
                      </a:r>
                      <a:endParaRPr>
                        <a:solidFill>
                          <a:schemeClr val="dk1"/>
                        </a:solidFill>
                        <a:latin typeface="Actor"/>
                        <a:ea typeface="Actor"/>
                        <a:cs typeface="Actor"/>
                        <a:sym typeface="Actor"/>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3" name="Shape 7713"/>
        <p:cNvGrpSpPr/>
        <p:nvPr/>
      </p:nvGrpSpPr>
      <p:grpSpPr>
        <a:xfrm>
          <a:off x="0" y="0"/>
          <a:ext cx="0" cy="0"/>
          <a:chOff x="0" y="0"/>
          <a:chExt cx="0" cy="0"/>
        </a:xfrm>
      </p:grpSpPr>
      <p:sp>
        <p:nvSpPr>
          <p:cNvPr id="7714" name="Google Shape;7714;p68"/>
          <p:cNvSpPr txBox="1"/>
          <p:nvPr>
            <p:ph type="title"/>
          </p:nvPr>
        </p:nvSpPr>
        <p:spPr>
          <a:xfrm rot="178">
            <a:off x="2611625" y="1135075"/>
            <a:ext cx="5805600" cy="1234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4,498,300</a:t>
            </a:r>
            <a:endParaRPr/>
          </a:p>
        </p:txBody>
      </p:sp>
      <p:sp>
        <p:nvSpPr>
          <p:cNvPr id="7715" name="Google Shape;7715;p68"/>
          <p:cNvSpPr txBox="1"/>
          <p:nvPr>
            <p:ph idx="1" type="subTitle"/>
          </p:nvPr>
        </p:nvSpPr>
        <p:spPr>
          <a:xfrm>
            <a:off x="3664050" y="2340244"/>
            <a:ext cx="4752900" cy="4938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Big numbers catch your audience’s attention</a:t>
            </a:r>
            <a:endParaRPr/>
          </a:p>
        </p:txBody>
      </p:sp>
      <p:grpSp>
        <p:nvGrpSpPr>
          <p:cNvPr id="7716" name="Google Shape;7716;p68"/>
          <p:cNvGrpSpPr/>
          <p:nvPr/>
        </p:nvGrpSpPr>
        <p:grpSpPr>
          <a:xfrm flipH="1">
            <a:off x="1196261" y="1611287"/>
            <a:ext cx="1600817" cy="3045315"/>
            <a:chOff x="2618700" y="617425"/>
            <a:chExt cx="2355875" cy="4481700"/>
          </a:xfrm>
        </p:grpSpPr>
        <p:sp>
          <p:nvSpPr>
            <p:cNvPr id="7717" name="Google Shape;7717;p68"/>
            <p:cNvSpPr/>
            <p:nvPr/>
          </p:nvSpPr>
          <p:spPr>
            <a:xfrm>
              <a:off x="2618700" y="4325200"/>
              <a:ext cx="2355875" cy="773925"/>
            </a:xfrm>
            <a:custGeom>
              <a:rect b="b" l="l" r="r" t="t"/>
              <a:pathLst>
                <a:path extrusionOk="0" h="30957" w="94235">
                  <a:moveTo>
                    <a:pt x="47101" y="1"/>
                  </a:moveTo>
                  <a:lnTo>
                    <a:pt x="35793" y="6605"/>
                  </a:lnTo>
                  <a:lnTo>
                    <a:pt x="4104" y="6639"/>
                  </a:lnTo>
                  <a:lnTo>
                    <a:pt x="21349" y="14645"/>
                  </a:lnTo>
                  <a:lnTo>
                    <a:pt x="1" y="30956"/>
                  </a:lnTo>
                  <a:lnTo>
                    <a:pt x="47101" y="24085"/>
                  </a:lnTo>
                  <a:lnTo>
                    <a:pt x="94235" y="30956"/>
                  </a:lnTo>
                  <a:lnTo>
                    <a:pt x="72886" y="14645"/>
                  </a:lnTo>
                  <a:lnTo>
                    <a:pt x="90098" y="6639"/>
                  </a:lnTo>
                  <a:lnTo>
                    <a:pt x="58409" y="6605"/>
                  </a:lnTo>
                  <a:lnTo>
                    <a:pt x="471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8"/>
            <p:cNvSpPr/>
            <p:nvPr/>
          </p:nvSpPr>
          <p:spPr>
            <a:xfrm>
              <a:off x="3091550" y="4491150"/>
              <a:ext cx="1779625" cy="538750"/>
            </a:xfrm>
            <a:custGeom>
              <a:rect b="b" l="l" r="r" t="t"/>
              <a:pathLst>
                <a:path extrusionOk="0" h="21550" w="71185">
                  <a:moveTo>
                    <a:pt x="56841" y="1"/>
                  </a:moveTo>
                  <a:lnTo>
                    <a:pt x="0" y="21550"/>
                  </a:lnTo>
                  <a:lnTo>
                    <a:pt x="28187" y="17447"/>
                  </a:lnTo>
                  <a:lnTo>
                    <a:pt x="38128" y="18881"/>
                  </a:lnTo>
                  <a:lnTo>
                    <a:pt x="58209" y="11276"/>
                  </a:lnTo>
                  <a:lnTo>
                    <a:pt x="53972" y="8007"/>
                  </a:lnTo>
                  <a:lnTo>
                    <a:pt x="71184" y="1"/>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8"/>
            <p:cNvSpPr/>
            <p:nvPr/>
          </p:nvSpPr>
          <p:spPr>
            <a:xfrm>
              <a:off x="2786325" y="4389425"/>
              <a:ext cx="1281775" cy="581275"/>
            </a:xfrm>
            <a:custGeom>
              <a:rect b="b" l="l" r="r" t="t"/>
              <a:pathLst>
                <a:path extrusionOk="0" h="23251" w="51271">
                  <a:moveTo>
                    <a:pt x="44766" y="0"/>
                  </a:moveTo>
                  <a:lnTo>
                    <a:pt x="13844" y="11709"/>
                  </a:lnTo>
                  <a:lnTo>
                    <a:pt x="14644" y="12076"/>
                  </a:lnTo>
                  <a:lnTo>
                    <a:pt x="1" y="23250"/>
                  </a:lnTo>
                  <a:lnTo>
                    <a:pt x="1" y="23250"/>
                  </a:lnTo>
                  <a:lnTo>
                    <a:pt x="51271" y="3836"/>
                  </a:lnTo>
                  <a:lnTo>
                    <a:pt x="44766"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8"/>
            <p:cNvSpPr/>
            <p:nvPr/>
          </p:nvSpPr>
          <p:spPr>
            <a:xfrm>
              <a:off x="3219125" y="2473050"/>
              <a:ext cx="117625" cy="107600"/>
            </a:xfrm>
            <a:custGeom>
              <a:rect b="b" l="l" r="r" t="t"/>
              <a:pathLst>
                <a:path extrusionOk="0" h="4304" w="4705">
                  <a:moveTo>
                    <a:pt x="4704" y="0"/>
                  </a:moveTo>
                  <a:lnTo>
                    <a:pt x="1168" y="534"/>
                  </a:lnTo>
                  <a:lnTo>
                    <a:pt x="1" y="4303"/>
                  </a:lnTo>
                  <a:lnTo>
                    <a:pt x="3904" y="4303"/>
                  </a:lnTo>
                  <a:lnTo>
                    <a:pt x="4704" y="0"/>
                  </a:ln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8"/>
            <p:cNvSpPr/>
            <p:nvPr/>
          </p:nvSpPr>
          <p:spPr>
            <a:xfrm>
              <a:off x="3445975" y="4347725"/>
              <a:ext cx="325250" cy="268550"/>
            </a:xfrm>
            <a:custGeom>
              <a:rect b="b" l="l" r="r" t="t"/>
              <a:pathLst>
                <a:path extrusionOk="0" h="10742" w="13010">
                  <a:moveTo>
                    <a:pt x="12676" y="0"/>
                  </a:moveTo>
                  <a:lnTo>
                    <a:pt x="0" y="1702"/>
                  </a:lnTo>
                  <a:lnTo>
                    <a:pt x="1168" y="7873"/>
                  </a:lnTo>
                  <a:lnTo>
                    <a:pt x="5504" y="7606"/>
                  </a:lnTo>
                  <a:lnTo>
                    <a:pt x="6271" y="10741"/>
                  </a:lnTo>
                  <a:lnTo>
                    <a:pt x="13009" y="10041"/>
                  </a:lnTo>
                  <a:lnTo>
                    <a:pt x="126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8"/>
            <p:cNvSpPr/>
            <p:nvPr/>
          </p:nvSpPr>
          <p:spPr>
            <a:xfrm>
              <a:off x="3124075" y="2326275"/>
              <a:ext cx="683000" cy="2318325"/>
            </a:xfrm>
            <a:custGeom>
              <a:rect b="b" l="l" r="r" t="t"/>
              <a:pathLst>
                <a:path extrusionOk="0" h="92733" w="27320">
                  <a:moveTo>
                    <a:pt x="17880" y="0"/>
                  </a:moveTo>
                  <a:cubicBezTo>
                    <a:pt x="17880" y="0"/>
                    <a:pt x="9640" y="5571"/>
                    <a:pt x="6005" y="7739"/>
                  </a:cubicBezTo>
                  <a:cubicBezTo>
                    <a:pt x="2402" y="9908"/>
                    <a:pt x="901" y="9641"/>
                    <a:pt x="567" y="12376"/>
                  </a:cubicBezTo>
                  <a:cubicBezTo>
                    <a:pt x="234" y="15145"/>
                    <a:pt x="0" y="26820"/>
                    <a:pt x="2402" y="41530"/>
                  </a:cubicBezTo>
                  <a:cubicBezTo>
                    <a:pt x="4837" y="56274"/>
                    <a:pt x="8706" y="85862"/>
                    <a:pt x="8706" y="85862"/>
                  </a:cubicBezTo>
                  <a:cubicBezTo>
                    <a:pt x="8706" y="85862"/>
                    <a:pt x="14177" y="83894"/>
                    <a:pt x="18213" y="83393"/>
                  </a:cubicBezTo>
                  <a:cubicBezTo>
                    <a:pt x="18902" y="83304"/>
                    <a:pt x="19493" y="83264"/>
                    <a:pt x="19991" y="83264"/>
                  </a:cubicBezTo>
                  <a:cubicBezTo>
                    <a:pt x="22457" y="83264"/>
                    <a:pt x="22653" y="84240"/>
                    <a:pt x="21349" y="84961"/>
                  </a:cubicBezTo>
                  <a:cubicBezTo>
                    <a:pt x="19748" y="85795"/>
                    <a:pt x="13643" y="86863"/>
                    <a:pt x="13910" y="88430"/>
                  </a:cubicBezTo>
                  <a:cubicBezTo>
                    <a:pt x="14009" y="89023"/>
                    <a:pt x="14675" y="89205"/>
                    <a:pt x="15574" y="89205"/>
                  </a:cubicBezTo>
                  <a:cubicBezTo>
                    <a:pt x="16990" y="89205"/>
                    <a:pt x="18985" y="88755"/>
                    <a:pt x="20257" y="88755"/>
                  </a:cubicBezTo>
                  <a:cubicBezTo>
                    <a:pt x="20359" y="88755"/>
                    <a:pt x="20456" y="88758"/>
                    <a:pt x="20548" y="88764"/>
                  </a:cubicBezTo>
                  <a:cubicBezTo>
                    <a:pt x="22483" y="88897"/>
                    <a:pt x="23017" y="89131"/>
                    <a:pt x="22416" y="89932"/>
                  </a:cubicBezTo>
                  <a:cubicBezTo>
                    <a:pt x="21849" y="90699"/>
                    <a:pt x="19481" y="90032"/>
                    <a:pt x="19147" y="91399"/>
                  </a:cubicBezTo>
                  <a:cubicBezTo>
                    <a:pt x="18906" y="92390"/>
                    <a:pt x="20885" y="92733"/>
                    <a:pt x="23744" y="92733"/>
                  </a:cubicBezTo>
                  <a:cubicBezTo>
                    <a:pt x="24833" y="92733"/>
                    <a:pt x="26050" y="92683"/>
                    <a:pt x="27320" y="92600"/>
                  </a:cubicBezTo>
                  <a:lnTo>
                    <a:pt x="27320" y="34"/>
                  </a:lnTo>
                  <a:lnTo>
                    <a:pt x="17880" y="34"/>
                  </a:lnTo>
                  <a:lnTo>
                    <a:pt x="178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8"/>
            <p:cNvSpPr/>
            <p:nvPr/>
          </p:nvSpPr>
          <p:spPr>
            <a:xfrm>
              <a:off x="3151600" y="2557275"/>
              <a:ext cx="360275" cy="1609500"/>
            </a:xfrm>
            <a:custGeom>
              <a:rect b="b" l="l" r="r" t="t"/>
              <a:pathLst>
                <a:path extrusionOk="0" h="64380" w="14411">
                  <a:moveTo>
                    <a:pt x="2235" y="0"/>
                  </a:moveTo>
                  <a:lnTo>
                    <a:pt x="2235" y="0"/>
                  </a:lnTo>
                  <a:cubicBezTo>
                    <a:pt x="1134" y="567"/>
                    <a:pt x="434" y="934"/>
                    <a:pt x="0" y="1635"/>
                  </a:cubicBezTo>
                  <a:lnTo>
                    <a:pt x="0" y="1902"/>
                  </a:lnTo>
                  <a:cubicBezTo>
                    <a:pt x="0" y="2802"/>
                    <a:pt x="0" y="3937"/>
                    <a:pt x="100" y="5237"/>
                  </a:cubicBezTo>
                  <a:cubicBezTo>
                    <a:pt x="133" y="6505"/>
                    <a:pt x="267" y="7973"/>
                    <a:pt x="400" y="9574"/>
                  </a:cubicBezTo>
                  <a:cubicBezTo>
                    <a:pt x="567" y="11142"/>
                    <a:pt x="734" y="12843"/>
                    <a:pt x="967" y="14644"/>
                  </a:cubicBezTo>
                  <a:cubicBezTo>
                    <a:pt x="1234" y="16446"/>
                    <a:pt x="1501" y="18347"/>
                    <a:pt x="1901" y="20282"/>
                  </a:cubicBezTo>
                  <a:cubicBezTo>
                    <a:pt x="2068" y="21249"/>
                    <a:pt x="2302" y="22250"/>
                    <a:pt x="2502" y="23250"/>
                  </a:cubicBezTo>
                  <a:cubicBezTo>
                    <a:pt x="2769" y="24251"/>
                    <a:pt x="2969" y="25252"/>
                    <a:pt x="3269" y="26253"/>
                  </a:cubicBezTo>
                  <a:cubicBezTo>
                    <a:pt x="3803" y="28254"/>
                    <a:pt x="4403" y="30289"/>
                    <a:pt x="5070" y="32290"/>
                  </a:cubicBezTo>
                  <a:cubicBezTo>
                    <a:pt x="6405" y="36293"/>
                    <a:pt x="7906" y="40196"/>
                    <a:pt x="9173" y="43932"/>
                  </a:cubicBezTo>
                  <a:cubicBezTo>
                    <a:pt x="9407" y="44799"/>
                    <a:pt x="9707" y="45700"/>
                    <a:pt x="10041" y="46634"/>
                  </a:cubicBezTo>
                  <a:cubicBezTo>
                    <a:pt x="10307" y="47501"/>
                    <a:pt x="10608" y="48435"/>
                    <a:pt x="10908" y="49269"/>
                  </a:cubicBezTo>
                  <a:cubicBezTo>
                    <a:pt x="11175" y="50136"/>
                    <a:pt x="11408" y="50970"/>
                    <a:pt x="11642" y="51771"/>
                  </a:cubicBezTo>
                  <a:cubicBezTo>
                    <a:pt x="11909" y="52538"/>
                    <a:pt x="12109" y="53339"/>
                    <a:pt x="12309" y="54139"/>
                  </a:cubicBezTo>
                  <a:cubicBezTo>
                    <a:pt x="12742" y="55640"/>
                    <a:pt x="13009" y="57041"/>
                    <a:pt x="13310" y="58309"/>
                  </a:cubicBezTo>
                  <a:cubicBezTo>
                    <a:pt x="13576" y="59543"/>
                    <a:pt x="13777" y="60644"/>
                    <a:pt x="13943" y="61544"/>
                  </a:cubicBezTo>
                  <a:cubicBezTo>
                    <a:pt x="14244" y="63346"/>
                    <a:pt x="14410" y="64380"/>
                    <a:pt x="14410" y="64380"/>
                  </a:cubicBezTo>
                  <a:cubicBezTo>
                    <a:pt x="14410" y="64380"/>
                    <a:pt x="14277" y="63346"/>
                    <a:pt x="14043" y="61511"/>
                  </a:cubicBezTo>
                  <a:cubicBezTo>
                    <a:pt x="13910" y="60610"/>
                    <a:pt x="13676" y="59510"/>
                    <a:pt x="13543" y="58275"/>
                  </a:cubicBezTo>
                  <a:cubicBezTo>
                    <a:pt x="13276" y="57008"/>
                    <a:pt x="13043" y="55607"/>
                    <a:pt x="12642" y="54039"/>
                  </a:cubicBezTo>
                  <a:cubicBezTo>
                    <a:pt x="12476" y="53305"/>
                    <a:pt x="12309" y="52471"/>
                    <a:pt x="12075" y="51671"/>
                  </a:cubicBezTo>
                  <a:cubicBezTo>
                    <a:pt x="11875" y="50837"/>
                    <a:pt x="11642" y="50003"/>
                    <a:pt x="11408" y="49136"/>
                  </a:cubicBezTo>
                  <a:cubicBezTo>
                    <a:pt x="11141" y="48268"/>
                    <a:pt x="10908" y="47368"/>
                    <a:pt x="10641" y="46467"/>
                  </a:cubicBezTo>
                  <a:cubicBezTo>
                    <a:pt x="10407" y="45533"/>
                    <a:pt x="10107" y="44632"/>
                    <a:pt x="9807" y="43665"/>
                  </a:cubicBezTo>
                  <a:cubicBezTo>
                    <a:pt x="8640" y="39929"/>
                    <a:pt x="7272" y="35959"/>
                    <a:pt x="6104" y="31957"/>
                  </a:cubicBezTo>
                  <a:cubicBezTo>
                    <a:pt x="5504" y="29955"/>
                    <a:pt x="4970" y="27954"/>
                    <a:pt x="4503" y="25952"/>
                  </a:cubicBezTo>
                  <a:lnTo>
                    <a:pt x="3903" y="22950"/>
                  </a:lnTo>
                  <a:cubicBezTo>
                    <a:pt x="3736" y="21949"/>
                    <a:pt x="3503" y="20982"/>
                    <a:pt x="3402" y="20015"/>
                  </a:cubicBezTo>
                  <a:cubicBezTo>
                    <a:pt x="3102" y="18113"/>
                    <a:pt x="2802" y="16245"/>
                    <a:pt x="2635" y="14444"/>
                  </a:cubicBezTo>
                  <a:cubicBezTo>
                    <a:pt x="2435" y="12643"/>
                    <a:pt x="2302" y="10975"/>
                    <a:pt x="2235" y="9440"/>
                  </a:cubicBezTo>
                  <a:cubicBezTo>
                    <a:pt x="2135" y="7906"/>
                    <a:pt x="2102" y="6438"/>
                    <a:pt x="2102" y="5171"/>
                  </a:cubicBezTo>
                  <a:cubicBezTo>
                    <a:pt x="2102" y="3937"/>
                    <a:pt x="2102" y="2802"/>
                    <a:pt x="2135" y="1935"/>
                  </a:cubicBezTo>
                  <a:cubicBezTo>
                    <a:pt x="2168" y="1135"/>
                    <a:pt x="2168" y="467"/>
                    <a:pt x="22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8"/>
            <p:cNvSpPr/>
            <p:nvPr/>
          </p:nvSpPr>
          <p:spPr>
            <a:xfrm>
              <a:off x="3177450" y="2502225"/>
              <a:ext cx="283550" cy="167850"/>
            </a:xfrm>
            <a:custGeom>
              <a:rect b="b" l="l" r="r" t="t"/>
              <a:pathLst>
                <a:path extrusionOk="0" h="6714" w="11342">
                  <a:moveTo>
                    <a:pt x="11342" y="1"/>
                  </a:moveTo>
                  <a:lnTo>
                    <a:pt x="11342" y="1"/>
                  </a:lnTo>
                  <a:cubicBezTo>
                    <a:pt x="11341" y="1"/>
                    <a:pt x="4070" y="2136"/>
                    <a:pt x="1068" y="2169"/>
                  </a:cubicBezTo>
                  <a:lnTo>
                    <a:pt x="0" y="4104"/>
                  </a:lnTo>
                  <a:cubicBezTo>
                    <a:pt x="0" y="4104"/>
                    <a:pt x="1561" y="6714"/>
                    <a:pt x="6471" y="6714"/>
                  </a:cubicBezTo>
                  <a:cubicBezTo>
                    <a:pt x="7027" y="6714"/>
                    <a:pt x="7627" y="6680"/>
                    <a:pt x="8273" y="6606"/>
                  </a:cubicBezTo>
                  <a:lnTo>
                    <a:pt x="8273" y="6606"/>
                  </a:lnTo>
                  <a:cubicBezTo>
                    <a:pt x="8273" y="6606"/>
                    <a:pt x="8270" y="6606"/>
                    <a:pt x="8264" y="6606"/>
                  </a:cubicBezTo>
                  <a:cubicBezTo>
                    <a:pt x="8041" y="6606"/>
                    <a:pt x="3676" y="6574"/>
                    <a:pt x="1401" y="4104"/>
                  </a:cubicBezTo>
                  <a:lnTo>
                    <a:pt x="1401" y="4104"/>
                  </a:lnTo>
                  <a:cubicBezTo>
                    <a:pt x="1401" y="4104"/>
                    <a:pt x="3132" y="4623"/>
                    <a:pt x="5193" y="4623"/>
                  </a:cubicBezTo>
                  <a:cubicBezTo>
                    <a:pt x="6518" y="4623"/>
                    <a:pt x="7980" y="4408"/>
                    <a:pt x="9207" y="3703"/>
                  </a:cubicBezTo>
                  <a:lnTo>
                    <a:pt x="9207" y="3703"/>
                  </a:lnTo>
                  <a:cubicBezTo>
                    <a:pt x="9206" y="3704"/>
                    <a:pt x="8102" y="3985"/>
                    <a:pt x="6508" y="3985"/>
                  </a:cubicBezTo>
                  <a:cubicBezTo>
                    <a:pt x="5360" y="3985"/>
                    <a:pt x="3960" y="3839"/>
                    <a:pt x="2535" y="3337"/>
                  </a:cubicBezTo>
                  <a:cubicBezTo>
                    <a:pt x="2535" y="3337"/>
                    <a:pt x="9040" y="1435"/>
                    <a:pt x="113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8"/>
            <p:cNvSpPr/>
            <p:nvPr/>
          </p:nvSpPr>
          <p:spPr>
            <a:xfrm>
              <a:off x="3388425" y="2326275"/>
              <a:ext cx="418650" cy="2317300"/>
            </a:xfrm>
            <a:custGeom>
              <a:rect b="b" l="l" r="r" t="t"/>
              <a:pathLst>
                <a:path extrusionOk="0" h="92692" w="16746">
                  <a:moveTo>
                    <a:pt x="7306" y="0"/>
                  </a:moveTo>
                  <a:cubicBezTo>
                    <a:pt x="7306" y="0"/>
                    <a:pt x="6972" y="234"/>
                    <a:pt x="6405" y="634"/>
                  </a:cubicBezTo>
                  <a:cubicBezTo>
                    <a:pt x="5805" y="1835"/>
                    <a:pt x="4670" y="2502"/>
                    <a:pt x="4103" y="5037"/>
                  </a:cubicBezTo>
                  <a:cubicBezTo>
                    <a:pt x="2769" y="10842"/>
                    <a:pt x="0" y="21916"/>
                    <a:pt x="2636" y="42564"/>
                  </a:cubicBezTo>
                  <a:cubicBezTo>
                    <a:pt x="4637" y="58542"/>
                    <a:pt x="10341" y="70117"/>
                    <a:pt x="9974" y="83293"/>
                  </a:cubicBezTo>
                  <a:cubicBezTo>
                    <a:pt x="11942" y="83427"/>
                    <a:pt x="12009" y="84361"/>
                    <a:pt x="10808" y="84961"/>
                  </a:cubicBezTo>
                  <a:cubicBezTo>
                    <a:pt x="10608" y="85095"/>
                    <a:pt x="10274" y="85228"/>
                    <a:pt x="9908" y="85328"/>
                  </a:cubicBezTo>
                  <a:cubicBezTo>
                    <a:pt x="9841" y="86462"/>
                    <a:pt x="9774" y="87630"/>
                    <a:pt x="9674" y="88731"/>
                  </a:cubicBezTo>
                  <a:lnTo>
                    <a:pt x="9974" y="88731"/>
                  </a:lnTo>
                  <a:cubicBezTo>
                    <a:pt x="11909" y="88864"/>
                    <a:pt x="12443" y="89098"/>
                    <a:pt x="11842" y="89898"/>
                  </a:cubicBezTo>
                  <a:cubicBezTo>
                    <a:pt x="11475" y="90399"/>
                    <a:pt x="10341" y="90265"/>
                    <a:pt x="9507" y="90532"/>
                  </a:cubicBezTo>
                  <a:cubicBezTo>
                    <a:pt x="9474" y="91099"/>
                    <a:pt x="9407" y="91699"/>
                    <a:pt x="9307" y="92267"/>
                  </a:cubicBezTo>
                  <a:cubicBezTo>
                    <a:pt x="10104" y="92573"/>
                    <a:pt x="11502" y="92692"/>
                    <a:pt x="13209" y="92692"/>
                  </a:cubicBezTo>
                  <a:cubicBezTo>
                    <a:pt x="14289" y="92692"/>
                    <a:pt x="15492" y="92644"/>
                    <a:pt x="16746" y="92567"/>
                  </a:cubicBezTo>
                  <a:lnTo>
                    <a:pt x="167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8"/>
            <p:cNvSpPr/>
            <p:nvPr/>
          </p:nvSpPr>
          <p:spPr>
            <a:xfrm>
              <a:off x="3141575" y="2192850"/>
              <a:ext cx="457025" cy="460800"/>
            </a:xfrm>
            <a:custGeom>
              <a:rect b="b" l="l" r="r" t="t"/>
              <a:pathLst>
                <a:path extrusionOk="0" h="18432" w="18281">
                  <a:moveTo>
                    <a:pt x="18280" y="0"/>
                  </a:moveTo>
                  <a:cubicBezTo>
                    <a:pt x="18280" y="1"/>
                    <a:pt x="12143" y="5338"/>
                    <a:pt x="8173" y="8039"/>
                  </a:cubicBezTo>
                  <a:cubicBezTo>
                    <a:pt x="4204" y="10741"/>
                    <a:pt x="2603" y="10908"/>
                    <a:pt x="2336" y="11342"/>
                  </a:cubicBezTo>
                  <a:cubicBezTo>
                    <a:pt x="2102" y="11709"/>
                    <a:pt x="701" y="14044"/>
                    <a:pt x="468" y="14577"/>
                  </a:cubicBezTo>
                  <a:cubicBezTo>
                    <a:pt x="168" y="15078"/>
                    <a:pt x="1" y="15345"/>
                    <a:pt x="168" y="15978"/>
                  </a:cubicBezTo>
                  <a:cubicBezTo>
                    <a:pt x="334" y="16579"/>
                    <a:pt x="468" y="17880"/>
                    <a:pt x="468" y="18313"/>
                  </a:cubicBezTo>
                  <a:cubicBezTo>
                    <a:pt x="468" y="18394"/>
                    <a:pt x="515" y="18431"/>
                    <a:pt x="590" y="18431"/>
                  </a:cubicBezTo>
                  <a:cubicBezTo>
                    <a:pt x="888" y="18431"/>
                    <a:pt x="1629" y="17839"/>
                    <a:pt x="1602" y="17012"/>
                  </a:cubicBezTo>
                  <a:cubicBezTo>
                    <a:pt x="1535" y="15978"/>
                    <a:pt x="1602" y="15745"/>
                    <a:pt x="1602" y="15745"/>
                  </a:cubicBezTo>
                  <a:cubicBezTo>
                    <a:pt x="1602" y="15745"/>
                    <a:pt x="1702" y="15678"/>
                    <a:pt x="1835" y="15411"/>
                  </a:cubicBezTo>
                  <a:cubicBezTo>
                    <a:pt x="1835" y="15411"/>
                    <a:pt x="4471" y="14978"/>
                    <a:pt x="5138" y="12576"/>
                  </a:cubicBezTo>
                  <a:cubicBezTo>
                    <a:pt x="5138" y="12576"/>
                    <a:pt x="6272" y="12509"/>
                    <a:pt x="7473" y="11742"/>
                  </a:cubicBezTo>
                  <a:cubicBezTo>
                    <a:pt x="8674" y="10975"/>
                    <a:pt x="15011" y="6839"/>
                    <a:pt x="15011" y="6839"/>
                  </a:cubicBezTo>
                  <a:lnTo>
                    <a:pt x="18280" y="0"/>
                  </a:ln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8"/>
            <p:cNvSpPr/>
            <p:nvPr/>
          </p:nvSpPr>
          <p:spPr>
            <a:xfrm>
              <a:off x="2861375" y="2202750"/>
              <a:ext cx="1317650" cy="2493350"/>
            </a:xfrm>
            <a:custGeom>
              <a:rect b="b" l="l" r="r" t="t"/>
              <a:pathLst>
                <a:path extrusionOk="0" h="99734" w="52706">
                  <a:moveTo>
                    <a:pt x="37947" y="0"/>
                  </a:moveTo>
                  <a:cubicBezTo>
                    <a:pt x="34764" y="0"/>
                    <a:pt x="30656" y="886"/>
                    <a:pt x="29422" y="5175"/>
                  </a:cubicBezTo>
                  <a:cubicBezTo>
                    <a:pt x="27254" y="12514"/>
                    <a:pt x="27754" y="16516"/>
                    <a:pt x="25586" y="25356"/>
                  </a:cubicBezTo>
                  <a:cubicBezTo>
                    <a:pt x="24018" y="31694"/>
                    <a:pt x="18581" y="47038"/>
                    <a:pt x="17880" y="50341"/>
                  </a:cubicBezTo>
                  <a:cubicBezTo>
                    <a:pt x="17180" y="53643"/>
                    <a:pt x="16713" y="56245"/>
                    <a:pt x="15011" y="64551"/>
                  </a:cubicBezTo>
                  <a:cubicBezTo>
                    <a:pt x="13310" y="72857"/>
                    <a:pt x="11342" y="81796"/>
                    <a:pt x="9541" y="87467"/>
                  </a:cubicBezTo>
                  <a:cubicBezTo>
                    <a:pt x="7740" y="93138"/>
                    <a:pt x="5204" y="95340"/>
                    <a:pt x="4404" y="96040"/>
                  </a:cubicBezTo>
                  <a:cubicBezTo>
                    <a:pt x="3603" y="96741"/>
                    <a:pt x="1502" y="98008"/>
                    <a:pt x="1035" y="98142"/>
                  </a:cubicBezTo>
                  <a:cubicBezTo>
                    <a:pt x="568" y="98308"/>
                    <a:pt x="1" y="98308"/>
                    <a:pt x="67" y="98508"/>
                  </a:cubicBezTo>
                  <a:cubicBezTo>
                    <a:pt x="168" y="98709"/>
                    <a:pt x="101" y="99676"/>
                    <a:pt x="1502" y="99676"/>
                  </a:cubicBezTo>
                  <a:cubicBezTo>
                    <a:pt x="2469" y="99676"/>
                    <a:pt x="2703" y="99376"/>
                    <a:pt x="2703" y="99376"/>
                  </a:cubicBezTo>
                  <a:cubicBezTo>
                    <a:pt x="2703" y="99376"/>
                    <a:pt x="3070" y="99676"/>
                    <a:pt x="4671" y="99676"/>
                  </a:cubicBezTo>
                  <a:cubicBezTo>
                    <a:pt x="5344" y="99676"/>
                    <a:pt x="5857" y="99734"/>
                    <a:pt x="6325" y="99734"/>
                  </a:cubicBezTo>
                  <a:cubicBezTo>
                    <a:pt x="6923" y="99734"/>
                    <a:pt x="7448" y="99639"/>
                    <a:pt x="8140" y="99209"/>
                  </a:cubicBezTo>
                  <a:cubicBezTo>
                    <a:pt x="11242" y="97341"/>
                    <a:pt x="10975" y="95907"/>
                    <a:pt x="13510" y="94372"/>
                  </a:cubicBezTo>
                  <a:cubicBezTo>
                    <a:pt x="15645" y="93071"/>
                    <a:pt x="17346" y="92538"/>
                    <a:pt x="17346" y="90770"/>
                  </a:cubicBezTo>
                  <a:cubicBezTo>
                    <a:pt x="17346" y="88068"/>
                    <a:pt x="15011" y="87267"/>
                    <a:pt x="15712" y="84365"/>
                  </a:cubicBezTo>
                  <a:cubicBezTo>
                    <a:pt x="16579" y="80662"/>
                    <a:pt x="18047" y="77560"/>
                    <a:pt x="21483" y="71189"/>
                  </a:cubicBezTo>
                  <a:cubicBezTo>
                    <a:pt x="24919" y="64818"/>
                    <a:pt x="25052" y="63250"/>
                    <a:pt x="25285" y="60581"/>
                  </a:cubicBezTo>
                  <a:cubicBezTo>
                    <a:pt x="25552" y="57913"/>
                    <a:pt x="25219" y="54310"/>
                    <a:pt x="25686" y="52409"/>
                  </a:cubicBezTo>
                  <a:cubicBezTo>
                    <a:pt x="26086" y="50507"/>
                    <a:pt x="44366" y="36564"/>
                    <a:pt x="48902" y="19785"/>
                  </a:cubicBezTo>
                  <a:cubicBezTo>
                    <a:pt x="48902" y="19785"/>
                    <a:pt x="52705" y="11680"/>
                    <a:pt x="48269" y="5675"/>
                  </a:cubicBezTo>
                  <a:cubicBezTo>
                    <a:pt x="44762" y="893"/>
                    <a:pt x="42842" y="406"/>
                    <a:pt x="42205" y="406"/>
                  </a:cubicBezTo>
                  <a:cubicBezTo>
                    <a:pt x="42043" y="406"/>
                    <a:pt x="41964" y="438"/>
                    <a:pt x="41964" y="438"/>
                  </a:cubicBezTo>
                  <a:cubicBezTo>
                    <a:pt x="41964" y="438"/>
                    <a:pt x="40184" y="0"/>
                    <a:pt x="37947" y="0"/>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8"/>
            <p:cNvSpPr/>
            <p:nvPr/>
          </p:nvSpPr>
          <p:spPr>
            <a:xfrm>
              <a:off x="3462650" y="2292075"/>
              <a:ext cx="713025" cy="1221750"/>
            </a:xfrm>
            <a:custGeom>
              <a:rect b="b" l="l" r="r" t="t"/>
              <a:pathLst>
                <a:path extrusionOk="0" h="48870" w="28521">
                  <a:moveTo>
                    <a:pt x="22383" y="1"/>
                  </a:moveTo>
                  <a:lnTo>
                    <a:pt x="7172" y="368"/>
                  </a:lnTo>
                  <a:cubicBezTo>
                    <a:pt x="7172" y="368"/>
                    <a:pt x="5971" y="1402"/>
                    <a:pt x="4503" y="4671"/>
                  </a:cubicBezTo>
                  <a:cubicBezTo>
                    <a:pt x="3303" y="10208"/>
                    <a:pt x="3369" y="14244"/>
                    <a:pt x="1501" y="21783"/>
                  </a:cubicBezTo>
                  <a:cubicBezTo>
                    <a:pt x="1168" y="23117"/>
                    <a:pt x="667" y="24885"/>
                    <a:pt x="100" y="26787"/>
                  </a:cubicBezTo>
                  <a:cubicBezTo>
                    <a:pt x="0" y="31056"/>
                    <a:pt x="200" y="36127"/>
                    <a:pt x="868" y="42364"/>
                  </a:cubicBezTo>
                  <a:cubicBezTo>
                    <a:pt x="1134" y="44533"/>
                    <a:pt x="1368" y="46701"/>
                    <a:pt x="1535" y="48869"/>
                  </a:cubicBezTo>
                  <a:cubicBezTo>
                    <a:pt x="2202" y="46801"/>
                    <a:pt x="20248" y="32958"/>
                    <a:pt x="24718" y="16246"/>
                  </a:cubicBezTo>
                  <a:cubicBezTo>
                    <a:pt x="24718" y="16246"/>
                    <a:pt x="28521" y="8173"/>
                    <a:pt x="24117" y="2169"/>
                  </a:cubicBezTo>
                  <a:cubicBezTo>
                    <a:pt x="23484" y="1335"/>
                    <a:pt x="22883" y="601"/>
                    <a:pt x="22383" y="1"/>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8"/>
            <p:cNvSpPr/>
            <p:nvPr/>
          </p:nvSpPr>
          <p:spPr>
            <a:xfrm>
              <a:off x="2874725" y="4381525"/>
              <a:ext cx="440350" cy="375675"/>
            </a:xfrm>
            <a:custGeom>
              <a:rect b="b" l="l" r="r" t="t"/>
              <a:pathLst>
                <a:path extrusionOk="0" h="15027" w="17614">
                  <a:moveTo>
                    <a:pt x="15339" y="0"/>
                  </a:moveTo>
                  <a:cubicBezTo>
                    <a:pt x="15129" y="0"/>
                    <a:pt x="14282" y="723"/>
                    <a:pt x="13944" y="2351"/>
                  </a:cubicBezTo>
                  <a:cubicBezTo>
                    <a:pt x="13543" y="4152"/>
                    <a:pt x="13443" y="5687"/>
                    <a:pt x="13810" y="6687"/>
                  </a:cubicBezTo>
                  <a:cubicBezTo>
                    <a:pt x="13810" y="6687"/>
                    <a:pt x="12042" y="7521"/>
                    <a:pt x="10808" y="9022"/>
                  </a:cubicBezTo>
                  <a:cubicBezTo>
                    <a:pt x="9474" y="10590"/>
                    <a:pt x="8807" y="11424"/>
                    <a:pt x="7139" y="12191"/>
                  </a:cubicBezTo>
                  <a:cubicBezTo>
                    <a:pt x="6772" y="12358"/>
                    <a:pt x="5971" y="12525"/>
                    <a:pt x="5104" y="12525"/>
                  </a:cubicBezTo>
                  <a:lnTo>
                    <a:pt x="701" y="12525"/>
                  </a:lnTo>
                  <a:cubicBezTo>
                    <a:pt x="334" y="12525"/>
                    <a:pt x="0" y="12658"/>
                    <a:pt x="34" y="12992"/>
                  </a:cubicBezTo>
                  <a:cubicBezTo>
                    <a:pt x="67" y="13326"/>
                    <a:pt x="1568" y="15027"/>
                    <a:pt x="2035" y="15027"/>
                  </a:cubicBezTo>
                  <a:lnTo>
                    <a:pt x="6605" y="15027"/>
                  </a:lnTo>
                  <a:cubicBezTo>
                    <a:pt x="7472" y="15027"/>
                    <a:pt x="8473" y="14193"/>
                    <a:pt x="9174" y="12859"/>
                  </a:cubicBezTo>
                  <a:cubicBezTo>
                    <a:pt x="9874" y="11524"/>
                    <a:pt x="10775" y="10724"/>
                    <a:pt x="11876" y="9523"/>
                  </a:cubicBezTo>
                  <a:cubicBezTo>
                    <a:pt x="12815" y="8528"/>
                    <a:pt x="13549" y="7945"/>
                    <a:pt x="14228" y="7945"/>
                  </a:cubicBezTo>
                  <a:cubicBezTo>
                    <a:pt x="14369" y="7945"/>
                    <a:pt x="14507" y="7970"/>
                    <a:pt x="14644" y="8022"/>
                  </a:cubicBezTo>
                  <a:cubicBezTo>
                    <a:pt x="15445" y="8322"/>
                    <a:pt x="15812" y="9056"/>
                    <a:pt x="15812" y="10090"/>
                  </a:cubicBezTo>
                  <a:lnTo>
                    <a:pt x="15812" y="15027"/>
                  </a:lnTo>
                  <a:lnTo>
                    <a:pt x="16612" y="15027"/>
                  </a:lnTo>
                  <a:cubicBezTo>
                    <a:pt x="16612" y="15027"/>
                    <a:pt x="16679" y="10924"/>
                    <a:pt x="16979" y="8088"/>
                  </a:cubicBezTo>
                  <a:cubicBezTo>
                    <a:pt x="17279" y="5387"/>
                    <a:pt x="17613" y="5186"/>
                    <a:pt x="17346" y="3752"/>
                  </a:cubicBezTo>
                  <a:cubicBezTo>
                    <a:pt x="17146" y="2384"/>
                    <a:pt x="15979" y="550"/>
                    <a:pt x="15378" y="16"/>
                  </a:cubicBezTo>
                  <a:cubicBezTo>
                    <a:pt x="15370" y="5"/>
                    <a:pt x="15357" y="0"/>
                    <a:pt x="153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8"/>
            <p:cNvSpPr/>
            <p:nvPr/>
          </p:nvSpPr>
          <p:spPr>
            <a:xfrm>
              <a:off x="2941450" y="4324375"/>
              <a:ext cx="316075" cy="380300"/>
            </a:xfrm>
            <a:custGeom>
              <a:rect b="b" l="l" r="r" t="t"/>
              <a:pathLst>
                <a:path extrusionOk="0" h="15212" w="12643">
                  <a:moveTo>
                    <a:pt x="7038" y="0"/>
                  </a:moveTo>
                  <a:cubicBezTo>
                    <a:pt x="6972" y="0"/>
                    <a:pt x="6872" y="100"/>
                    <a:pt x="6872" y="100"/>
                  </a:cubicBezTo>
                  <a:cubicBezTo>
                    <a:pt x="6838" y="167"/>
                    <a:pt x="6805" y="334"/>
                    <a:pt x="6805" y="434"/>
                  </a:cubicBezTo>
                  <a:cubicBezTo>
                    <a:pt x="6805" y="467"/>
                    <a:pt x="6805" y="534"/>
                    <a:pt x="6872" y="534"/>
                  </a:cubicBezTo>
                  <a:cubicBezTo>
                    <a:pt x="7305" y="634"/>
                    <a:pt x="8873" y="968"/>
                    <a:pt x="12009" y="1201"/>
                  </a:cubicBezTo>
                  <a:cubicBezTo>
                    <a:pt x="10508" y="1868"/>
                    <a:pt x="5537" y="4437"/>
                    <a:pt x="4270" y="7105"/>
                  </a:cubicBezTo>
                  <a:cubicBezTo>
                    <a:pt x="3269" y="9107"/>
                    <a:pt x="2302" y="10875"/>
                    <a:pt x="1835" y="11842"/>
                  </a:cubicBezTo>
                  <a:cubicBezTo>
                    <a:pt x="1534" y="11542"/>
                    <a:pt x="1301" y="11342"/>
                    <a:pt x="1101" y="11175"/>
                  </a:cubicBezTo>
                  <a:cubicBezTo>
                    <a:pt x="1101" y="11175"/>
                    <a:pt x="867" y="11108"/>
                    <a:pt x="834" y="11108"/>
                  </a:cubicBezTo>
                  <a:cubicBezTo>
                    <a:pt x="801" y="11108"/>
                    <a:pt x="334" y="11509"/>
                    <a:pt x="167" y="11642"/>
                  </a:cubicBezTo>
                  <a:cubicBezTo>
                    <a:pt x="0" y="11775"/>
                    <a:pt x="100" y="11876"/>
                    <a:pt x="100" y="11876"/>
                  </a:cubicBezTo>
                  <a:cubicBezTo>
                    <a:pt x="667" y="12309"/>
                    <a:pt x="2035" y="13377"/>
                    <a:pt x="2602" y="15211"/>
                  </a:cubicBezTo>
                  <a:lnTo>
                    <a:pt x="3703" y="14878"/>
                  </a:lnTo>
                  <a:cubicBezTo>
                    <a:pt x="3369" y="13810"/>
                    <a:pt x="2835" y="12976"/>
                    <a:pt x="2268" y="12309"/>
                  </a:cubicBezTo>
                  <a:cubicBezTo>
                    <a:pt x="2635" y="11375"/>
                    <a:pt x="3436" y="9274"/>
                    <a:pt x="4503" y="7105"/>
                  </a:cubicBezTo>
                  <a:cubicBezTo>
                    <a:pt x="5938" y="4203"/>
                    <a:pt x="12342" y="1668"/>
                    <a:pt x="12476" y="1635"/>
                  </a:cubicBezTo>
                  <a:cubicBezTo>
                    <a:pt x="12642" y="1601"/>
                    <a:pt x="12342" y="701"/>
                    <a:pt x="12342" y="701"/>
                  </a:cubicBezTo>
                  <a:cubicBezTo>
                    <a:pt x="9140" y="467"/>
                    <a:pt x="7505" y="134"/>
                    <a:pt x="70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8"/>
            <p:cNvSpPr/>
            <p:nvPr/>
          </p:nvSpPr>
          <p:spPr>
            <a:xfrm>
              <a:off x="4198175" y="4232650"/>
              <a:ext cx="435325" cy="469525"/>
            </a:xfrm>
            <a:custGeom>
              <a:rect b="b" l="l" r="r" t="t"/>
              <a:pathLst>
                <a:path extrusionOk="0" h="18781" w="17413">
                  <a:moveTo>
                    <a:pt x="15745" y="3202"/>
                  </a:moveTo>
                  <a:cubicBezTo>
                    <a:pt x="15912" y="2435"/>
                    <a:pt x="16112" y="1668"/>
                    <a:pt x="16379" y="934"/>
                  </a:cubicBezTo>
                  <a:lnTo>
                    <a:pt x="11308" y="0"/>
                  </a:lnTo>
                  <a:cubicBezTo>
                    <a:pt x="10741" y="2335"/>
                    <a:pt x="10141" y="4470"/>
                    <a:pt x="9574" y="6271"/>
                  </a:cubicBezTo>
                  <a:cubicBezTo>
                    <a:pt x="7772" y="11942"/>
                    <a:pt x="5237" y="14144"/>
                    <a:pt x="4437" y="14844"/>
                  </a:cubicBezTo>
                  <a:cubicBezTo>
                    <a:pt x="3636" y="15545"/>
                    <a:pt x="1535" y="16812"/>
                    <a:pt x="1068" y="16946"/>
                  </a:cubicBezTo>
                  <a:cubicBezTo>
                    <a:pt x="601" y="17112"/>
                    <a:pt x="0" y="17112"/>
                    <a:pt x="100" y="17312"/>
                  </a:cubicBezTo>
                  <a:cubicBezTo>
                    <a:pt x="167" y="17513"/>
                    <a:pt x="134" y="18480"/>
                    <a:pt x="1501" y="18480"/>
                  </a:cubicBezTo>
                  <a:cubicBezTo>
                    <a:pt x="2469" y="18480"/>
                    <a:pt x="2736" y="18180"/>
                    <a:pt x="2736" y="18180"/>
                  </a:cubicBezTo>
                  <a:cubicBezTo>
                    <a:pt x="2736" y="18180"/>
                    <a:pt x="3102" y="18480"/>
                    <a:pt x="4670" y="18480"/>
                  </a:cubicBezTo>
                  <a:cubicBezTo>
                    <a:pt x="6238" y="18480"/>
                    <a:pt x="6939" y="18780"/>
                    <a:pt x="8139" y="18013"/>
                  </a:cubicBezTo>
                  <a:cubicBezTo>
                    <a:pt x="11275" y="16145"/>
                    <a:pt x="10975" y="14711"/>
                    <a:pt x="13510" y="13176"/>
                  </a:cubicBezTo>
                  <a:cubicBezTo>
                    <a:pt x="15645" y="11875"/>
                    <a:pt x="17346" y="11342"/>
                    <a:pt x="17346" y="9574"/>
                  </a:cubicBezTo>
                  <a:cubicBezTo>
                    <a:pt x="17413" y="6938"/>
                    <a:pt x="15078" y="6138"/>
                    <a:pt x="15745" y="3202"/>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8"/>
            <p:cNvSpPr/>
            <p:nvPr/>
          </p:nvSpPr>
          <p:spPr>
            <a:xfrm>
              <a:off x="4214025" y="4381525"/>
              <a:ext cx="440325" cy="375675"/>
            </a:xfrm>
            <a:custGeom>
              <a:rect b="b" l="l" r="r" t="t"/>
              <a:pathLst>
                <a:path extrusionOk="0" h="15027" w="17613">
                  <a:moveTo>
                    <a:pt x="15364" y="0"/>
                  </a:moveTo>
                  <a:cubicBezTo>
                    <a:pt x="15128" y="0"/>
                    <a:pt x="14281" y="723"/>
                    <a:pt x="13943" y="2351"/>
                  </a:cubicBezTo>
                  <a:cubicBezTo>
                    <a:pt x="13576" y="4152"/>
                    <a:pt x="13443" y="5687"/>
                    <a:pt x="13810" y="6687"/>
                  </a:cubicBezTo>
                  <a:cubicBezTo>
                    <a:pt x="13810" y="6687"/>
                    <a:pt x="12075" y="7521"/>
                    <a:pt x="10808" y="9022"/>
                  </a:cubicBezTo>
                  <a:cubicBezTo>
                    <a:pt x="9473" y="10590"/>
                    <a:pt x="8806" y="11424"/>
                    <a:pt x="7138" y="12191"/>
                  </a:cubicBezTo>
                  <a:cubicBezTo>
                    <a:pt x="6772" y="12358"/>
                    <a:pt x="5971" y="12525"/>
                    <a:pt x="5104" y="12525"/>
                  </a:cubicBezTo>
                  <a:lnTo>
                    <a:pt x="734" y="12525"/>
                  </a:lnTo>
                  <a:cubicBezTo>
                    <a:pt x="334" y="12525"/>
                    <a:pt x="0" y="12658"/>
                    <a:pt x="67" y="12992"/>
                  </a:cubicBezTo>
                  <a:cubicBezTo>
                    <a:pt x="100" y="13326"/>
                    <a:pt x="1601" y="15027"/>
                    <a:pt x="2068" y="15027"/>
                  </a:cubicBezTo>
                  <a:lnTo>
                    <a:pt x="6605" y="15027"/>
                  </a:lnTo>
                  <a:cubicBezTo>
                    <a:pt x="7472" y="15027"/>
                    <a:pt x="8473" y="14193"/>
                    <a:pt x="9173" y="12859"/>
                  </a:cubicBezTo>
                  <a:cubicBezTo>
                    <a:pt x="9874" y="11524"/>
                    <a:pt x="10774" y="10724"/>
                    <a:pt x="11875" y="9523"/>
                  </a:cubicBezTo>
                  <a:cubicBezTo>
                    <a:pt x="12815" y="8528"/>
                    <a:pt x="13548" y="7945"/>
                    <a:pt x="14227" y="7945"/>
                  </a:cubicBezTo>
                  <a:cubicBezTo>
                    <a:pt x="14368" y="7945"/>
                    <a:pt x="14506" y="7970"/>
                    <a:pt x="14644" y="8022"/>
                  </a:cubicBezTo>
                  <a:cubicBezTo>
                    <a:pt x="15444" y="8322"/>
                    <a:pt x="15811" y="9056"/>
                    <a:pt x="15811" y="10090"/>
                  </a:cubicBezTo>
                  <a:lnTo>
                    <a:pt x="15811" y="15027"/>
                  </a:lnTo>
                  <a:lnTo>
                    <a:pt x="16612" y="15027"/>
                  </a:lnTo>
                  <a:cubicBezTo>
                    <a:pt x="16612" y="15027"/>
                    <a:pt x="16679" y="10924"/>
                    <a:pt x="16979" y="8088"/>
                  </a:cubicBezTo>
                  <a:cubicBezTo>
                    <a:pt x="17279" y="5387"/>
                    <a:pt x="17613" y="5186"/>
                    <a:pt x="17346" y="3752"/>
                  </a:cubicBezTo>
                  <a:cubicBezTo>
                    <a:pt x="17146" y="2384"/>
                    <a:pt x="16011" y="550"/>
                    <a:pt x="15411" y="16"/>
                  </a:cubicBezTo>
                  <a:cubicBezTo>
                    <a:pt x="15400" y="5"/>
                    <a:pt x="15385" y="0"/>
                    <a:pt x="153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8"/>
            <p:cNvSpPr/>
            <p:nvPr/>
          </p:nvSpPr>
          <p:spPr>
            <a:xfrm>
              <a:off x="4280725" y="4324375"/>
              <a:ext cx="316925" cy="380300"/>
            </a:xfrm>
            <a:custGeom>
              <a:rect b="b" l="l" r="r" t="t"/>
              <a:pathLst>
                <a:path extrusionOk="0" h="15212" w="12677">
                  <a:moveTo>
                    <a:pt x="7072" y="0"/>
                  </a:moveTo>
                  <a:cubicBezTo>
                    <a:pt x="6972" y="0"/>
                    <a:pt x="6906" y="100"/>
                    <a:pt x="6906" y="100"/>
                  </a:cubicBezTo>
                  <a:cubicBezTo>
                    <a:pt x="6839" y="167"/>
                    <a:pt x="6805" y="334"/>
                    <a:pt x="6805" y="434"/>
                  </a:cubicBezTo>
                  <a:cubicBezTo>
                    <a:pt x="6805" y="467"/>
                    <a:pt x="6805" y="534"/>
                    <a:pt x="6906" y="534"/>
                  </a:cubicBezTo>
                  <a:cubicBezTo>
                    <a:pt x="7306" y="634"/>
                    <a:pt x="8907" y="968"/>
                    <a:pt x="12009" y="1201"/>
                  </a:cubicBezTo>
                  <a:cubicBezTo>
                    <a:pt x="10508" y="1868"/>
                    <a:pt x="5571" y="4437"/>
                    <a:pt x="4270" y="7105"/>
                  </a:cubicBezTo>
                  <a:cubicBezTo>
                    <a:pt x="3270" y="9107"/>
                    <a:pt x="2302" y="10875"/>
                    <a:pt x="1835" y="11842"/>
                  </a:cubicBezTo>
                  <a:cubicBezTo>
                    <a:pt x="1568" y="11542"/>
                    <a:pt x="1302" y="11342"/>
                    <a:pt x="1101" y="11175"/>
                  </a:cubicBezTo>
                  <a:cubicBezTo>
                    <a:pt x="1101" y="11175"/>
                    <a:pt x="901" y="11108"/>
                    <a:pt x="835" y="11108"/>
                  </a:cubicBezTo>
                  <a:cubicBezTo>
                    <a:pt x="801" y="11108"/>
                    <a:pt x="334" y="11509"/>
                    <a:pt x="167" y="11642"/>
                  </a:cubicBezTo>
                  <a:cubicBezTo>
                    <a:pt x="1" y="11775"/>
                    <a:pt x="101" y="11876"/>
                    <a:pt x="101" y="11876"/>
                  </a:cubicBezTo>
                  <a:cubicBezTo>
                    <a:pt x="668" y="12309"/>
                    <a:pt x="2035" y="13377"/>
                    <a:pt x="2602" y="15211"/>
                  </a:cubicBezTo>
                  <a:lnTo>
                    <a:pt x="3703" y="14878"/>
                  </a:lnTo>
                  <a:cubicBezTo>
                    <a:pt x="3370" y="13810"/>
                    <a:pt x="2836" y="12976"/>
                    <a:pt x="2269" y="12309"/>
                  </a:cubicBezTo>
                  <a:cubicBezTo>
                    <a:pt x="2636" y="11375"/>
                    <a:pt x="3436" y="9274"/>
                    <a:pt x="4504" y="7105"/>
                  </a:cubicBezTo>
                  <a:cubicBezTo>
                    <a:pt x="5938" y="4203"/>
                    <a:pt x="12343" y="1668"/>
                    <a:pt x="12476" y="1635"/>
                  </a:cubicBezTo>
                  <a:cubicBezTo>
                    <a:pt x="12676" y="1601"/>
                    <a:pt x="12343" y="701"/>
                    <a:pt x="12343" y="701"/>
                  </a:cubicBezTo>
                  <a:cubicBezTo>
                    <a:pt x="9140" y="467"/>
                    <a:pt x="7506" y="134"/>
                    <a:pt x="70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8"/>
            <p:cNvSpPr/>
            <p:nvPr/>
          </p:nvSpPr>
          <p:spPr>
            <a:xfrm>
              <a:off x="4576775" y="4558900"/>
              <a:ext cx="368625" cy="211275"/>
            </a:xfrm>
            <a:custGeom>
              <a:rect b="b" l="l" r="r" t="t"/>
              <a:pathLst>
                <a:path extrusionOk="0" h="8451" w="14745">
                  <a:moveTo>
                    <a:pt x="7626" y="1"/>
                  </a:moveTo>
                  <a:cubicBezTo>
                    <a:pt x="4815" y="1"/>
                    <a:pt x="1727" y="862"/>
                    <a:pt x="0" y="3328"/>
                  </a:cubicBezTo>
                  <a:lnTo>
                    <a:pt x="201" y="7665"/>
                  </a:lnTo>
                  <a:cubicBezTo>
                    <a:pt x="201" y="7665"/>
                    <a:pt x="927" y="8451"/>
                    <a:pt x="2923" y="8451"/>
                  </a:cubicBezTo>
                  <a:cubicBezTo>
                    <a:pt x="3922" y="8451"/>
                    <a:pt x="5237" y="8254"/>
                    <a:pt x="6939" y="7665"/>
                  </a:cubicBezTo>
                  <a:cubicBezTo>
                    <a:pt x="12009" y="5930"/>
                    <a:pt x="14744" y="3862"/>
                    <a:pt x="13643" y="1927"/>
                  </a:cubicBezTo>
                  <a:cubicBezTo>
                    <a:pt x="13119" y="913"/>
                    <a:pt x="10519" y="1"/>
                    <a:pt x="76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8"/>
            <p:cNvSpPr/>
            <p:nvPr/>
          </p:nvSpPr>
          <p:spPr>
            <a:xfrm>
              <a:off x="3897125" y="4435275"/>
              <a:ext cx="360275" cy="220125"/>
            </a:xfrm>
            <a:custGeom>
              <a:rect b="b" l="l" r="r" t="t"/>
              <a:pathLst>
                <a:path extrusionOk="0" h="8805" w="14411">
                  <a:moveTo>
                    <a:pt x="1268" y="1"/>
                  </a:moveTo>
                  <a:cubicBezTo>
                    <a:pt x="1268" y="1"/>
                    <a:pt x="0" y="1502"/>
                    <a:pt x="834" y="5071"/>
                  </a:cubicBezTo>
                  <a:cubicBezTo>
                    <a:pt x="1491" y="8026"/>
                    <a:pt x="8410" y="8804"/>
                    <a:pt x="11999" y="8804"/>
                  </a:cubicBezTo>
                  <a:cubicBezTo>
                    <a:pt x="12785" y="8804"/>
                    <a:pt x="13411" y="8767"/>
                    <a:pt x="13777" y="8707"/>
                  </a:cubicBezTo>
                  <a:lnTo>
                    <a:pt x="144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8"/>
            <p:cNvSpPr/>
            <p:nvPr/>
          </p:nvSpPr>
          <p:spPr>
            <a:xfrm>
              <a:off x="3414275" y="2222025"/>
              <a:ext cx="1523625" cy="2563375"/>
            </a:xfrm>
            <a:custGeom>
              <a:rect b="b" l="l" r="r" t="t"/>
              <a:pathLst>
                <a:path extrusionOk="0" h="102535" w="60945">
                  <a:moveTo>
                    <a:pt x="21349" y="1"/>
                  </a:moveTo>
                  <a:lnTo>
                    <a:pt x="5705" y="2469"/>
                  </a:lnTo>
                  <a:cubicBezTo>
                    <a:pt x="5705" y="2469"/>
                    <a:pt x="3970" y="4371"/>
                    <a:pt x="2869" y="10241"/>
                  </a:cubicBezTo>
                  <a:cubicBezTo>
                    <a:pt x="1735" y="16079"/>
                    <a:pt x="1" y="24685"/>
                    <a:pt x="4871" y="44933"/>
                  </a:cubicBezTo>
                  <a:cubicBezTo>
                    <a:pt x="9707" y="65181"/>
                    <a:pt x="12776" y="85529"/>
                    <a:pt x="9908" y="102074"/>
                  </a:cubicBezTo>
                  <a:cubicBezTo>
                    <a:pt x="9908" y="102074"/>
                    <a:pt x="12779" y="102534"/>
                    <a:pt x="16527" y="102534"/>
                  </a:cubicBezTo>
                  <a:cubicBezTo>
                    <a:pt x="19623" y="102534"/>
                    <a:pt x="23317" y="102220"/>
                    <a:pt x="26486" y="101073"/>
                  </a:cubicBezTo>
                  <a:cubicBezTo>
                    <a:pt x="33491" y="98571"/>
                    <a:pt x="33825" y="96870"/>
                    <a:pt x="32490" y="96270"/>
                  </a:cubicBezTo>
                  <a:cubicBezTo>
                    <a:pt x="31156" y="95703"/>
                    <a:pt x="25285" y="96203"/>
                    <a:pt x="22183" y="93868"/>
                  </a:cubicBezTo>
                  <a:cubicBezTo>
                    <a:pt x="19559" y="91843"/>
                    <a:pt x="19349" y="90257"/>
                    <a:pt x="21409" y="90257"/>
                  </a:cubicBezTo>
                  <a:cubicBezTo>
                    <a:pt x="21757" y="90257"/>
                    <a:pt x="22172" y="90302"/>
                    <a:pt x="22650" y="90399"/>
                  </a:cubicBezTo>
                  <a:cubicBezTo>
                    <a:pt x="25952" y="91099"/>
                    <a:pt x="32390" y="96070"/>
                    <a:pt x="40263" y="97938"/>
                  </a:cubicBezTo>
                  <a:cubicBezTo>
                    <a:pt x="42024" y="98355"/>
                    <a:pt x="43509" y="98525"/>
                    <a:pt x="44801" y="98525"/>
                  </a:cubicBezTo>
                  <a:cubicBezTo>
                    <a:pt x="49285" y="98525"/>
                    <a:pt x="51436" y="96487"/>
                    <a:pt x="54673" y="95736"/>
                  </a:cubicBezTo>
                  <a:cubicBezTo>
                    <a:pt x="56012" y="95412"/>
                    <a:pt x="57078" y="95270"/>
                    <a:pt x="57907" y="95270"/>
                  </a:cubicBezTo>
                  <a:cubicBezTo>
                    <a:pt x="59638" y="95270"/>
                    <a:pt x="60333" y="95890"/>
                    <a:pt x="60310" y="96770"/>
                  </a:cubicBezTo>
                  <a:cubicBezTo>
                    <a:pt x="60310" y="96770"/>
                    <a:pt x="60944" y="96203"/>
                    <a:pt x="60077" y="94368"/>
                  </a:cubicBezTo>
                  <a:cubicBezTo>
                    <a:pt x="59176" y="92567"/>
                    <a:pt x="47668" y="56908"/>
                    <a:pt x="42631" y="38061"/>
                  </a:cubicBezTo>
                  <a:cubicBezTo>
                    <a:pt x="42631" y="38061"/>
                    <a:pt x="43632" y="31357"/>
                    <a:pt x="42965" y="28555"/>
                  </a:cubicBezTo>
                  <a:cubicBezTo>
                    <a:pt x="42297" y="25753"/>
                    <a:pt x="39595" y="21883"/>
                    <a:pt x="36994" y="19615"/>
                  </a:cubicBezTo>
                  <a:cubicBezTo>
                    <a:pt x="34425" y="17380"/>
                    <a:pt x="33591" y="16613"/>
                    <a:pt x="33291" y="15946"/>
                  </a:cubicBezTo>
                  <a:cubicBezTo>
                    <a:pt x="32991" y="15278"/>
                    <a:pt x="30022" y="2769"/>
                    <a:pt x="213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8"/>
            <p:cNvSpPr/>
            <p:nvPr/>
          </p:nvSpPr>
          <p:spPr>
            <a:xfrm>
              <a:off x="3536875" y="2385475"/>
              <a:ext cx="919000" cy="1501950"/>
            </a:xfrm>
            <a:custGeom>
              <a:rect b="b" l="l" r="r" t="t"/>
              <a:pathLst>
                <a:path extrusionOk="0" h="60078" w="36760">
                  <a:moveTo>
                    <a:pt x="0" y="1"/>
                  </a:moveTo>
                  <a:cubicBezTo>
                    <a:pt x="0" y="1"/>
                    <a:pt x="801" y="869"/>
                    <a:pt x="2202" y="2503"/>
                  </a:cubicBezTo>
                  <a:cubicBezTo>
                    <a:pt x="2535" y="2870"/>
                    <a:pt x="3002" y="3270"/>
                    <a:pt x="3436" y="3703"/>
                  </a:cubicBezTo>
                  <a:cubicBezTo>
                    <a:pt x="3936" y="4137"/>
                    <a:pt x="4437" y="4637"/>
                    <a:pt x="5004" y="5138"/>
                  </a:cubicBezTo>
                  <a:cubicBezTo>
                    <a:pt x="5537" y="5638"/>
                    <a:pt x="6171" y="6139"/>
                    <a:pt x="6838" y="6672"/>
                  </a:cubicBezTo>
                  <a:cubicBezTo>
                    <a:pt x="7138" y="6972"/>
                    <a:pt x="7439" y="7206"/>
                    <a:pt x="7839" y="7506"/>
                  </a:cubicBezTo>
                  <a:cubicBezTo>
                    <a:pt x="8206" y="7773"/>
                    <a:pt x="8573" y="8007"/>
                    <a:pt x="8940" y="8307"/>
                  </a:cubicBezTo>
                  <a:cubicBezTo>
                    <a:pt x="12009" y="10508"/>
                    <a:pt x="15911" y="12810"/>
                    <a:pt x="20548" y="14711"/>
                  </a:cubicBezTo>
                  <a:cubicBezTo>
                    <a:pt x="22850" y="15679"/>
                    <a:pt x="25351" y="16546"/>
                    <a:pt x="27920" y="17347"/>
                  </a:cubicBezTo>
                  <a:cubicBezTo>
                    <a:pt x="29221" y="17714"/>
                    <a:pt x="30555" y="18147"/>
                    <a:pt x="31889" y="18514"/>
                  </a:cubicBezTo>
                  <a:cubicBezTo>
                    <a:pt x="32223" y="18614"/>
                    <a:pt x="32557" y="18681"/>
                    <a:pt x="32890" y="18814"/>
                  </a:cubicBezTo>
                  <a:cubicBezTo>
                    <a:pt x="33224" y="18881"/>
                    <a:pt x="33557" y="19014"/>
                    <a:pt x="33858" y="19148"/>
                  </a:cubicBezTo>
                  <a:cubicBezTo>
                    <a:pt x="34124" y="19281"/>
                    <a:pt x="34425" y="19448"/>
                    <a:pt x="34691" y="19615"/>
                  </a:cubicBezTo>
                  <a:cubicBezTo>
                    <a:pt x="34925" y="19815"/>
                    <a:pt x="35092" y="20015"/>
                    <a:pt x="35259" y="20282"/>
                  </a:cubicBezTo>
                  <a:cubicBezTo>
                    <a:pt x="35559" y="20816"/>
                    <a:pt x="35692" y="21450"/>
                    <a:pt x="35726" y="22117"/>
                  </a:cubicBezTo>
                  <a:cubicBezTo>
                    <a:pt x="35759" y="22450"/>
                    <a:pt x="35726" y="22784"/>
                    <a:pt x="35726" y="23117"/>
                  </a:cubicBezTo>
                  <a:cubicBezTo>
                    <a:pt x="35726" y="23451"/>
                    <a:pt x="35692" y="23785"/>
                    <a:pt x="35625" y="24118"/>
                  </a:cubicBezTo>
                  <a:cubicBezTo>
                    <a:pt x="35492" y="25452"/>
                    <a:pt x="35192" y="26787"/>
                    <a:pt x="34792" y="28054"/>
                  </a:cubicBezTo>
                  <a:cubicBezTo>
                    <a:pt x="34091" y="30656"/>
                    <a:pt x="33391" y="33158"/>
                    <a:pt x="32723" y="35560"/>
                  </a:cubicBezTo>
                  <a:cubicBezTo>
                    <a:pt x="32056" y="37995"/>
                    <a:pt x="31422" y="40296"/>
                    <a:pt x="30855" y="42398"/>
                  </a:cubicBezTo>
                  <a:cubicBezTo>
                    <a:pt x="30255" y="44533"/>
                    <a:pt x="29688" y="46501"/>
                    <a:pt x="29188" y="48335"/>
                  </a:cubicBezTo>
                  <a:cubicBezTo>
                    <a:pt x="27119" y="55574"/>
                    <a:pt x="25919" y="60077"/>
                    <a:pt x="25919" y="60077"/>
                  </a:cubicBezTo>
                  <a:cubicBezTo>
                    <a:pt x="25919" y="60077"/>
                    <a:pt x="27386" y="55674"/>
                    <a:pt x="29688" y="48502"/>
                  </a:cubicBezTo>
                  <a:cubicBezTo>
                    <a:pt x="30222" y="46701"/>
                    <a:pt x="30889" y="44733"/>
                    <a:pt x="31523" y="42631"/>
                  </a:cubicBezTo>
                  <a:cubicBezTo>
                    <a:pt x="32123" y="40496"/>
                    <a:pt x="32790" y="38195"/>
                    <a:pt x="33524" y="35826"/>
                  </a:cubicBezTo>
                  <a:cubicBezTo>
                    <a:pt x="34224" y="33458"/>
                    <a:pt x="34958" y="30890"/>
                    <a:pt x="35726" y="28321"/>
                  </a:cubicBezTo>
                  <a:cubicBezTo>
                    <a:pt x="36092" y="27020"/>
                    <a:pt x="36393" y="25653"/>
                    <a:pt x="36593" y="24218"/>
                  </a:cubicBezTo>
                  <a:cubicBezTo>
                    <a:pt x="36693" y="23851"/>
                    <a:pt x="36693" y="23518"/>
                    <a:pt x="36726" y="23151"/>
                  </a:cubicBezTo>
                  <a:cubicBezTo>
                    <a:pt x="36726" y="22784"/>
                    <a:pt x="36760" y="22384"/>
                    <a:pt x="36726" y="22017"/>
                  </a:cubicBezTo>
                  <a:cubicBezTo>
                    <a:pt x="36693" y="21283"/>
                    <a:pt x="36559" y="20482"/>
                    <a:pt x="36159" y="19715"/>
                  </a:cubicBezTo>
                  <a:cubicBezTo>
                    <a:pt x="35926" y="19348"/>
                    <a:pt x="35659" y="19014"/>
                    <a:pt x="35325" y="18781"/>
                  </a:cubicBezTo>
                  <a:cubicBezTo>
                    <a:pt x="34992" y="18514"/>
                    <a:pt x="34658" y="18314"/>
                    <a:pt x="34258" y="18181"/>
                  </a:cubicBezTo>
                  <a:cubicBezTo>
                    <a:pt x="33891" y="18014"/>
                    <a:pt x="33557" y="17947"/>
                    <a:pt x="33224" y="17814"/>
                  </a:cubicBezTo>
                  <a:cubicBezTo>
                    <a:pt x="32857" y="17714"/>
                    <a:pt x="32523" y="17613"/>
                    <a:pt x="32190" y="17513"/>
                  </a:cubicBezTo>
                  <a:cubicBezTo>
                    <a:pt x="30855" y="17146"/>
                    <a:pt x="29521" y="16779"/>
                    <a:pt x="28220" y="16379"/>
                  </a:cubicBezTo>
                  <a:cubicBezTo>
                    <a:pt x="25618" y="15645"/>
                    <a:pt x="23183" y="14811"/>
                    <a:pt x="20882" y="13877"/>
                  </a:cubicBezTo>
                  <a:cubicBezTo>
                    <a:pt x="16312" y="12109"/>
                    <a:pt x="12342" y="9941"/>
                    <a:pt x="9240" y="7840"/>
                  </a:cubicBezTo>
                  <a:lnTo>
                    <a:pt x="8139" y="7106"/>
                  </a:lnTo>
                  <a:cubicBezTo>
                    <a:pt x="7739" y="6839"/>
                    <a:pt x="7405" y="6539"/>
                    <a:pt x="7072" y="6305"/>
                  </a:cubicBezTo>
                  <a:cubicBezTo>
                    <a:pt x="6405" y="5772"/>
                    <a:pt x="5804" y="5305"/>
                    <a:pt x="5204" y="4838"/>
                  </a:cubicBezTo>
                  <a:cubicBezTo>
                    <a:pt x="4637" y="4337"/>
                    <a:pt x="4103" y="3870"/>
                    <a:pt x="3636" y="3470"/>
                  </a:cubicBezTo>
                  <a:cubicBezTo>
                    <a:pt x="3169" y="3036"/>
                    <a:pt x="2702" y="2669"/>
                    <a:pt x="2335" y="2302"/>
                  </a:cubicBezTo>
                  <a:cubicBezTo>
                    <a:pt x="834" y="835"/>
                    <a:pt x="0"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8"/>
            <p:cNvSpPr/>
            <p:nvPr/>
          </p:nvSpPr>
          <p:spPr>
            <a:xfrm>
              <a:off x="3903800" y="3924075"/>
              <a:ext cx="271875" cy="578775"/>
            </a:xfrm>
            <a:custGeom>
              <a:rect b="b" l="l" r="r" t="t"/>
              <a:pathLst>
                <a:path extrusionOk="0" h="23151" w="10875">
                  <a:moveTo>
                    <a:pt x="10841" y="1"/>
                  </a:moveTo>
                  <a:cubicBezTo>
                    <a:pt x="10841" y="1"/>
                    <a:pt x="10708" y="435"/>
                    <a:pt x="10474" y="1135"/>
                  </a:cubicBezTo>
                  <a:cubicBezTo>
                    <a:pt x="10341" y="1469"/>
                    <a:pt x="10174" y="1902"/>
                    <a:pt x="9974" y="2369"/>
                  </a:cubicBezTo>
                  <a:cubicBezTo>
                    <a:pt x="9807" y="2870"/>
                    <a:pt x="9540" y="3403"/>
                    <a:pt x="9307" y="4004"/>
                  </a:cubicBezTo>
                  <a:cubicBezTo>
                    <a:pt x="9040" y="4571"/>
                    <a:pt x="8740" y="5205"/>
                    <a:pt x="8406" y="5872"/>
                  </a:cubicBezTo>
                  <a:cubicBezTo>
                    <a:pt x="8139" y="6539"/>
                    <a:pt x="7806" y="7239"/>
                    <a:pt x="7405" y="7973"/>
                  </a:cubicBezTo>
                  <a:cubicBezTo>
                    <a:pt x="6705" y="9374"/>
                    <a:pt x="5904" y="10909"/>
                    <a:pt x="5070" y="12410"/>
                  </a:cubicBezTo>
                  <a:cubicBezTo>
                    <a:pt x="4237" y="13911"/>
                    <a:pt x="3403" y="15412"/>
                    <a:pt x="2635" y="16813"/>
                  </a:cubicBezTo>
                  <a:cubicBezTo>
                    <a:pt x="2202" y="17513"/>
                    <a:pt x="1835" y="18181"/>
                    <a:pt x="1501" y="18814"/>
                  </a:cubicBezTo>
                  <a:cubicBezTo>
                    <a:pt x="1334" y="19148"/>
                    <a:pt x="1134" y="19415"/>
                    <a:pt x="968" y="19715"/>
                  </a:cubicBezTo>
                  <a:cubicBezTo>
                    <a:pt x="801" y="20015"/>
                    <a:pt x="634" y="20315"/>
                    <a:pt x="467" y="20649"/>
                  </a:cubicBezTo>
                  <a:cubicBezTo>
                    <a:pt x="167" y="21249"/>
                    <a:pt x="0" y="21883"/>
                    <a:pt x="67" y="22517"/>
                  </a:cubicBezTo>
                  <a:cubicBezTo>
                    <a:pt x="234" y="22717"/>
                    <a:pt x="334" y="22984"/>
                    <a:pt x="434" y="23151"/>
                  </a:cubicBezTo>
                  <a:cubicBezTo>
                    <a:pt x="400" y="22817"/>
                    <a:pt x="534" y="22550"/>
                    <a:pt x="834" y="22384"/>
                  </a:cubicBezTo>
                  <a:cubicBezTo>
                    <a:pt x="767" y="21983"/>
                    <a:pt x="901" y="21450"/>
                    <a:pt x="1168" y="20882"/>
                  </a:cubicBezTo>
                  <a:cubicBezTo>
                    <a:pt x="1401" y="20349"/>
                    <a:pt x="1768" y="19715"/>
                    <a:pt x="2102" y="19115"/>
                  </a:cubicBezTo>
                  <a:cubicBezTo>
                    <a:pt x="2469" y="18481"/>
                    <a:pt x="2836" y="17780"/>
                    <a:pt x="3202" y="17046"/>
                  </a:cubicBezTo>
                  <a:cubicBezTo>
                    <a:pt x="3970" y="15645"/>
                    <a:pt x="4737" y="14144"/>
                    <a:pt x="5537" y="12610"/>
                  </a:cubicBezTo>
                  <a:cubicBezTo>
                    <a:pt x="6338" y="11109"/>
                    <a:pt x="7072" y="9541"/>
                    <a:pt x="7739" y="8107"/>
                  </a:cubicBezTo>
                  <a:cubicBezTo>
                    <a:pt x="8073" y="7373"/>
                    <a:pt x="8406" y="6672"/>
                    <a:pt x="8706" y="5972"/>
                  </a:cubicBezTo>
                  <a:cubicBezTo>
                    <a:pt x="9007" y="5305"/>
                    <a:pt x="9240" y="4638"/>
                    <a:pt x="9507" y="4037"/>
                  </a:cubicBezTo>
                  <a:cubicBezTo>
                    <a:pt x="9707" y="3470"/>
                    <a:pt x="9974" y="2936"/>
                    <a:pt x="10141" y="2436"/>
                  </a:cubicBezTo>
                  <a:cubicBezTo>
                    <a:pt x="10308" y="1936"/>
                    <a:pt x="10474" y="1502"/>
                    <a:pt x="10541" y="1135"/>
                  </a:cubicBezTo>
                  <a:cubicBezTo>
                    <a:pt x="10741" y="435"/>
                    <a:pt x="10875" y="1"/>
                    <a:pt x="108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8"/>
            <p:cNvSpPr/>
            <p:nvPr/>
          </p:nvSpPr>
          <p:spPr>
            <a:xfrm>
              <a:off x="4362450" y="3169375"/>
              <a:ext cx="143475" cy="1388525"/>
            </a:xfrm>
            <a:custGeom>
              <a:rect b="b" l="l" r="r" t="t"/>
              <a:pathLst>
                <a:path extrusionOk="0" h="55541" w="5739">
                  <a:moveTo>
                    <a:pt x="4737" y="1"/>
                  </a:moveTo>
                  <a:lnTo>
                    <a:pt x="4737" y="1"/>
                  </a:lnTo>
                  <a:cubicBezTo>
                    <a:pt x="4714" y="94"/>
                    <a:pt x="4707" y="155"/>
                    <a:pt x="4705" y="183"/>
                  </a:cubicBezTo>
                  <a:lnTo>
                    <a:pt x="4705" y="183"/>
                  </a:lnTo>
                  <a:cubicBezTo>
                    <a:pt x="4716" y="121"/>
                    <a:pt x="4727" y="60"/>
                    <a:pt x="4737" y="1"/>
                  </a:cubicBezTo>
                  <a:close/>
                  <a:moveTo>
                    <a:pt x="4705" y="183"/>
                  </a:moveTo>
                  <a:lnTo>
                    <a:pt x="4705" y="183"/>
                  </a:lnTo>
                  <a:cubicBezTo>
                    <a:pt x="4609" y="714"/>
                    <a:pt x="4490" y="1341"/>
                    <a:pt x="4370" y="1969"/>
                  </a:cubicBezTo>
                  <a:cubicBezTo>
                    <a:pt x="4170" y="3069"/>
                    <a:pt x="3970" y="4337"/>
                    <a:pt x="3737" y="5705"/>
                  </a:cubicBezTo>
                  <a:cubicBezTo>
                    <a:pt x="3637" y="6372"/>
                    <a:pt x="3536" y="7139"/>
                    <a:pt x="3403" y="7840"/>
                  </a:cubicBezTo>
                  <a:cubicBezTo>
                    <a:pt x="3336" y="8607"/>
                    <a:pt x="3203" y="9341"/>
                    <a:pt x="3069" y="10141"/>
                  </a:cubicBezTo>
                  <a:cubicBezTo>
                    <a:pt x="2969" y="10908"/>
                    <a:pt x="2869" y="11709"/>
                    <a:pt x="2736" y="12543"/>
                  </a:cubicBezTo>
                  <a:cubicBezTo>
                    <a:pt x="2669" y="13377"/>
                    <a:pt x="2536" y="14211"/>
                    <a:pt x="2469" y="15111"/>
                  </a:cubicBezTo>
                  <a:cubicBezTo>
                    <a:pt x="2236" y="16813"/>
                    <a:pt x="2035" y="18614"/>
                    <a:pt x="1835" y="20449"/>
                  </a:cubicBezTo>
                  <a:cubicBezTo>
                    <a:pt x="1635" y="22217"/>
                    <a:pt x="1468" y="24118"/>
                    <a:pt x="1235" y="25953"/>
                  </a:cubicBezTo>
                  <a:cubicBezTo>
                    <a:pt x="1035" y="27787"/>
                    <a:pt x="868" y="29622"/>
                    <a:pt x="701" y="31456"/>
                  </a:cubicBezTo>
                  <a:cubicBezTo>
                    <a:pt x="534" y="33291"/>
                    <a:pt x="368" y="35026"/>
                    <a:pt x="301" y="36794"/>
                  </a:cubicBezTo>
                  <a:cubicBezTo>
                    <a:pt x="167" y="38528"/>
                    <a:pt x="67" y="40196"/>
                    <a:pt x="34" y="41797"/>
                  </a:cubicBezTo>
                  <a:cubicBezTo>
                    <a:pt x="34" y="42564"/>
                    <a:pt x="1" y="43365"/>
                    <a:pt x="1" y="44132"/>
                  </a:cubicBezTo>
                  <a:lnTo>
                    <a:pt x="1" y="46300"/>
                  </a:lnTo>
                  <a:cubicBezTo>
                    <a:pt x="34" y="47668"/>
                    <a:pt x="67" y="48969"/>
                    <a:pt x="167" y="50070"/>
                  </a:cubicBezTo>
                  <a:cubicBezTo>
                    <a:pt x="201" y="50637"/>
                    <a:pt x="234" y="51171"/>
                    <a:pt x="301" y="51671"/>
                  </a:cubicBezTo>
                  <a:cubicBezTo>
                    <a:pt x="334" y="52171"/>
                    <a:pt x="368" y="52572"/>
                    <a:pt x="401" y="53005"/>
                  </a:cubicBezTo>
                  <a:cubicBezTo>
                    <a:pt x="501" y="53806"/>
                    <a:pt x="568" y="54406"/>
                    <a:pt x="634" y="54873"/>
                  </a:cubicBezTo>
                  <a:cubicBezTo>
                    <a:pt x="668" y="55307"/>
                    <a:pt x="701" y="55540"/>
                    <a:pt x="701" y="55540"/>
                  </a:cubicBezTo>
                  <a:lnTo>
                    <a:pt x="734" y="55540"/>
                  </a:lnTo>
                  <a:cubicBezTo>
                    <a:pt x="734" y="55540"/>
                    <a:pt x="701" y="55307"/>
                    <a:pt x="701" y="54873"/>
                  </a:cubicBezTo>
                  <a:cubicBezTo>
                    <a:pt x="668" y="54473"/>
                    <a:pt x="568" y="53806"/>
                    <a:pt x="534" y="53005"/>
                  </a:cubicBezTo>
                  <a:cubicBezTo>
                    <a:pt x="501" y="52572"/>
                    <a:pt x="501" y="52171"/>
                    <a:pt x="468" y="51671"/>
                  </a:cubicBezTo>
                  <a:cubicBezTo>
                    <a:pt x="401" y="51171"/>
                    <a:pt x="401" y="50670"/>
                    <a:pt x="368" y="50070"/>
                  </a:cubicBezTo>
                  <a:cubicBezTo>
                    <a:pt x="334" y="48969"/>
                    <a:pt x="301" y="47701"/>
                    <a:pt x="334" y="46300"/>
                  </a:cubicBezTo>
                  <a:cubicBezTo>
                    <a:pt x="334" y="45567"/>
                    <a:pt x="368" y="44866"/>
                    <a:pt x="368" y="44132"/>
                  </a:cubicBezTo>
                  <a:cubicBezTo>
                    <a:pt x="401" y="43365"/>
                    <a:pt x="468" y="42631"/>
                    <a:pt x="501" y="41831"/>
                  </a:cubicBezTo>
                  <a:cubicBezTo>
                    <a:pt x="568" y="40229"/>
                    <a:pt x="701" y="38562"/>
                    <a:pt x="901" y="36860"/>
                  </a:cubicBezTo>
                  <a:cubicBezTo>
                    <a:pt x="1068" y="35159"/>
                    <a:pt x="1302" y="33358"/>
                    <a:pt x="1502" y="31557"/>
                  </a:cubicBezTo>
                  <a:cubicBezTo>
                    <a:pt x="1702" y="29789"/>
                    <a:pt x="1969" y="27954"/>
                    <a:pt x="2202" y="26119"/>
                  </a:cubicBezTo>
                  <a:cubicBezTo>
                    <a:pt x="2469" y="24285"/>
                    <a:pt x="2703" y="22450"/>
                    <a:pt x="2969" y="20649"/>
                  </a:cubicBezTo>
                  <a:cubicBezTo>
                    <a:pt x="3203" y="18847"/>
                    <a:pt x="3470" y="17046"/>
                    <a:pt x="3703" y="15345"/>
                  </a:cubicBezTo>
                  <a:cubicBezTo>
                    <a:pt x="3837" y="14478"/>
                    <a:pt x="3970" y="13644"/>
                    <a:pt x="4070" y="12843"/>
                  </a:cubicBezTo>
                  <a:cubicBezTo>
                    <a:pt x="4204" y="12009"/>
                    <a:pt x="4337" y="11209"/>
                    <a:pt x="4504" y="10441"/>
                  </a:cubicBezTo>
                  <a:cubicBezTo>
                    <a:pt x="4637" y="9641"/>
                    <a:pt x="4737" y="8874"/>
                    <a:pt x="4871" y="8140"/>
                  </a:cubicBezTo>
                  <a:cubicBezTo>
                    <a:pt x="5004" y="7373"/>
                    <a:pt x="5138" y="6705"/>
                    <a:pt x="5304" y="6005"/>
                  </a:cubicBezTo>
                  <a:cubicBezTo>
                    <a:pt x="5404" y="5204"/>
                    <a:pt x="5571" y="4437"/>
                    <a:pt x="5738" y="3703"/>
                  </a:cubicBezTo>
                  <a:cubicBezTo>
                    <a:pt x="5338" y="2469"/>
                    <a:pt x="5004" y="1302"/>
                    <a:pt x="4704" y="201"/>
                  </a:cubicBezTo>
                  <a:cubicBezTo>
                    <a:pt x="4704" y="201"/>
                    <a:pt x="4704" y="195"/>
                    <a:pt x="4705" y="18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8"/>
            <p:cNvSpPr/>
            <p:nvPr/>
          </p:nvSpPr>
          <p:spPr>
            <a:xfrm>
              <a:off x="4444175" y="3436225"/>
              <a:ext cx="170150" cy="1104150"/>
            </a:xfrm>
            <a:custGeom>
              <a:rect b="b" l="l" r="r" t="t"/>
              <a:pathLst>
                <a:path extrusionOk="0" h="44166" w="6806">
                  <a:moveTo>
                    <a:pt x="1068" y="1"/>
                  </a:moveTo>
                  <a:lnTo>
                    <a:pt x="1" y="34"/>
                  </a:lnTo>
                  <a:cubicBezTo>
                    <a:pt x="1" y="34"/>
                    <a:pt x="1" y="2836"/>
                    <a:pt x="167" y="7039"/>
                  </a:cubicBezTo>
                  <a:cubicBezTo>
                    <a:pt x="234" y="8107"/>
                    <a:pt x="301" y="9208"/>
                    <a:pt x="334" y="10442"/>
                  </a:cubicBezTo>
                  <a:cubicBezTo>
                    <a:pt x="434" y="11643"/>
                    <a:pt x="468" y="12944"/>
                    <a:pt x="601" y="14211"/>
                  </a:cubicBezTo>
                  <a:cubicBezTo>
                    <a:pt x="734" y="15545"/>
                    <a:pt x="801" y="16880"/>
                    <a:pt x="968" y="18281"/>
                  </a:cubicBezTo>
                  <a:cubicBezTo>
                    <a:pt x="1068" y="18981"/>
                    <a:pt x="1101" y="19648"/>
                    <a:pt x="1168" y="20349"/>
                  </a:cubicBezTo>
                  <a:cubicBezTo>
                    <a:pt x="1268" y="21049"/>
                    <a:pt x="1335" y="21716"/>
                    <a:pt x="1435" y="22450"/>
                  </a:cubicBezTo>
                  <a:cubicBezTo>
                    <a:pt x="1602" y="23818"/>
                    <a:pt x="1802" y="25186"/>
                    <a:pt x="2002" y="26553"/>
                  </a:cubicBezTo>
                  <a:cubicBezTo>
                    <a:pt x="2236" y="27954"/>
                    <a:pt x="2502" y="29289"/>
                    <a:pt x="2736" y="30556"/>
                  </a:cubicBezTo>
                  <a:cubicBezTo>
                    <a:pt x="2969" y="31857"/>
                    <a:pt x="3270" y="33125"/>
                    <a:pt x="3503" y="34292"/>
                  </a:cubicBezTo>
                  <a:cubicBezTo>
                    <a:pt x="3803" y="35426"/>
                    <a:pt x="4137" y="36560"/>
                    <a:pt x="4404" y="37561"/>
                  </a:cubicBezTo>
                  <a:cubicBezTo>
                    <a:pt x="4504" y="38128"/>
                    <a:pt x="4737" y="38562"/>
                    <a:pt x="4837" y="39029"/>
                  </a:cubicBezTo>
                  <a:cubicBezTo>
                    <a:pt x="4971" y="39496"/>
                    <a:pt x="5138" y="39896"/>
                    <a:pt x="5271" y="40330"/>
                  </a:cubicBezTo>
                  <a:cubicBezTo>
                    <a:pt x="5404" y="40730"/>
                    <a:pt x="5471" y="41130"/>
                    <a:pt x="5638" y="41464"/>
                  </a:cubicBezTo>
                  <a:cubicBezTo>
                    <a:pt x="5771" y="41797"/>
                    <a:pt x="5905" y="42064"/>
                    <a:pt x="6005" y="42365"/>
                  </a:cubicBezTo>
                  <a:cubicBezTo>
                    <a:pt x="6505" y="43499"/>
                    <a:pt x="6772" y="44166"/>
                    <a:pt x="6772" y="44166"/>
                  </a:cubicBezTo>
                  <a:lnTo>
                    <a:pt x="6805" y="44133"/>
                  </a:lnTo>
                  <a:cubicBezTo>
                    <a:pt x="6805" y="44133"/>
                    <a:pt x="6572" y="43432"/>
                    <a:pt x="6105" y="42331"/>
                  </a:cubicBezTo>
                  <a:cubicBezTo>
                    <a:pt x="5972" y="42031"/>
                    <a:pt x="5838" y="41697"/>
                    <a:pt x="5738" y="41364"/>
                  </a:cubicBezTo>
                  <a:cubicBezTo>
                    <a:pt x="5571" y="41030"/>
                    <a:pt x="5471" y="40663"/>
                    <a:pt x="5338" y="40230"/>
                  </a:cubicBezTo>
                  <a:cubicBezTo>
                    <a:pt x="5271" y="39829"/>
                    <a:pt x="5104" y="39396"/>
                    <a:pt x="4971" y="38929"/>
                  </a:cubicBezTo>
                  <a:cubicBezTo>
                    <a:pt x="4837" y="38495"/>
                    <a:pt x="4671" y="37995"/>
                    <a:pt x="4571" y="37494"/>
                  </a:cubicBezTo>
                  <a:cubicBezTo>
                    <a:pt x="4304" y="36427"/>
                    <a:pt x="4003" y="35360"/>
                    <a:pt x="3770" y="34192"/>
                  </a:cubicBezTo>
                  <a:cubicBezTo>
                    <a:pt x="3570" y="33025"/>
                    <a:pt x="3270" y="31790"/>
                    <a:pt x="3069" y="30489"/>
                  </a:cubicBezTo>
                  <a:cubicBezTo>
                    <a:pt x="2903" y="29188"/>
                    <a:pt x="2636" y="27854"/>
                    <a:pt x="2469" y="26487"/>
                  </a:cubicBezTo>
                  <a:cubicBezTo>
                    <a:pt x="2302" y="25152"/>
                    <a:pt x="2102" y="23718"/>
                    <a:pt x="1969" y="22350"/>
                  </a:cubicBezTo>
                  <a:cubicBezTo>
                    <a:pt x="1902" y="21650"/>
                    <a:pt x="1835" y="20983"/>
                    <a:pt x="1769" y="20282"/>
                  </a:cubicBezTo>
                  <a:cubicBezTo>
                    <a:pt x="1702" y="19548"/>
                    <a:pt x="1635" y="18848"/>
                    <a:pt x="1602" y="18181"/>
                  </a:cubicBezTo>
                  <a:cubicBezTo>
                    <a:pt x="1502" y="16813"/>
                    <a:pt x="1435" y="15445"/>
                    <a:pt x="1335" y="14144"/>
                  </a:cubicBezTo>
                  <a:cubicBezTo>
                    <a:pt x="1268" y="12843"/>
                    <a:pt x="1235" y="11609"/>
                    <a:pt x="1201" y="10375"/>
                  </a:cubicBezTo>
                  <a:cubicBezTo>
                    <a:pt x="1135" y="9174"/>
                    <a:pt x="1135" y="8040"/>
                    <a:pt x="1101" y="7006"/>
                  </a:cubicBezTo>
                  <a:cubicBezTo>
                    <a:pt x="1068" y="5938"/>
                    <a:pt x="1068" y="4971"/>
                    <a:pt x="1068" y="4137"/>
                  </a:cubicBezTo>
                  <a:lnTo>
                    <a:pt x="1068" y="1902"/>
                  </a:lnTo>
                  <a:lnTo>
                    <a:pt x="1068" y="501"/>
                  </a:lnTo>
                  <a:lnTo>
                    <a:pt x="10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8"/>
            <p:cNvSpPr/>
            <p:nvPr/>
          </p:nvSpPr>
          <p:spPr>
            <a:xfrm>
              <a:off x="3822075" y="3065975"/>
              <a:ext cx="612125" cy="971550"/>
            </a:xfrm>
            <a:custGeom>
              <a:rect b="b" l="l" r="r" t="t"/>
              <a:pathLst>
                <a:path extrusionOk="0" h="38862" w="24485">
                  <a:moveTo>
                    <a:pt x="23650" y="0"/>
                  </a:moveTo>
                  <a:cubicBezTo>
                    <a:pt x="23650" y="0"/>
                    <a:pt x="23617" y="34"/>
                    <a:pt x="23617" y="100"/>
                  </a:cubicBezTo>
                  <a:cubicBezTo>
                    <a:pt x="23617" y="167"/>
                    <a:pt x="23517" y="301"/>
                    <a:pt x="23484" y="467"/>
                  </a:cubicBezTo>
                  <a:cubicBezTo>
                    <a:pt x="23350" y="768"/>
                    <a:pt x="23183" y="1235"/>
                    <a:pt x="22950" y="1802"/>
                  </a:cubicBezTo>
                  <a:cubicBezTo>
                    <a:pt x="22683" y="2369"/>
                    <a:pt x="22416" y="3103"/>
                    <a:pt x="22049" y="3870"/>
                  </a:cubicBezTo>
                  <a:cubicBezTo>
                    <a:pt x="21716" y="4670"/>
                    <a:pt x="21349" y="5604"/>
                    <a:pt x="20882" y="6538"/>
                  </a:cubicBezTo>
                  <a:cubicBezTo>
                    <a:pt x="20448" y="7506"/>
                    <a:pt x="19981" y="8540"/>
                    <a:pt x="19447" y="9674"/>
                  </a:cubicBezTo>
                  <a:cubicBezTo>
                    <a:pt x="18947" y="10775"/>
                    <a:pt x="18313" y="11942"/>
                    <a:pt x="17713" y="13143"/>
                  </a:cubicBezTo>
                  <a:cubicBezTo>
                    <a:pt x="17146" y="14344"/>
                    <a:pt x="16479" y="15545"/>
                    <a:pt x="15811" y="16812"/>
                  </a:cubicBezTo>
                  <a:cubicBezTo>
                    <a:pt x="15111" y="18013"/>
                    <a:pt x="14444" y="19314"/>
                    <a:pt x="13677" y="20515"/>
                  </a:cubicBezTo>
                  <a:cubicBezTo>
                    <a:pt x="12943" y="21716"/>
                    <a:pt x="12209" y="22983"/>
                    <a:pt x="11442" y="24151"/>
                  </a:cubicBezTo>
                  <a:cubicBezTo>
                    <a:pt x="10674" y="25352"/>
                    <a:pt x="9941" y="26519"/>
                    <a:pt x="9140" y="27620"/>
                  </a:cubicBezTo>
                  <a:cubicBezTo>
                    <a:pt x="8373" y="28688"/>
                    <a:pt x="7639" y="29788"/>
                    <a:pt x="6872" y="30722"/>
                  </a:cubicBezTo>
                  <a:cubicBezTo>
                    <a:pt x="6505" y="31189"/>
                    <a:pt x="6138" y="31690"/>
                    <a:pt x="5804" y="32157"/>
                  </a:cubicBezTo>
                  <a:cubicBezTo>
                    <a:pt x="5638" y="32357"/>
                    <a:pt x="5471" y="32624"/>
                    <a:pt x="5304" y="32824"/>
                  </a:cubicBezTo>
                  <a:cubicBezTo>
                    <a:pt x="5104" y="33024"/>
                    <a:pt x="4937" y="33224"/>
                    <a:pt x="4770" y="33458"/>
                  </a:cubicBezTo>
                  <a:cubicBezTo>
                    <a:pt x="4036" y="34292"/>
                    <a:pt x="3436" y="35025"/>
                    <a:pt x="2869" y="35693"/>
                  </a:cubicBezTo>
                  <a:cubicBezTo>
                    <a:pt x="2302" y="36360"/>
                    <a:pt x="1768" y="36893"/>
                    <a:pt x="1334" y="37360"/>
                  </a:cubicBezTo>
                  <a:cubicBezTo>
                    <a:pt x="501" y="38294"/>
                    <a:pt x="0" y="38828"/>
                    <a:pt x="0" y="38828"/>
                  </a:cubicBezTo>
                  <a:lnTo>
                    <a:pt x="34" y="38861"/>
                  </a:lnTo>
                  <a:cubicBezTo>
                    <a:pt x="34" y="38861"/>
                    <a:pt x="534" y="38361"/>
                    <a:pt x="1435" y="37460"/>
                  </a:cubicBezTo>
                  <a:cubicBezTo>
                    <a:pt x="1868" y="36993"/>
                    <a:pt x="2435" y="36493"/>
                    <a:pt x="3002" y="35826"/>
                  </a:cubicBezTo>
                  <a:cubicBezTo>
                    <a:pt x="3536" y="35159"/>
                    <a:pt x="4203" y="34458"/>
                    <a:pt x="4937" y="33624"/>
                  </a:cubicBezTo>
                  <a:cubicBezTo>
                    <a:pt x="5104" y="33424"/>
                    <a:pt x="5304" y="33191"/>
                    <a:pt x="5471" y="32991"/>
                  </a:cubicBezTo>
                  <a:cubicBezTo>
                    <a:pt x="5638" y="32790"/>
                    <a:pt x="5838" y="32524"/>
                    <a:pt x="6004" y="32323"/>
                  </a:cubicBezTo>
                  <a:cubicBezTo>
                    <a:pt x="6371" y="31856"/>
                    <a:pt x="6772" y="31423"/>
                    <a:pt x="7139" y="30922"/>
                  </a:cubicBezTo>
                  <a:cubicBezTo>
                    <a:pt x="7939" y="29955"/>
                    <a:pt x="8673" y="28854"/>
                    <a:pt x="9474" y="27787"/>
                  </a:cubicBezTo>
                  <a:cubicBezTo>
                    <a:pt x="10308" y="26686"/>
                    <a:pt x="11075" y="25519"/>
                    <a:pt x="11842" y="24351"/>
                  </a:cubicBezTo>
                  <a:cubicBezTo>
                    <a:pt x="12643" y="23184"/>
                    <a:pt x="13376" y="21949"/>
                    <a:pt x="14144" y="20748"/>
                  </a:cubicBezTo>
                  <a:cubicBezTo>
                    <a:pt x="14911" y="19481"/>
                    <a:pt x="15611" y="18247"/>
                    <a:pt x="16312" y="17012"/>
                  </a:cubicBezTo>
                  <a:cubicBezTo>
                    <a:pt x="16979" y="15778"/>
                    <a:pt x="17679" y="14577"/>
                    <a:pt x="18313" y="13343"/>
                  </a:cubicBezTo>
                  <a:cubicBezTo>
                    <a:pt x="18947" y="12142"/>
                    <a:pt x="19547" y="11008"/>
                    <a:pt x="20115" y="9907"/>
                  </a:cubicBezTo>
                  <a:cubicBezTo>
                    <a:pt x="20648" y="8807"/>
                    <a:pt x="21149" y="7739"/>
                    <a:pt x="21616" y="6772"/>
                  </a:cubicBezTo>
                  <a:cubicBezTo>
                    <a:pt x="22049" y="5804"/>
                    <a:pt x="22450" y="4904"/>
                    <a:pt x="22816" y="4103"/>
                  </a:cubicBezTo>
                  <a:cubicBezTo>
                    <a:pt x="23183" y="3303"/>
                    <a:pt x="23484" y="2602"/>
                    <a:pt x="23717" y="2002"/>
                  </a:cubicBezTo>
                  <a:cubicBezTo>
                    <a:pt x="23951" y="1435"/>
                    <a:pt x="24151" y="968"/>
                    <a:pt x="24284" y="634"/>
                  </a:cubicBezTo>
                  <a:cubicBezTo>
                    <a:pt x="24418" y="301"/>
                    <a:pt x="24484" y="134"/>
                    <a:pt x="24484" y="134"/>
                  </a:cubicBezTo>
                  <a:lnTo>
                    <a:pt x="23951" y="100"/>
                  </a:lnTo>
                  <a:cubicBezTo>
                    <a:pt x="23951" y="100"/>
                    <a:pt x="23851" y="100"/>
                    <a:pt x="23784" y="67"/>
                  </a:cubicBezTo>
                  <a:cubicBezTo>
                    <a:pt x="23750" y="0"/>
                    <a:pt x="23650" y="0"/>
                    <a:pt x="236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8"/>
            <p:cNvSpPr/>
            <p:nvPr/>
          </p:nvSpPr>
          <p:spPr>
            <a:xfrm>
              <a:off x="3546875" y="2214525"/>
              <a:ext cx="415325" cy="105075"/>
            </a:xfrm>
            <a:custGeom>
              <a:rect b="b" l="l" r="r" t="t"/>
              <a:pathLst>
                <a:path extrusionOk="0" h="4203" w="16613">
                  <a:moveTo>
                    <a:pt x="16145" y="1"/>
                  </a:moveTo>
                  <a:lnTo>
                    <a:pt x="1001" y="1135"/>
                  </a:lnTo>
                  <a:cubicBezTo>
                    <a:pt x="1001" y="1135"/>
                    <a:pt x="67" y="1835"/>
                    <a:pt x="0" y="3336"/>
                  </a:cubicBezTo>
                  <a:cubicBezTo>
                    <a:pt x="0" y="3336"/>
                    <a:pt x="234" y="4037"/>
                    <a:pt x="2068" y="4137"/>
                  </a:cubicBezTo>
                  <a:cubicBezTo>
                    <a:pt x="2879" y="4178"/>
                    <a:pt x="3675" y="4202"/>
                    <a:pt x="4460" y="4202"/>
                  </a:cubicBezTo>
                  <a:cubicBezTo>
                    <a:pt x="7486" y="4202"/>
                    <a:pt x="10342" y="3842"/>
                    <a:pt x="13176" y="2703"/>
                  </a:cubicBezTo>
                  <a:cubicBezTo>
                    <a:pt x="16112" y="1535"/>
                    <a:pt x="16612" y="601"/>
                    <a:pt x="16612" y="434"/>
                  </a:cubicBezTo>
                  <a:cubicBezTo>
                    <a:pt x="16612" y="267"/>
                    <a:pt x="16145" y="1"/>
                    <a:pt x="161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8"/>
            <p:cNvSpPr/>
            <p:nvPr/>
          </p:nvSpPr>
          <p:spPr>
            <a:xfrm>
              <a:off x="3484325" y="1950175"/>
              <a:ext cx="512050" cy="111575"/>
            </a:xfrm>
            <a:custGeom>
              <a:rect b="b" l="l" r="r" t="t"/>
              <a:pathLst>
                <a:path extrusionOk="0" h="4463" w="20482">
                  <a:moveTo>
                    <a:pt x="1" y="0"/>
                  </a:moveTo>
                  <a:cubicBezTo>
                    <a:pt x="1" y="0"/>
                    <a:pt x="1402" y="2002"/>
                    <a:pt x="2969" y="3736"/>
                  </a:cubicBezTo>
                  <a:cubicBezTo>
                    <a:pt x="2969" y="3736"/>
                    <a:pt x="6913" y="4463"/>
                    <a:pt x="11736" y="4463"/>
                  </a:cubicBezTo>
                  <a:cubicBezTo>
                    <a:pt x="14148" y="4463"/>
                    <a:pt x="16779" y="4281"/>
                    <a:pt x="19248" y="3736"/>
                  </a:cubicBezTo>
                  <a:lnTo>
                    <a:pt x="20482" y="86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8"/>
            <p:cNvSpPr/>
            <p:nvPr/>
          </p:nvSpPr>
          <p:spPr>
            <a:xfrm>
              <a:off x="3449300" y="931950"/>
              <a:ext cx="693025" cy="432825"/>
            </a:xfrm>
            <a:custGeom>
              <a:rect b="b" l="l" r="r" t="t"/>
              <a:pathLst>
                <a:path extrusionOk="0" h="17313" w="27721">
                  <a:moveTo>
                    <a:pt x="3069" y="13443"/>
                  </a:moveTo>
                  <a:cubicBezTo>
                    <a:pt x="3069" y="13443"/>
                    <a:pt x="4704" y="17313"/>
                    <a:pt x="14478" y="16479"/>
                  </a:cubicBezTo>
                  <a:cubicBezTo>
                    <a:pt x="24218" y="15645"/>
                    <a:pt x="27720" y="13043"/>
                    <a:pt x="27487" y="9207"/>
                  </a:cubicBezTo>
                  <a:cubicBezTo>
                    <a:pt x="27220" y="5337"/>
                    <a:pt x="24485" y="4603"/>
                    <a:pt x="24685" y="300"/>
                  </a:cubicBezTo>
                  <a:lnTo>
                    <a:pt x="3470" y="300"/>
                  </a:lnTo>
                  <a:cubicBezTo>
                    <a:pt x="3470" y="367"/>
                    <a:pt x="1" y="0"/>
                    <a:pt x="3069" y="134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8"/>
            <p:cNvSpPr/>
            <p:nvPr/>
          </p:nvSpPr>
          <p:spPr>
            <a:xfrm>
              <a:off x="3478500" y="939450"/>
              <a:ext cx="259375" cy="364150"/>
            </a:xfrm>
            <a:custGeom>
              <a:rect b="b" l="l" r="r" t="t"/>
              <a:pathLst>
                <a:path extrusionOk="0" h="14566" w="10375">
                  <a:moveTo>
                    <a:pt x="2302" y="0"/>
                  </a:moveTo>
                  <a:cubicBezTo>
                    <a:pt x="2302" y="34"/>
                    <a:pt x="2277" y="34"/>
                    <a:pt x="2235" y="34"/>
                  </a:cubicBezTo>
                  <a:cubicBezTo>
                    <a:pt x="2193" y="34"/>
                    <a:pt x="2135" y="34"/>
                    <a:pt x="2068" y="67"/>
                  </a:cubicBezTo>
                  <a:cubicBezTo>
                    <a:pt x="1835" y="267"/>
                    <a:pt x="1568" y="434"/>
                    <a:pt x="1334" y="634"/>
                  </a:cubicBezTo>
                  <a:cubicBezTo>
                    <a:pt x="567" y="1735"/>
                    <a:pt x="0" y="4770"/>
                    <a:pt x="1901" y="13143"/>
                  </a:cubicBezTo>
                  <a:cubicBezTo>
                    <a:pt x="1901" y="13143"/>
                    <a:pt x="2001" y="13410"/>
                    <a:pt x="2335" y="13744"/>
                  </a:cubicBezTo>
                  <a:cubicBezTo>
                    <a:pt x="3343" y="14277"/>
                    <a:pt x="4504" y="14565"/>
                    <a:pt x="5699" y="14565"/>
                  </a:cubicBezTo>
                  <a:cubicBezTo>
                    <a:pt x="6520" y="14565"/>
                    <a:pt x="7357" y="14429"/>
                    <a:pt x="8173" y="14144"/>
                  </a:cubicBezTo>
                  <a:cubicBezTo>
                    <a:pt x="6071" y="13910"/>
                    <a:pt x="3369" y="11776"/>
                    <a:pt x="3202" y="9441"/>
                  </a:cubicBezTo>
                  <a:cubicBezTo>
                    <a:pt x="3036" y="7106"/>
                    <a:pt x="4703" y="6272"/>
                    <a:pt x="7038" y="5438"/>
                  </a:cubicBezTo>
                  <a:cubicBezTo>
                    <a:pt x="9373" y="4637"/>
                    <a:pt x="10374" y="2169"/>
                    <a:pt x="10141" y="67"/>
                  </a:cubicBezTo>
                  <a:lnTo>
                    <a:pt x="101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8"/>
            <p:cNvSpPr/>
            <p:nvPr/>
          </p:nvSpPr>
          <p:spPr>
            <a:xfrm>
              <a:off x="3448475" y="1209650"/>
              <a:ext cx="765575" cy="686800"/>
            </a:xfrm>
            <a:custGeom>
              <a:rect b="b" l="l" r="r" t="t"/>
              <a:pathLst>
                <a:path extrusionOk="0" h="27472" w="30623">
                  <a:moveTo>
                    <a:pt x="18280" y="0"/>
                  </a:moveTo>
                  <a:lnTo>
                    <a:pt x="10207" y="1334"/>
                  </a:lnTo>
                  <a:lnTo>
                    <a:pt x="10207" y="7039"/>
                  </a:lnTo>
                  <a:cubicBezTo>
                    <a:pt x="10207" y="7939"/>
                    <a:pt x="10241" y="8339"/>
                    <a:pt x="9040" y="9340"/>
                  </a:cubicBezTo>
                  <a:cubicBezTo>
                    <a:pt x="7806" y="10341"/>
                    <a:pt x="5904" y="11675"/>
                    <a:pt x="4770" y="12876"/>
                  </a:cubicBezTo>
                  <a:cubicBezTo>
                    <a:pt x="4003" y="13710"/>
                    <a:pt x="3936" y="15278"/>
                    <a:pt x="4203" y="16846"/>
                  </a:cubicBezTo>
                  <a:cubicBezTo>
                    <a:pt x="4203" y="16846"/>
                    <a:pt x="2369" y="19514"/>
                    <a:pt x="1935" y="20281"/>
                  </a:cubicBezTo>
                  <a:cubicBezTo>
                    <a:pt x="1535" y="20982"/>
                    <a:pt x="0" y="27120"/>
                    <a:pt x="6338" y="27353"/>
                  </a:cubicBezTo>
                  <a:cubicBezTo>
                    <a:pt x="8428" y="27442"/>
                    <a:pt x="11823" y="27472"/>
                    <a:pt x="15421" y="27472"/>
                  </a:cubicBezTo>
                  <a:cubicBezTo>
                    <a:pt x="22616" y="27472"/>
                    <a:pt x="30622" y="27353"/>
                    <a:pt x="30622" y="27353"/>
                  </a:cubicBezTo>
                  <a:cubicBezTo>
                    <a:pt x="30622" y="27353"/>
                    <a:pt x="29621" y="21782"/>
                    <a:pt x="29388" y="20181"/>
                  </a:cubicBezTo>
                  <a:cubicBezTo>
                    <a:pt x="29121" y="18547"/>
                    <a:pt x="28887" y="13843"/>
                    <a:pt x="26919" y="11542"/>
                  </a:cubicBezTo>
                  <a:cubicBezTo>
                    <a:pt x="24951" y="9307"/>
                    <a:pt x="19848" y="8173"/>
                    <a:pt x="19247" y="6038"/>
                  </a:cubicBezTo>
                  <a:cubicBezTo>
                    <a:pt x="18613" y="3936"/>
                    <a:pt x="18280" y="1935"/>
                    <a:pt x="18280" y="0"/>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8"/>
            <p:cNvSpPr/>
            <p:nvPr/>
          </p:nvSpPr>
          <p:spPr>
            <a:xfrm>
              <a:off x="3703650" y="1209650"/>
              <a:ext cx="201825" cy="124275"/>
            </a:xfrm>
            <a:custGeom>
              <a:rect b="b" l="l" r="r" t="t"/>
              <a:pathLst>
                <a:path extrusionOk="0" h="4971" w="8073">
                  <a:moveTo>
                    <a:pt x="8073" y="1168"/>
                  </a:moveTo>
                  <a:cubicBezTo>
                    <a:pt x="8040" y="801"/>
                    <a:pt x="8040" y="367"/>
                    <a:pt x="8040" y="0"/>
                  </a:cubicBezTo>
                  <a:lnTo>
                    <a:pt x="0" y="1334"/>
                  </a:lnTo>
                  <a:lnTo>
                    <a:pt x="0" y="4303"/>
                  </a:lnTo>
                  <a:cubicBezTo>
                    <a:pt x="768" y="4670"/>
                    <a:pt x="1535" y="4970"/>
                    <a:pt x="2069" y="4970"/>
                  </a:cubicBezTo>
                  <a:lnTo>
                    <a:pt x="2069" y="4970"/>
                  </a:lnTo>
                  <a:lnTo>
                    <a:pt x="2069" y="4970"/>
                  </a:lnTo>
                  <a:cubicBezTo>
                    <a:pt x="3536" y="4970"/>
                    <a:pt x="6572" y="2902"/>
                    <a:pt x="7339" y="2168"/>
                  </a:cubicBezTo>
                  <a:cubicBezTo>
                    <a:pt x="7573" y="1935"/>
                    <a:pt x="7839" y="1601"/>
                    <a:pt x="8073" y="1168"/>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8"/>
            <p:cNvSpPr/>
            <p:nvPr/>
          </p:nvSpPr>
          <p:spPr>
            <a:xfrm>
              <a:off x="3942975" y="1019700"/>
              <a:ext cx="79250" cy="142700"/>
            </a:xfrm>
            <a:custGeom>
              <a:rect b="b" l="l" r="r" t="t"/>
              <a:pathLst>
                <a:path extrusionOk="0" h="5708" w="3170">
                  <a:moveTo>
                    <a:pt x="2358" y="1"/>
                  </a:moveTo>
                  <a:cubicBezTo>
                    <a:pt x="1948" y="1"/>
                    <a:pt x="1102" y="1694"/>
                    <a:pt x="1102" y="1694"/>
                  </a:cubicBezTo>
                  <a:lnTo>
                    <a:pt x="1" y="5697"/>
                  </a:lnTo>
                  <a:cubicBezTo>
                    <a:pt x="1" y="5697"/>
                    <a:pt x="145" y="5707"/>
                    <a:pt x="335" y="5707"/>
                  </a:cubicBezTo>
                  <a:cubicBezTo>
                    <a:pt x="620" y="5707"/>
                    <a:pt x="1008" y="5683"/>
                    <a:pt x="1168" y="5563"/>
                  </a:cubicBezTo>
                  <a:cubicBezTo>
                    <a:pt x="1469" y="5363"/>
                    <a:pt x="2603" y="4029"/>
                    <a:pt x="2903" y="2761"/>
                  </a:cubicBezTo>
                  <a:cubicBezTo>
                    <a:pt x="3170" y="1494"/>
                    <a:pt x="2803" y="260"/>
                    <a:pt x="2436" y="26"/>
                  </a:cubicBezTo>
                  <a:cubicBezTo>
                    <a:pt x="2412" y="9"/>
                    <a:pt x="2386" y="1"/>
                    <a:pt x="2358"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8"/>
            <p:cNvSpPr/>
            <p:nvPr/>
          </p:nvSpPr>
          <p:spPr>
            <a:xfrm>
              <a:off x="3546025" y="1019700"/>
              <a:ext cx="79250" cy="142700"/>
            </a:xfrm>
            <a:custGeom>
              <a:rect b="b" l="l" r="r" t="t"/>
              <a:pathLst>
                <a:path extrusionOk="0" h="5708" w="3170">
                  <a:moveTo>
                    <a:pt x="846" y="1"/>
                  </a:moveTo>
                  <a:cubicBezTo>
                    <a:pt x="818" y="1"/>
                    <a:pt x="792" y="9"/>
                    <a:pt x="768" y="26"/>
                  </a:cubicBezTo>
                  <a:cubicBezTo>
                    <a:pt x="368" y="260"/>
                    <a:pt x="1" y="1494"/>
                    <a:pt x="301" y="2761"/>
                  </a:cubicBezTo>
                  <a:cubicBezTo>
                    <a:pt x="601" y="4029"/>
                    <a:pt x="1702" y="5363"/>
                    <a:pt x="2002" y="5563"/>
                  </a:cubicBezTo>
                  <a:cubicBezTo>
                    <a:pt x="2183" y="5683"/>
                    <a:pt x="2567" y="5707"/>
                    <a:pt x="2845" y="5707"/>
                  </a:cubicBezTo>
                  <a:cubicBezTo>
                    <a:pt x="3031" y="5707"/>
                    <a:pt x="3170" y="5697"/>
                    <a:pt x="3170" y="5697"/>
                  </a:cubicBezTo>
                  <a:lnTo>
                    <a:pt x="2102" y="1694"/>
                  </a:lnTo>
                  <a:cubicBezTo>
                    <a:pt x="2102" y="1694"/>
                    <a:pt x="1256" y="1"/>
                    <a:pt x="846"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8"/>
            <p:cNvSpPr/>
            <p:nvPr/>
          </p:nvSpPr>
          <p:spPr>
            <a:xfrm>
              <a:off x="3938825" y="1160450"/>
              <a:ext cx="69225" cy="69225"/>
            </a:xfrm>
            <a:custGeom>
              <a:rect b="b" l="l" r="r" t="t"/>
              <a:pathLst>
                <a:path extrusionOk="0" h="2769" w="2769">
                  <a:moveTo>
                    <a:pt x="1401" y="0"/>
                  </a:moveTo>
                  <a:cubicBezTo>
                    <a:pt x="634" y="0"/>
                    <a:pt x="0" y="634"/>
                    <a:pt x="0" y="1401"/>
                  </a:cubicBezTo>
                  <a:cubicBezTo>
                    <a:pt x="0" y="2135"/>
                    <a:pt x="634" y="2769"/>
                    <a:pt x="1401" y="2769"/>
                  </a:cubicBezTo>
                  <a:cubicBezTo>
                    <a:pt x="2135" y="2769"/>
                    <a:pt x="2769" y="2135"/>
                    <a:pt x="2769" y="1401"/>
                  </a:cubicBezTo>
                  <a:cubicBezTo>
                    <a:pt x="2769" y="634"/>
                    <a:pt x="2135" y="67"/>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8"/>
            <p:cNvSpPr/>
            <p:nvPr/>
          </p:nvSpPr>
          <p:spPr>
            <a:xfrm>
              <a:off x="3971350" y="1137925"/>
              <a:ext cx="5850" cy="30050"/>
            </a:xfrm>
            <a:custGeom>
              <a:rect b="b" l="l" r="r" t="t"/>
              <a:pathLst>
                <a:path extrusionOk="0" h="1202" w="234">
                  <a:moveTo>
                    <a:pt x="134" y="0"/>
                  </a:moveTo>
                  <a:cubicBezTo>
                    <a:pt x="33" y="0"/>
                    <a:pt x="0" y="34"/>
                    <a:pt x="0" y="134"/>
                  </a:cubicBezTo>
                  <a:lnTo>
                    <a:pt x="0" y="1068"/>
                  </a:lnTo>
                  <a:cubicBezTo>
                    <a:pt x="0" y="1168"/>
                    <a:pt x="33" y="1201"/>
                    <a:pt x="134" y="1201"/>
                  </a:cubicBezTo>
                  <a:cubicBezTo>
                    <a:pt x="200" y="1201"/>
                    <a:pt x="234" y="1168"/>
                    <a:pt x="234" y="1068"/>
                  </a:cubicBezTo>
                  <a:lnTo>
                    <a:pt x="234" y="134"/>
                  </a:lnTo>
                  <a:cubicBezTo>
                    <a:pt x="234" y="34"/>
                    <a:pt x="200"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8"/>
            <p:cNvSpPr/>
            <p:nvPr/>
          </p:nvSpPr>
          <p:spPr>
            <a:xfrm>
              <a:off x="3560225" y="1160450"/>
              <a:ext cx="69225" cy="69225"/>
            </a:xfrm>
            <a:custGeom>
              <a:rect b="b" l="l" r="r" t="t"/>
              <a:pathLst>
                <a:path extrusionOk="0" h="2769" w="2769">
                  <a:moveTo>
                    <a:pt x="1401" y="0"/>
                  </a:moveTo>
                  <a:cubicBezTo>
                    <a:pt x="634" y="0"/>
                    <a:pt x="0" y="634"/>
                    <a:pt x="0" y="1401"/>
                  </a:cubicBezTo>
                  <a:cubicBezTo>
                    <a:pt x="0" y="2135"/>
                    <a:pt x="634" y="2769"/>
                    <a:pt x="1401" y="2769"/>
                  </a:cubicBezTo>
                  <a:cubicBezTo>
                    <a:pt x="2135" y="2769"/>
                    <a:pt x="2769" y="2135"/>
                    <a:pt x="2769" y="1401"/>
                  </a:cubicBezTo>
                  <a:cubicBezTo>
                    <a:pt x="2769" y="634"/>
                    <a:pt x="2135" y="67"/>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8"/>
            <p:cNvSpPr/>
            <p:nvPr/>
          </p:nvSpPr>
          <p:spPr>
            <a:xfrm>
              <a:off x="3592725" y="1137925"/>
              <a:ext cx="6700" cy="30050"/>
            </a:xfrm>
            <a:custGeom>
              <a:rect b="b" l="l" r="r" t="t"/>
              <a:pathLst>
                <a:path extrusionOk="0" h="1202" w="268">
                  <a:moveTo>
                    <a:pt x="134" y="0"/>
                  </a:moveTo>
                  <a:cubicBezTo>
                    <a:pt x="34" y="0"/>
                    <a:pt x="1" y="34"/>
                    <a:pt x="1" y="134"/>
                  </a:cubicBezTo>
                  <a:lnTo>
                    <a:pt x="1" y="1068"/>
                  </a:lnTo>
                  <a:cubicBezTo>
                    <a:pt x="1" y="1168"/>
                    <a:pt x="68" y="1201"/>
                    <a:pt x="134" y="1201"/>
                  </a:cubicBezTo>
                  <a:cubicBezTo>
                    <a:pt x="234" y="1201"/>
                    <a:pt x="268" y="1168"/>
                    <a:pt x="268" y="1068"/>
                  </a:cubicBezTo>
                  <a:lnTo>
                    <a:pt x="268" y="134"/>
                  </a:lnTo>
                  <a:cubicBezTo>
                    <a:pt x="268" y="34"/>
                    <a:pt x="201" y="0"/>
                    <a:pt x="1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8"/>
            <p:cNvSpPr/>
            <p:nvPr/>
          </p:nvSpPr>
          <p:spPr>
            <a:xfrm>
              <a:off x="3566050" y="746625"/>
              <a:ext cx="437850" cy="551450"/>
            </a:xfrm>
            <a:custGeom>
              <a:rect b="b" l="l" r="r" t="t"/>
              <a:pathLst>
                <a:path extrusionOk="0" h="22058" w="17514">
                  <a:moveTo>
                    <a:pt x="8427" y="1"/>
                  </a:moveTo>
                  <a:cubicBezTo>
                    <a:pt x="7328" y="1"/>
                    <a:pt x="3629" y="216"/>
                    <a:pt x="1935" y="3010"/>
                  </a:cubicBezTo>
                  <a:cubicBezTo>
                    <a:pt x="1" y="6312"/>
                    <a:pt x="267" y="9448"/>
                    <a:pt x="1035" y="13184"/>
                  </a:cubicBezTo>
                  <a:cubicBezTo>
                    <a:pt x="1802" y="16953"/>
                    <a:pt x="2702" y="18521"/>
                    <a:pt x="3470" y="19288"/>
                  </a:cubicBezTo>
                  <a:cubicBezTo>
                    <a:pt x="4204" y="20056"/>
                    <a:pt x="7272" y="22057"/>
                    <a:pt x="8707" y="22057"/>
                  </a:cubicBezTo>
                  <a:cubicBezTo>
                    <a:pt x="10174" y="22057"/>
                    <a:pt x="13210" y="20022"/>
                    <a:pt x="13944" y="19288"/>
                  </a:cubicBezTo>
                  <a:cubicBezTo>
                    <a:pt x="14711" y="18488"/>
                    <a:pt x="15612" y="16887"/>
                    <a:pt x="16379" y="13184"/>
                  </a:cubicBezTo>
                  <a:cubicBezTo>
                    <a:pt x="17179" y="9448"/>
                    <a:pt x="17513" y="6312"/>
                    <a:pt x="15545" y="3010"/>
                  </a:cubicBezTo>
                  <a:cubicBezTo>
                    <a:pt x="13880" y="216"/>
                    <a:pt x="10160" y="1"/>
                    <a:pt x="9055" y="1"/>
                  </a:cubicBezTo>
                  <a:cubicBezTo>
                    <a:pt x="8855" y="1"/>
                    <a:pt x="8740" y="8"/>
                    <a:pt x="8740" y="8"/>
                  </a:cubicBezTo>
                  <a:cubicBezTo>
                    <a:pt x="8740" y="8"/>
                    <a:pt x="8626" y="1"/>
                    <a:pt x="8427"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8"/>
            <p:cNvSpPr/>
            <p:nvPr/>
          </p:nvSpPr>
          <p:spPr>
            <a:xfrm>
              <a:off x="3617750" y="722625"/>
              <a:ext cx="249375" cy="236850"/>
            </a:xfrm>
            <a:custGeom>
              <a:rect b="b" l="l" r="r" t="t"/>
              <a:pathLst>
                <a:path extrusionOk="0" h="9474" w="9975">
                  <a:moveTo>
                    <a:pt x="1" y="1"/>
                  </a:moveTo>
                  <a:lnTo>
                    <a:pt x="1" y="9474"/>
                  </a:lnTo>
                  <a:lnTo>
                    <a:pt x="2002" y="9474"/>
                  </a:lnTo>
                  <a:cubicBezTo>
                    <a:pt x="1268" y="6172"/>
                    <a:pt x="2402" y="4737"/>
                    <a:pt x="3503" y="3937"/>
                  </a:cubicBezTo>
                  <a:cubicBezTo>
                    <a:pt x="4254" y="3420"/>
                    <a:pt x="5229" y="3044"/>
                    <a:pt x="6234" y="3044"/>
                  </a:cubicBezTo>
                  <a:cubicBezTo>
                    <a:pt x="7239" y="3044"/>
                    <a:pt x="8273" y="3420"/>
                    <a:pt x="9141" y="4404"/>
                  </a:cubicBezTo>
                  <a:lnTo>
                    <a:pt x="9974" y="4437"/>
                  </a:lnTo>
                  <a:lnTo>
                    <a:pt x="99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8"/>
            <p:cNvSpPr/>
            <p:nvPr/>
          </p:nvSpPr>
          <p:spPr>
            <a:xfrm>
              <a:off x="3395925" y="617425"/>
              <a:ext cx="673850" cy="699325"/>
            </a:xfrm>
            <a:custGeom>
              <a:rect b="b" l="l" r="r" t="t"/>
              <a:pathLst>
                <a:path extrusionOk="0" h="27973" w="26954">
                  <a:moveTo>
                    <a:pt x="14623" y="0"/>
                  </a:moveTo>
                  <a:cubicBezTo>
                    <a:pt x="11536" y="0"/>
                    <a:pt x="8223" y="1087"/>
                    <a:pt x="6305" y="4275"/>
                  </a:cubicBezTo>
                  <a:cubicBezTo>
                    <a:pt x="3637" y="8678"/>
                    <a:pt x="5838" y="10280"/>
                    <a:pt x="4270" y="12648"/>
                  </a:cubicBezTo>
                  <a:cubicBezTo>
                    <a:pt x="2636" y="14983"/>
                    <a:pt x="1" y="16184"/>
                    <a:pt x="501" y="21321"/>
                  </a:cubicBezTo>
                  <a:cubicBezTo>
                    <a:pt x="899" y="25397"/>
                    <a:pt x="4241" y="27973"/>
                    <a:pt x="7781" y="27973"/>
                  </a:cubicBezTo>
                  <a:cubicBezTo>
                    <a:pt x="8993" y="27973"/>
                    <a:pt x="10227" y="27671"/>
                    <a:pt x="11375" y="27025"/>
                  </a:cubicBezTo>
                  <a:lnTo>
                    <a:pt x="11375" y="27025"/>
                  </a:lnTo>
                  <a:cubicBezTo>
                    <a:pt x="11296" y="27030"/>
                    <a:pt x="11216" y="27032"/>
                    <a:pt x="11134" y="27032"/>
                  </a:cubicBezTo>
                  <a:cubicBezTo>
                    <a:pt x="9077" y="27032"/>
                    <a:pt x="6218" y="25436"/>
                    <a:pt x="5705" y="23222"/>
                  </a:cubicBezTo>
                  <a:cubicBezTo>
                    <a:pt x="5171" y="20954"/>
                    <a:pt x="5938" y="19053"/>
                    <a:pt x="8073" y="17885"/>
                  </a:cubicBezTo>
                  <a:cubicBezTo>
                    <a:pt x="10208" y="16684"/>
                    <a:pt x="11542" y="14883"/>
                    <a:pt x="10942" y="12815"/>
                  </a:cubicBezTo>
                  <a:cubicBezTo>
                    <a:pt x="10308" y="10780"/>
                    <a:pt x="9608" y="7978"/>
                    <a:pt x="11943" y="6443"/>
                  </a:cubicBezTo>
                  <a:cubicBezTo>
                    <a:pt x="12724" y="5940"/>
                    <a:pt x="13557" y="5695"/>
                    <a:pt x="14354" y="5695"/>
                  </a:cubicBezTo>
                  <a:cubicBezTo>
                    <a:pt x="16042" y="5695"/>
                    <a:pt x="17570" y="6794"/>
                    <a:pt x="18114" y="8879"/>
                  </a:cubicBezTo>
                  <a:cubicBezTo>
                    <a:pt x="18114" y="8879"/>
                    <a:pt x="19275" y="15350"/>
                    <a:pt x="25570" y="15350"/>
                  </a:cubicBezTo>
                  <a:cubicBezTo>
                    <a:pt x="25587" y="15350"/>
                    <a:pt x="25603" y="15350"/>
                    <a:pt x="25619" y="15350"/>
                  </a:cubicBezTo>
                  <a:cubicBezTo>
                    <a:pt x="25619" y="15350"/>
                    <a:pt x="26953" y="14282"/>
                    <a:pt x="26953" y="11347"/>
                  </a:cubicBezTo>
                  <a:cubicBezTo>
                    <a:pt x="26953" y="8278"/>
                    <a:pt x="24451" y="5276"/>
                    <a:pt x="21950" y="5009"/>
                  </a:cubicBezTo>
                  <a:cubicBezTo>
                    <a:pt x="21950" y="5009"/>
                    <a:pt x="21783" y="1373"/>
                    <a:pt x="18047" y="439"/>
                  </a:cubicBezTo>
                  <a:cubicBezTo>
                    <a:pt x="17005" y="167"/>
                    <a:pt x="15831" y="0"/>
                    <a:pt x="146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8"/>
            <p:cNvSpPr/>
            <p:nvPr/>
          </p:nvSpPr>
          <p:spPr>
            <a:xfrm>
              <a:off x="3847075" y="763500"/>
              <a:ext cx="103450" cy="237675"/>
            </a:xfrm>
            <a:custGeom>
              <a:rect b="b" l="l" r="r" t="t"/>
              <a:pathLst>
                <a:path extrusionOk="0" h="9507" w="4138">
                  <a:moveTo>
                    <a:pt x="1735" y="0"/>
                  </a:moveTo>
                  <a:lnTo>
                    <a:pt x="1635" y="100"/>
                  </a:lnTo>
                  <a:cubicBezTo>
                    <a:pt x="1735" y="33"/>
                    <a:pt x="1735" y="0"/>
                    <a:pt x="1735" y="0"/>
                  </a:cubicBezTo>
                  <a:close/>
                  <a:moveTo>
                    <a:pt x="1635" y="100"/>
                  </a:moveTo>
                  <a:lnTo>
                    <a:pt x="1635" y="100"/>
                  </a:lnTo>
                  <a:cubicBezTo>
                    <a:pt x="1569" y="133"/>
                    <a:pt x="1469" y="200"/>
                    <a:pt x="1335" y="300"/>
                  </a:cubicBezTo>
                  <a:cubicBezTo>
                    <a:pt x="1135" y="467"/>
                    <a:pt x="801" y="801"/>
                    <a:pt x="568" y="1268"/>
                  </a:cubicBezTo>
                  <a:cubicBezTo>
                    <a:pt x="301" y="1701"/>
                    <a:pt x="101" y="2335"/>
                    <a:pt x="68" y="3036"/>
                  </a:cubicBezTo>
                  <a:cubicBezTo>
                    <a:pt x="1" y="3769"/>
                    <a:pt x="101" y="4503"/>
                    <a:pt x="334" y="5304"/>
                  </a:cubicBezTo>
                  <a:cubicBezTo>
                    <a:pt x="835" y="6872"/>
                    <a:pt x="1836" y="8039"/>
                    <a:pt x="2669" y="8673"/>
                  </a:cubicBezTo>
                  <a:cubicBezTo>
                    <a:pt x="3103" y="9006"/>
                    <a:pt x="3470" y="9207"/>
                    <a:pt x="3737" y="9340"/>
                  </a:cubicBezTo>
                  <a:cubicBezTo>
                    <a:pt x="3970" y="9473"/>
                    <a:pt x="4137" y="9507"/>
                    <a:pt x="4137" y="9507"/>
                  </a:cubicBezTo>
                  <a:cubicBezTo>
                    <a:pt x="4137" y="9507"/>
                    <a:pt x="4004" y="9440"/>
                    <a:pt x="3737" y="9207"/>
                  </a:cubicBezTo>
                  <a:cubicBezTo>
                    <a:pt x="3503" y="9107"/>
                    <a:pt x="3170" y="8840"/>
                    <a:pt x="2803" y="8473"/>
                  </a:cubicBezTo>
                  <a:cubicBezTo>
                    <a:pt x="2102" y="7772"/>
                    <a:pt x="1268" y="6605"/>
                    <a:pt x="801" y="5137"/>
                  </a:cubicBezTo>
                  <a:cubicBezTo>
                    <a:pt x="334" y="3703"/>
                    <a:pt x="401" y="2268"/>
                    <a:pt x="768" y="1334"/>
                  </a:cubicBezTo>
                  <a:cubicBezTo>
                    <a:pt x="935" y="867"/>
                    <a:pt x="1168" y="534"/>
                    <a:pt x="1402" y="334"/>
                  </a:cubicBezTo>
                  <a:lnTo>
                    <a:pt x="1635" y="10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8"/>
            <p:cNvSpPr/>
            <p:nvPr/>
          </p:nvSpPr>
          <p:spPr>
            <a:xfrm>
              <a:off x="3757850" y="655900"/>
              <a:ext cx="105950" cy="169325"/>
            </a:xfrm>
            <a:custGeom>
              <a:rect b="b" l="l" r="r" t="t"/>
              <a:pathLst>
                <a:path extrusionOk="0" h="6773" w="4238">
                  <a:moveTo>
                    <a:pt x="1" y="1"/>
                  </a:moveTo>
                  <a:cubicBezTo>
                    <a:pt x="1" y="1"/>
                    <a:pt x="134" y="1"/>
                    <a:pt x="334" y="101"/>
                  </a:cubicBezTo>
                  <a:cubicBezTo>
                    <a:pt x="534" y="134"/>
                    <a:pt x="868" y="268"/>
                    <a:pt x="1202" y="435"/>
                  </a:cubicBezTo>
                  <a:cubicBezTo>
                    <a:pt x="1568" y="601"/>
                    <a:pt x="1969" y="835"/>
                    <a:pt x="2336" y="1168"/>
                  </a:cubicBezTo>
                  <a:cubicBezTo>
                    <a:pt x="2703" y="1569"/>
                    <a:pt x="3036" y="1969"/>
                    <a:pt x="3303" y="2503"/>
                  </a:cubicBezTo>
                  <a:cubicBezTo>
                    <a:pt x="3737" y="3604"/>
                    <a:pt x="3903" y="4671"/>
                    <a:pt x="3970" y="5472"/>
                  </a:cubicBezTo>
                  <a:cubicBezTo>
                    <a:pt x="4004" y="6272"/>
                    <a:pt x="3970" y="6772"/>
                    <a:pt x="3970" y="6772"/>
                  </a:cubicBezTo>
                  <a:cubicBezTo>
                    <a:pt x="3970" y="6772"/>
                    <a:pt x="4137" y="6305"/>
                    <a:pt x="4204" y="5472"/>
                  </a:cubicBezTo>
                  <a:cubicBezTo>
                    <a:pt x="4237" y="4671"/>
                    <a:pt x="4237" y="3470"/>
                    <a:pt x="3703" y="2303"/>
                  </a:cubicBezTo>
                  <a:cubicBezTo>
                    <a:pt x="3403" y="1736"/>
                    <a:pt x="3036" y="1235"/>
                    <a:pt x="2569" y="902"/>
                  </a:cubicBezTo>
                  <a:cubicBezTo>
                    <a:pt x="2169" y="568"/>
                    <a:pt x="1669" y="335"/>
                    <a:pt x="1302" y="234"/>
                  </a:cubicBezTo>
                  <a:cubicBezTo>
                    <a:pt x="868" y="134"/>
                    <a:pt x="534" y="68"/>
                    <a:pt x="334" y="68"/>
                  </a:cubicBezTo>
                  <a:cubicBezTo>
                    <a:pt x="134" y="1"/>
                    <a:pt x="1"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8"/>
            <p:cNvSpPr/>
            <p:nvPr/>
          </p:nvSpPr>
          <p:spPr>
            <a:xfrm>
              <a:off x="3859600" y="674250"/>
              <a:ext cx="30875" cy="145975"/>
            </a:xfrm>
            <a:custGeom>
              <a:rect b="b" l="l" r="r" t="t"/>
              <a:pathLst>
                <a:path extrusionOk="0" h="5839" w="1235">
                  <a:moveTo>
                    <a:pt x="0" y="1"/>
                  </a:moveTo>
                  <a:lnTo>
                    <a:pt x="0" y="1"/>
                  </a:lnTo>
                  <a:cubicBezTo>
                    <a:pt x="0" y="1"/>
                    <a:pt x="100" y="334"/>
                    <a:pt x="234" y="901"/>
                  </a:cubicBezTo>
                  <a:cubicBezTo>
                    <a:pt x="334" y="1402"/>
                    <a:pt x="501" y="2169"/>
                    <a:pt x="601" y="2936"/>
                  </a:cubicBezTo>
                  <a:cubicBezTo>
                    <a:pt x="734" y="3737"/>
                    <a:pt x="667" y="4437"/>
                    <a:pt x="601" y="5004"/>
                  </a:cubicBezTo>
                  <a:cubicBezTo>
                    <a:pt x="501" y="5505"/>
                    <a:pt x="401" y="5838"/>
                    <a:pt x="401" y="5838"/>
                  </a:cubicBezTo>
                  <a:cubicBezTo>
                    <a:pt x="401" y="5838"/>
                    <a:pt x="634" y="5571"/>
                    <a:pt x="834" y="5038"/>
                  </a:cubicBezTo>
                  <a:cubicBezTo>
                    <a:pt x="1068" y="4537"/>
                    <a:pt x="1234" y="3737"/>
                    <a:pt x="1134" y="2870"/>
                  </a:cubicBezTo>
                  <a:cubicBezTo>
                    <a:pt x="1001" y="1969"/>
                    <a:pt x="734" y="1268"/>
                    <a:pt x="467" y="768"/>
                  </a:cubicBezTo>
                  <a:cubicBezTo>
                    <a:pt x="334" y="535"/>
                    <a:pt x="234" y="301"/>
                    <a:pt x="134" y="201"/>
                  </a:cubicBezTo>
                  <a:cubicBezTo>
                    <a:pt x="67" y="68"/>
                    <a:pt x="0"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8"/>
            <p:cNvSpPr/>
            <p:nvPr/>
          </p:nvSpPr>
          <p:spPr>
            <a:xfrm>
              <a:off x="3887125" y="705950"/>
              <a:ext cx="30875" cy="99250"/>
            </a:xfrm>
            <a:custGeom>
              <a:rect b="b" l="l" r="r" t="t"/>
              <a:pathLst>
                <a:path extrusionOk="0" h="3970" w="1235">
                  <a:moveTo>
                    <a:pt x="1067" y="0"/>
                  </a:moveTo>
                  <a:cubicBezTo>
                    <a:pt x="1067" y="0"/>
                    <a:pt x="1001" y="267"/>
                    <a:pt x="1001" y="634"/>
                  </a:cubicBezTo>
                  <a:cubicBezTo>
                    <a:pt x="1001" y="734"/>
                    <a:pt x="967" y="801"/>
                    <a:pt x="967" y="934"/>
                  </a:cubicBezTo>
                  <a:cubicBezTo>
                    <a:pt x="901" y="1001"/>
                    <a:pt x="901" y="1135"/>
                    <a:pt x="867" y="1268"/>
                  </a:cubicBezTo>
                  <a:cubicBezTo>
                    <a:pt x="834" y="1401"/>
                    <a:pt x="834" y="1501"/>
                    <a:pt x="801" y="1635"/>
                  </a:cubicBezTo>
                  <a:lnTo>
                    <a:pt x="667" y="2002"/>
                  </a:lnTo>
                  <a:cubicBezTo>
                    <a:pt x="534" y="2536"/>
                    <a:pt x="367" y="3069"/>
                    <a:pt x="234" y="3369"/>
                  </a:cubicBezTo>
                  <a:cubicBezTo>
                    <a:pt x="133" y="3770"/>
                    <a:pt x="0" y="3970"/>
                    <a:pt x="0" y="3970"/>
                  </a:cubicBezTo>
                  <a:cubicBezTo>
                    <a:pt x="0" y="3970"/>
                    <a:pt x="200" y="3836"/>
                    <a:pt x="467" y="3536"/>
                  </a:cubicBezTo>
                  <a:cubicBezTo>
                    <a:pt x="701" y="3269"/>
                    <a:pt x="1034" y="2769"/>
                    <a:pt x="1168" y="2169"/>
                  </a:cubicBezTo>
                  <a:cubicBezTo>
                    <a:pt x="1201" y="2069"/>
                    <a:pt x="1201" y="1868"/>
                    <a:pt x="1234" y="1768"/>
                  </a:cubicBezTo>
                  <a:lnTo>
                    <a:pt x="1234" y="1335"/>
                  </a:lnTo>
                  <a:lnTo>
                    <a:pt x="1234" y="968"/>
                  </a:lnTo>
                  <a:cubicBezTo>
                    <a:pt x="1234" y="834"/>
                    <a:pt x="1201" y="734"/>
                    <a:pt x="1201" y="634"/>
                  </a:cubicBezTo>
                  <a:cubicBezTo>
                    <a:pt x="1168" y="234"/>
                    <a:pt x="1067" y="0"/>
                    <a:pt x="10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8"/>
            <p:cNvSpPr/>
            <p:nvPr/>
          </p:nvSpPr>
          <p:spPr>
            <a:xfrm>
              <a:off x="3625250" y="755975"/>
              <a:ext cx="65075" cy="269400"/>
            </a:xfrm>
            <a:custGeom>
              <a:rect b="b" l="l" r="r" t="t"/>
              <a:pathLst>
                <a:path extrusionOk="0" h="10776" w="2603">
                  <a:moveTo>
                    <a:pt x="2603" y="1"/>
                  </a:moveTo>
                  <a:cubicBezTo>
                    <a:pt x="2503" y="34"/>
                    <a:pt x="2369" y="101"/>
                    <a:pt x="2269" y="134"/>
                  </a:cubicBezTo>
                  <a:cubicBezTo>
                    <a:pt x="1969" y="234"/>
                    <a:pt x="1535" y="434"/>
                    <a:pt x="1135" y="801"/>
                  </a:cubicBezTo>
                  <a:cubicBezTo>
                    <a:pt x="701" y="1202"/>
                    <a:pt x="334" y="1802"/>
                    <a:pt x="168" y="2569"/>
                  </a:cubicBezTo>
                  <a:cubicBezTo>
                    <a:pt x="1" y="3303"/>
                    <a:pt x="34" y="4137"/>
                    <a:pt x="201" y="4971"/>
                  </a:cubicBezTo>
                  <a:cubicBezTo>
                    <a:pt x="368" y="5805"/>
                    <a:pt x="568" y="6539"/>
                    <a:pt x="701" y="7273"/>
                  </a:cubicBezTo>
                  <a:cubicBezTo>
                    <a:pt x="835" y="7940"/>
                    <a:pt x="935" y="8574"/>
                    <a:pt x="868" y="9107"/>
                  </a:cubicBezTo>
                  <a:cubicBezTo>
                    <a:pt x="835" y="9608"/>
                    <a:pt x="701" y="10008"/>
                    <a:pt x="601" y="10308"/>
                  </a:cubicBezTo>
                  <a:lnTo>
                    <a:pt x="435" y="10642"/>
                  </a:lnTo>
                  <a:cubicBezTo>
                    <a:pt x="368" y="10742"/>
                    <a:pt x="368" y="10775"/>
                    <a:pt x="368" y="10775"/>
                  </a:cubicBezTo>
                  <a:cubicBezTo>
                    <a:pt x="368" y="10775"/>
                    <a:pt x="368" y="10742"/>
                    <a:pt x="501" y="10642"/>
                  </a:cubicBezTo>
                  <a:cubicBezTo>
                    <a:pt x="535" y="10542"/>
                    <a:pt x="635" y="10475"/>
                    <a:pt x="701" y="10342"/>
                  </a:cubicBezTo>
                  <a:cubicBezTo>
                    <a:pt x="868" y="10041"/>
                    <a:pt x="1102" y="9641"/>
                    <a:pt x="1168" y="9107"/>
                  </a:cubicBezTo>
                  <a:cubicBezTo>
                    <a:pt x="1302" y="8540"/>
                    <a:pt x="1268" y="7840"/>
                    <a:pt x="1168" y="7139"/>
                  </a:cubicBezTo>
                  <a:cubicBezTo>
                    <a:pt x="1102" y="6439"/>
                    <a:pt x="935" y="5638"/>
                    <a:pt x="768" y="4838"/>
                  </a:cubicBezTo>
                  <a:cubicBezTo>
                    <a:pt x="601" y="4004"/>
                    <a:pt x="501" y="3270"/>
                    <a:pt x="635" y="2603"/>
                  </a:cubicBezTo>
                  <a:cubicBezTo>
                    <a:pt x="701" y="1936"/>
                    <a:pt x="1002" y="1368"/>
                    <a:pt x="1335" y="968"/>
                  </a:cubicBezTo>
                  <a:cubicBezTo>
                    <a:pt x="1669" y="535"/>
                    <a:pt x="2036" y="301"/>
                    <a:pt x="2303" y="168"/>
                  </a:cubicBezTo>
                  <a:cubicBezTo>
                    <a:pt x="2436" y="101"/>
                    <a:pt x="2503" y="68"/>
                    <a:pt x="26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8"/>
            <p:cNvSpPr/>
            <p:nvPr/>
          </p:nvSpPr>
          <p:spPr>
            <a:xfrm>
              <a:off x="3648600" y="860225"/>
              <a:ext cx="42575" cy="131775"/>
            </a:xfrm>
            <a:custGeom>
              <a:rect b="b" l="l" r="r" t="t"/>
              <a:pathLst>
                <a:path extrusionOk="0" h="5271" w="1703">
                  <a:moveTo>
                    <a:pt x="34" y="0"/>
                  </a:moveTo>
                  <a:cubicBezTo>
                    <a:pt x="34" y="0"/>
                    <a:pt x="1" y="101"/>
                    <a:pt x="1" y="234"/>
                  </a:cubicBezTo>
                  <a:lnTo>
                    <a:pt x="1" y="834"/>
                  </a:lnTo>
                  <a:cubicBezTo>
                    <a:pt x="34" y="1335"/>
                    <a:pt x="234" y="2102"/>
                    <a:pt x="601" y="2769"/>
                  </a:cubicBezTo>
                  <a:cubicBezTo>
                    <a:pt x="1002" y="3436"/>
                    <a:pt x="1335" y="4003"/>
                    <a:pt x="1402" y="4470"/>
                  </a:cubicBezTo>
                  <a:cubicBezTo>
                    <a:pt x="1435" y="4604"/>
                    <a:pt x="1435" y="4737"/>
                    <a:pt x="1435" y="4804"/>
                  </a:cubicBezTo>
                  <a:lnTo>
                    <a:pt x="1435" y="5071"/>
                  </a:lnTo>
                  <a:lnTo>
                    <a:pt x="1435" y="5271"/>
                  </a:lnTo>
                  <a:cubicBezTo>
                    <a:pt x="1435" y="5271"/>
                    <a:pt x="1502" y="5171"/>
                    <a:pt x="1535" y="5137"/>
                  </a:cubicBezTo>
                  <a:cubicBezTo>
                    <a:pt x="1569" y="5104"/>
                    <a:pt x="1602" y="4971"/>
                    <a:pt x="1602" y="4904"/>
                  </a:cubicBezTo>
                  <a:cubicBezTo>
                    <a:pt x="1602" y="4771"/>
                    <a:pt x="1669" y="4637"/>
                    <a:pt x="1669" y="4504"/>
                  </a:cubicBezTo>
                  <a:cubicBezTo>
                    <a:pt x="1702" y="3937"/>
                    <a:pt x="1435" y="3236"/>
                    <a:pt x="1068" y="2569"/>
                  </a:cubicBezTo>
                  <a:cubicBezTo>
                    <a:pt x="701" y="1835"/>
                    <a:pt x="401" y="1268"/>
                    <a:pt x="234" y="801"/>
                  </a:cubicBezTo>
                  <a:cubicBezTo>
                    <a:pt x="168" y="568"/>
                    <a:pt x="101" y="334"/>
                    <a:pt x="68" y="234"/>
                  </a:cubicBezTo>
                  <a:cubicBezTo>
                    <a:pt x="34" y="101"/>
                    <a:pt x="34" y="0"/>
                    <a:pt x="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8"/>
            <p:cNvSpPr/>
            <p:nvPr/>
          </p:nvSpPr>
          <p:spPr>
            <a:xfrm>
              <a:off x="3986350" y="997000"/>
              <a:ext cx="84250" cy="25250"/>
            </a:xfrm>
            <a:custGeom>
              <a:rect b="b" l="l" r="r" t="t"/>
              <a:pathLst>
                <a:path extrusionOk="0" h="1010" w="3370">
                  <a:moveTo>
                    <a:pt x="101" y="0"/>
                  </a:moveTo>
                  <a:lnTo>
                    <a:pt x="1" y="934"/>
                  </a:lnTo>
                  <a:cubicBezTo>
                    <a:pt x="1" y="934"/>
                    <a:pt x="485" y="1010"/>
                    <a:pt x="1121" y="1010"/>
                  </a:cubicBezTo>
                  <a:cubicBezTo>
                    <a:pt x="1822" y="1010"/>
                    <a:pt x="2707" y="918"/>
                    <a:pt x="3336" y="534"/>
                  </a:cubicBezTo>
                  <a:cubicBezTo>
                    <a:pt x="3370" y="534"/>
                    <a:pt x="1435" y="434"/>
                    <a:pt x="1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8"/>
            <p:cNvSpPr/>
            <p:nvPr/>
          </p:nvSpPr>
          <p:spPr>
            <a:xfrm>
              <a:off x="3738675" y="1431475"/>
              <a:ext cx="186825" cy="39200"/>
            </a:xfrm>
            <a:custGeom>
              <a:rect b="b" l="l" r="r" t="t"/>
              <a:pathLst>
                <a:path extrusionOk="0" h="1568" w="7473">
                  <a:moveTo>
                    <a:pt x="7472" y="0"/>
                  </a:moveTo>
                  <a:cubicBezTo>
                    <a:pt x="7472" y="0"/>
                    <a:pt x="7005" y="100"/>
                    <a:pt x="6305" y="267"/>
                  </a:cubicBezTo>
                  <a:cubicBezTo>
                    <a:pt x="5971" y="334"/>
                    <a:pt x="5538" y="434"/>
                    <a:pt x="5104" y="501"/>
                  </a:cubicBezTo>
                  <a:cubicBezTo>
                    <a:pt x="4904" y="567"/>
                    <a:pt x="4637" y="601"/>
                    <a:pt x="4437" y="634"/>
                  </a:cubicBezTo>
                  <a:cubicBezTo>
                    <a:pt x="4170" y="667"/>
                    <a:pt x="3970" y="734"/>
                    <a:pt x="3736" y="767"/>
                  </a:cubicBezTo>
                  <a:cubicBezTo>
                    <a:pt x="3470" y="801"/>
                    <a:pt x="3269" y="834"/>
                    <a:pt x="3003" y="901"/>
                  </a:cubicBezTo>
                  <a:cubicBezTo>
                    <a:pt x="2769" y="934"/>
                    <a:pt x="2569" y="934"/>
                    <a:pt x="2302" y="968"/>
                  </a:cubicBezTo>
                  <a:cubicBezTo>
                    <a:pt x="2102" y="1001"/>
                    <a:pt x="1902" y="1001"/>
                    <a:pt x="1668" y="1068"/>
                  </a:cubicBezTo>
                  <a:cubicBezTo>
                    <a:pt x="1468" y="1101"/>
                    <a:pt x="1268" y="1101"/>
                    <a:pt x="1101" y="1134"/>
                  </a:cubicBezTo>
                  <a:cubicBezTo>
                    <a:pt x="934" y="1134"/>
                    <a:pt x="768" y="1234"/>
                    <a:pt x="601" y="1268"/>
                  </a:cubicBezTo>
                  <a:lnTo>
                    <a:pt x="234" y="1401"/>
                  </a:lnTo>
                  <a:cubicBezTo>
                    <a:pt x="134" y="1435"/>
                    <a:pt x="67" y="1468"/>
                    <a:pt x="0" y="1501"/>
                  </a:cubicBezTo>
                  <a:cubicBezTo>
                    <a:pt x="67" y="1501"/>
                    <a:pt x="0" y="1568"/>
                    <a:pt x="0" y="1568"/>
                  </a:cubicBezTo>
                  <a:cubicBezTo>
                    <a:pt x="0" y="1568"/>
                    <a:pt x="67" y="1568"/>
                    <a:pt x="101" y="1501"/>
                  </a:cubicBezTo>
                  <a:cubicBezTo>
                    <a:pt x="134" y="1501"/>
                    <a:pt x="234" y="1468"/>
                    <a:pt x="334" y="1468"/>
                  </a:cubicBezTo>
                  <a:cubicBezTo>
                    <a:pt x="384" y="1451"/>
                    <a:pt x="442" y="1451"/>
                    <a:pt x="509" y="1451"/>
                  </a:cubicBezTo>
                  <a:cubicBezTo>
                    <a:pt x="576" y="1451"/>
                    <a:pt x="651" y="1451"/>
                    <a:pt x="734" y="1435"/>
                  </a:cubicBezTo>
                  <a:cubicBezTo>
                    <a:pt x="834" y="1435"/>
                    <a:pt x="1001" y="1401"/>
                    <a:pt x="1168" y="1401"/>
                  </a:cubicBezTo>
                  <a:cubicBezTo>
                    <a:pt x="1335" y="1401"/>
                    <a:pt x="1568" y="1401"/>
                    <a:pt x="1768" y="1334"/>
                  </a:cubicBezTo>
                  <a:cubicBezTo>
                    <a:pt x="1969" y="1334"/>
                    <a:pt x="2169" y="1301"/>
                    <a:pt x="2436" y="1268"/>
                  </a:cubicBezTo>
                  <a:cubicBezTo>
                    <a:pt x="2636" y="1234"/>
                    <a:pt x="2869" y="1234"/>
                    <a:pt x="3103" y="1168"/>
                  </a:cubicBezTo>
                  <a:cubicBezTo>
                    <a:pt x="3336" y="1134"/>
                    <a:pt x="3536" y="1101"/>
                    <a:pt x="3803" y="1068"/>
                  </a:cubicBezTo>
                  <a:cubicBezTo>
                    <a:pt x="4270" y="968"/>
                    <a:pt x="4771" y="834"/>
                    <a:pt x="5171" y="734"/>
                  </a:cubicBezTo>
                  <a:cubicBezTo>
                    <a:pt x="5604" y="601"/>
                    <a:pt x="6005" y="501"/>
                    <a:pt x="6338" y="400"/>
                  </a:cubicBezTo>
                  <a:cubicBezTo>
                    <a:pt x="7005" y="167"/>
                    <a:pt x="7472" y="0"/>
                    <a:pt x="7472"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8"/>
            <p:cNvSpPr/>
            <p:nvPr/>
          </p:nvSpPr>
          <p:spPr>
            <a:xfrm>
              <a:off x="3691975" y="1438975"/>
              <a:ext cx="10875" cy="33375"/>
            </a:xfrm>
            <a:custGeom>
              <a:rect b="b" l="l" r="r" t="t"/>
              <a:pathLst>
                <a:path extrusionOk="0" h="1335" w="435">
                  <a:moveTo>
                    <a:pt x="0" y="0"/>
                  </a:moveTo>
                  <a:lnTo>
                    <a:pt x="201" y="1335"/>
                  </a:lnTo>
                  <a:cubicBezTo>
                    <a:pt x="201" y="1335"/>
                    <a:pt x="434" y="1034"/>
                    <a:pt x="367" y="801"/>
                  </a:cubicBezTo>
                  <a:cubicBezTo>
                    <a:pt x="334" y="501"/>
                    <a:pt x="1" y="1"/>
                    <a:pt x="0"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8"/>
            <p:cNvSpPr/>
            <p:nvPr/>
          </p:nvSpPr>
          <p:spPr>
            <a:xfrm>
              <a:off x="3550200" y="1543225"/>
              <a:ext cx="62575" cy="87575"/>
            </a:xfrm>
            <a:custGeom>
              <a:rect b="b" l="l" r="r" t="t"/>
              <a:pathLst>
                <a:path extrusionOk="0" h="3503" w="2503">
                  <a:moveTo>
                    <a:pt x="2503" y="0"/>
                  </a:moveTo>
                  <a:lnTo>
                    <a:pt x="1" y="2168"/>
                  </a:lnTo>
                  <a:cubicBezTo>
                    <a:pt x="1" y="2202"/>
                    <a:pt x="1" y="2702"/>
                    <a:pt x="134" y="3503"/>
                  </a:cubicBezTo>
                  <a:cubicBezTo>
                    <a:pt x="134" y="3503"/>
                    <a:pt x="1802" y="1368"/>
                    <a:pt x="2503"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8"/>
            <p:cNvSpPr/>
            <p:nvPr/>
          </p:nvSpPr>
          <p:spPr>
            <a:xfrm>
              <a:off x="3594400" y="1656625"/>
              <a:ext cx="52575" cy="135125"/>
            </a:xfrm>
            <a:custGeom>
              <a:rect b="b" l="l" r="r" t="t"/>
              <a:pathLst>
                <a:path extrusionOk="0" h="5405" w="2103">
                  <a:moveTo>
                    <a:pt x="2102" y="1"/>
                  </a:moveTo>
                  <a:cubicBezTo>
                    <a:pt x="2102" y="1"/>
                    <a:pt x="534" y="1802"/>
                    <a:pt x="1" y="4104"/>
                  </a:cubicBezTo>
                  <a:lnTo>
                    <a:pt x="668" y="5404"/>
                  </a:lnTo>
                  <a:cubicBezTo>
                    <a:pt x="668" y="5404"/>
                    <a:pt x="901" y="1902"/>
                    <a:pt x="2102" y="1"/>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8"/>
            <p:cNvSpPr/>
            <p:nvPr/>
          </p:nvSpPr>
          <p:spPr>
            <a:xfrm>
              <a:off x="3905450" y="1660800"/>
              <a:ext cx="73425" cy="85075"/>
            </a:xfrm>
            <a:custGeom>
              <a:rect b="b" l="l" r="r" t="t"/>
              <a:pathLst>
                <a:path extrusionOk="0" h="3403" w="2937">
                  <a:moveTo>
                    <a:pt x="1" y="0"/>
                  </a:moveTo>
                  <a:cubicBezTo>
                    <a:pt x="1" y="1"/>
                    <a:pt x="368" y="1635"/>
                    <a:pt x="1469" y="3169"/>
                  </a:cubicBezTo>
                  <a:lnTo>
                    <a:pt x="2936" y="3403"/>
                  </a:lnTo>
                  <a:cubicBezTo>
                    <a:pt x="2936" y="3403"/>
                    <a:pt x="835" y="1435"/>
                    <a:pt x="1" y="0"/>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8"/>
            <p:cNvSpPr/>
            <p:nvPr/>
          </p:nvSpPr>
          <p:spPr>
            <a:xfrm>
              <a:off x="4025550" y="1839250"/>
              <a:ext cx="507875" cy="1143350"/>
            </a:xfrm>
            <a:custGeom>
              <a:rect b="b" l="l" r="r" t="t"/>
              <a:pathLst>
                <a:path extrusionOk="0" h="45734" w="20315">
                  <a:moveTo>
                    <a:pt x="0" y="1"/>
                  </a:moveTo>
                  <a:lnTo>
                    <a:pt x="0" y="101"/>
                  </a:lnTo>
                  <a:cubicBezTo>
                    <a:pt x="0" y="101"/>
                    <a:pt x="2802" y="7706"/>
                    <a:pt x="3503" y="10642"/>
                  </a:cubicBezTo>
                  <a:cubicBezTo>
                    <a:pt x="4203" y="13544"/>
                    <a:pt x="4037" y="17280"/>
                    <a:pt x="6305" y="21383"/>
                  </a:cubicBezTo>
                  <a:cubicBezTo>
                    <a:pt x="8540" y="25519"/>
                    <a:pt x="12743" y="32724"/>
                    <a:pt x="12910" y="35326"/>
                  </a:cubicBezTo>
                  <a:cubicBezTo>
                    <a:pt x="13076" y="37895"/>
                    <a:pt x="12809" y="39496"/>
                    <a:pt x="13577" y="41064"/>
                  </a:cubicBezTo>
                  <a:cubicBezTo>
                    <a:pt x="14411" y="42665"/>
                    <a:pt x="14677" y="42798"/>
                    <a:pt x="15144" y="43299"/>
                  </a:cubicBezTo>
                  <a:cubicBezTo>
                    <a:pt x="15578" y="43799"/>
                    <a:pt x="15745" y="44333"/>
                    <a:pt x="15845" y="44733"/>
                  </a:cubicBezTo>
                  <a:cubicBezTo>
                    <a:pt x="15978" y="45200"/>
                    <a:pt x="15845" y="45667"/>
                    <a:pt x="16212" y="45667"/>
                  </a:cubicBezTo>
                  <a:cubicBezTo>
                    <a:pt x="16579" y="45667"/>
                    <a:pt x="16912" y="45167"/>
                    <a:pt x="16912" y="44166"/>
                  </a:cubicBezTo>
                  <a:cubicBezTo>
                    <a:pt x="16912" y="43165"/>
                    <a:pt x="16545" y="42465"/>
                    <a:pt x="16579" y="42064"/>
                  </a:cubicBezTo>
                  <a:cubicBezTo>
                    <a:pt x="16646" y="41697"/>
                    <a:pt x="16746" y="41697"/>
                    <a:pt x="16846" y="41697"/>
                  </a:cubicBezTo>
                  <a:cubicBezTo>
                    <a:pt x="16912" y="41697"/>
                    <a:pt x="17880" y="42164"/>
                    <a:pt x="18013" y="42498"/>
                  </a:cubicBezTo>
                  <a:cubicBezTo>
                    <a:pt x="18147" y="42832"/>
                    <a:pt x="18680" y="44833"/>
                    <a:pt x="18680" y="45734"/>
                  </a:cubicBezTo>
                  <a:cubicBezTo>
                    <a:pt x="18680" y="45734"/>
                    <a:pt x="19748" y="45233"/>
                    <a:pt x="19881" y="44566"/>
                  </a:cubicBezTo>
                  <a:cubicBezTo>
                    <a:pt x="20015" y="43899"/>
                    <a:pt x="20015" y="43198"/>
                    <a:pt x="20015" y="41898"/>
                  </a:cubicBezTo>
                  <a:cubicBezTo>
                    <a:pt x="20015" y="40630"/>
                    <a:pt x="20315" y="39863"/>
                    <a:pt x="20081" y="39362"/>
                  </a:cubicBezTo>
                  <a:cubicBezTo>
                    <a:pt x="19881" y="38862"/>
                    <a:pt x="16712" y="35893"/>
                    <a:pt x="16012" y="34192"/>
                  </a:cubicBezTo>
                  <a:cubicBezTo>
                    <a:pt x="15311" y="32491"/>
                    <a:pt x="13410" y="25052"/>
                    <a:pt x="12743" y="22150"/>
                  </a:cubicBezTo>
                  <a:cubicBezTo>
                    <a:pt x="12042" y="19281"/>
                    <a:pt x="11809" y="17613"/>
                    <a:pt x="11075" y="15479"/>
                  </a:cubicBezTo>
                  <a:cubicBezTo>
                    <a:pt x="10374" y="13344"/>
                    <a:pt x="9574" y="11042"/>
                    <a:pt x="9174" y="9775"/>
                  </a:cubicBezTo>
                  <a:cubicBezTo>
                    <a:pt x="8807" y="8474"/>
                    <a:pt x="7539" y="2603"/>
                    <a:pt x="7139"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8"/>
            <p:cNvSpPr/>
            <p:nvPr/>
          </p:nvSpPr>
          <p:spPr>
            <a:xfrm>
              <a:off x="3431800" y="1650225"/>
              <a:ext cx="834775" cy="362525"/>
            </a:xfrm>
            <a:custGeom>
              <a:rect b="b" l="l" r="r" t="t"/>
              <a:pathLst>
                <a:path extrusionOk="0" h="14501" w="33391">
                  <a:moveTo>
                    <a:pt x="3629" y="1"/>
                  </a:moveTo>
                  <a:cubicBezTo>
                    <a:pt x="3460" y="1"/>
                    <a:pt x="3272" y="63"/>
                    <a:pt x="3102" y="257"/>
                  </a:cubicBezTo>
                  <a:cubicBezTo>
                    <a:pt x="2669" y="757"/>
                    <a:pt x="400" y="4159"/>
                    <a:pt x="200" y="6761"/>
                  </a:cubicBezTo>
                  <a:cubicBezTo>
                    <a:pt x="0" y="9396"/>
                    <a:pt x="1401" y="12332"/>
                    <a:pt x="1768" y="12599"/>
                  </a:cubicBezTo>
                  <a:cubicBezTo>
                    <a:pt x="2168" y="12899"/>
                    <a:pt x="4703" y="13233"/>
                    <a:pt x="7772" y="13366"/>
                  </a:cubicBezTo>
                  <a:cubicBezTo>
                    <a:pt x="7772" y="13366"/>
                    <a:pt x="9540" y="14233"/>
                    <a:pt x="14244" y="14367"/>
                  </a:cubicBezTo>
                  <a:cubicBezTo>
                    <a:pt x="14568" y="14376"/>
                    <a:pt x="14887" y="14380"/>
                    <a:pt x="15201" y="14380"/>
                  </a:cubicBezTo>
                  <a:cubicBezTo>
                    <a:pt x="19436" y="14380"/>
                    <a:pt x="22616" y="13600"/>
                    <a:pt x="22616" y="13600"/>
                  </a:cubicBezTo>
                  <a:cubicBezTo>
                    <a:pt x="22616" y="13600"/>
                    <a:pt x="24884" y="14500"/>
                    <a:pt x="28854" y="14500"/>
                  </a:cubicBezTo>
                  <a:cubicBezTo>
                    <a:pt x="31623" y="14500"/>
                    <a:pt x="33224" y="13866"/>
                    <a:pt x="33290" y="13266"/>
                  </a:cubicBezTo>
                  <a:cubicBezTo>
                    <a:pt x="33391" y="12699"/>
                    <a:pt x="31456" y="4893"/>
                    <a:pt x="31289" y="4293"/>
                  </a:cubicBezTo>
                  <a:cubicBezTo>
                    <a:pt x="31122" y="3726"/>
                    <a:pt x="30889" y="3592"/>
                    <a:pt x="30555" y="3592"/>
                  </a:cubicBezTo>
                  <a:cubicBezTo>
                    <a:pt x="30454" y="3592"/>
                    <a:pt x="30029" y="3617"/>
                    <a:pt x="29308" y="3617"/>
                  </a:cubicBezTo>
                  <a:cubicBezTo>
                    <a:pt x="27640" y="3617"/>
                    <a:pt x="24395" y="3487"/>
                    <a:pt x="19948" y="2625"/>
                  </a:cubicBezTo>
                  <a:cubicBezTo>
                    <a:pt x="17253" y="2120"/>
                    <a:pt x="15049" y="1845"/>
                    <a:pt x="13200" y="1845"/>
                  </a:cubicBezTo>
                  <a:cubicBezTo>
                    <a:pt x="10655" y="1845"/>
                    <a:pt x="8784" y="2366"/>
                    <a:pt x="7239" y="3526"/>
                  </a:cubicBezTo>
                  <a:cubicBezTo>
                    <a:pt x="7239" y="3492"/>
                    <a:pt x="5871" y="1124"/>
                    <a:pt x="4170" y="190"/>
                  </a:cubicBezTo>
                  <a:cubicBezTo>
                    <a:pt x="4170" y="190"/>
                    <a:pt x="3927" y="1"/>
                    <a:pt x="36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8"/>
            <p:cNvSpPr/>
            <p:nvPr/>
          </p:nvSpPr>
          <p:spPr>
            <a:xfrm>
              <a:off x="3612750" y="1737525"/>
              <a:ext cx="386125" cy="256025"/>
            </a:xfrm>
            <a:custGeom>
              <a:rect b="b" l="l" r="r" t="t"/>
              <a:pathLst>
                <a:path extrusionOk="0" h="10241" w="15445">
                  <a:moveTo>
                    <a:pt x="1" y="0"/>
                  </a:moveTo>
                  <a:cubicBezTo>
                    <a:pt x="1" y="1"/>
                    <a:pt x="1468" y="2402"/>
                    <a:pt x="3470" y="5037"/>
                  </a:cubicBezTo>
                  <a:cubicBezTo>
                    <a:pt x="5240" y="7368"/>
                    <a:pt x="7689" y="8603"/>
                    <a:pt x="10332" y="8603"/>
                  </a:cubicBezTo>
                  <a:cubicBezTo>
                    <a:pt x="10677" y="8603"/>
                    <a:pt x="11025" y="8582"/>
                    <a:pt x="11375" y="8540"/>
                  </a:cubicBezTo>
                  <a:cubicBezTo>
                    <a:pt x="11375" y="8540"/>
                    <a:pt x="13477" y="9741"/>
                    <a:pt x="14811" y="10241"/>
                  </a:cubicBezTo>
                  <a:lnTo>
                    <a:pt x="15445" y="10108"/>
                  </a:lnTo>
                  <a:cubicBezTo>
                    <a:pt x="13544" y="9073"/>
                    <a:pt x="12209" y="8540"/>
                    <a:pt x="10308" y="7239"/>
                  </a:cubicBezTo>
                  <a:cubicBezTo>
                    <a:pt x="8373" y="5938"/>
                    <a:pt x="4504" y="3002"/>
                    <a:pt x="2169" y="2369"/>
                  </a:cubicBezTo>
                  <a:cubicBezTo>
                    <a:pt x="2102" y="2335"/>
                    <a:pt x="1001" y="1168"/>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8"/>
            <p:cNvSpPr/>
            <p:nvPr/>
          </p:nvSpPr>
          <p:spPr>
            <a:xfrm>
              <a:off x="3475975" y="1888450"/>
              <a:ext cx="150150" cy="95925"/>
            </a:xfrm>
            <a:custGeom>
              <a:rect b="b" l="l" r="r" t="t"/>
              <a:pathLst>
                <a:path extrusionOk="0" h="3837" w="6006">
                  <a:moveTo>
                    <a:pt x="1" y="1"/>
                  </a:moveTo>
                  <a:cubicBezTo>
                    <a:pt x="1" y="1"/>
                    <a:pt x="1669" y="2469"/>
                    <a:pt x="3770" y="3670"/>
                  </a:cubicBezTo>
                  <a:cubicBezTo>
                    <a:pt x="3737" y="3704"/>
                    <a:pt x="5138" y="3837"/>
                    <a:pt x="6005" y="3837"/>
                  </a:cubicBezTo>
                  <a:cubicBezTo>
                    <a:pt x="6005" y="3837"/>
                    <a:pt x="2403" y="2469"/>
                    <a:pt x="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8"/>
            <p:cNvSpPr/>
            <p:nvPr/>
          </p:nvSpPr>
          <p:spPr>
            <a:xfrm>
              <a:off x="3532775" y="2019325"/>
              <a:ext cx="441100" cy="265125"/>
            </a:xfrm>
            <a:custGeom>
              <a:rect b="b" l="l" r="r" t="t"/>
              <a:pathLst>
                <a:path extrusionOk="0" h="10605" w="17644">
                  <a:moveTo>
                    <a:pt x="183" y="1"/>
                  </a:moveTo>
                  <a:cubicBezTo>
                    <a:pt x="135" y="1"/>
                    <a:pt x="1" y="71"/>
                    <a:pt x="197" y="970"/>
                  </a:cubicBezTo>
                  <a:cubicBezTo>
                    <a:pt x="464" y="2004"/>
                    <a:pt x="1298" y="8809"/>
                    <a:pt x="1298" y="9243"/>
                  </a:cubicBezTo>
                  <a:cubicBezTo>
                    <a:pt x="1332" y="9643"/>
                    <a:pt x="1732" y="10511"/>
                    <a:pt x="4134" y="10577"/>
                  </a:cubicBezTo>
                  <a:cubicBezTo>
                    <a:pt x="4636" y="10584"/>
                    <a:pt x="5370" y="10605"/>
                    <a:pt x="6242" y="10605"/>
                  </a:cubicBezTo>
                  <a:cubicBezTo>
                    <a:pt x="9476" y="10605"/>
                    <a:pt x="14602" y="10321"/>
                    <a:pt x="16809" y="8009"/>
                  </a:cubicBezTo>
                  <a:cubicBezTo>
                    <a:pt x="16809" y="8009"/>
                    <a:pt x="17576" y="1070"/>
                    <a:pt x="17643" y="837"/>
                  </a:cubicBezTo>
                  <a:cubicBezTo>
                    <a:pt x="17643" y="637"/>
                    <a:pt x="17543" y="503"/>
                    <a:pt x="17543" y="503"/>
                  </a:cubicBezTo>
                  <a:cubicBezTo>
                    <a:pt x="17543" y="503"/>
                    <a:pt x="14549" y="1261"/>
                    <a:pt x="10046" y="1261"/>
                  </a:cubicBezTo>
                  <a:cubicBezTo>
                    <a:pt x="7232" y="1261"/>
                    <a:pt x="3828" y="965"/>
                    <a:pt x="197" y="3"/>
                  </a:cubicBezTo>
                  <a:cubicBezTo>
                    <a:pt x="197" y="3"/>
                    <a:pt x="192" y="1"/>
                    <a:pt x="1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68"/>
          <p:cNvGrpSpPr/>
          <p:nvPr/>
        </p:nvGrpSpPr>
        <p:grpSpPr>
          <a:xfrm flipH="1">
            <a:off x="2688446" y="2992495"/>
            <a:ext cx="1066126" cy="1184280"/>
            <a:chOff x="1218550" y="2772425"/>
            <a:chExt cx="1565300" cy="1738775"/>
          </a:xfrm>
        </p:grpSpPr>
        <p:sp>
          <p:nvSpPr>
            <p:cNvPr id="7775" name="Google Shape;7775;p68"/>
            <p:cNvSpPr/>
            <p:nvPr/>
          </p:nvSpPr>
          <p:spPr>
            <a:xfrm>
              <a:off x="2653725" y="2821625"/>
              <a:ext cx="29225" cy="130125"/>
            </a:xfrm>
            <a:custGeom>
              <a:rect b="b" l="l" r="r" t="t"/>
              <a:pathLst>
                <a:path extrusionOk="0" h="5205" w="1169">
                  <a:moveTo>
                    <a:pt x="1" y="1"/>
                  </a:moveTo>
                  <a:lnTo>
                    <a:pt x="1" y="5204"/>
                  </a:lnTo>
                  <a:lnTo>
                    <a:pt x="1168" y="5204"/>
                  </a:lnTo>
                  <a:lnTo>
                    <a:pt x="11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8"/>
            <p:cNvSpPr/>
            <p:nvPr/>
          </p:nvSpPr>
          <p:spPr>
            <a:xfrm>
              <a:off x="2643725" y="2873325"/>
              <a:ext cx="51725" cy="912350"/>
            </a:xfrm>
            <a:custGeom>
              <a:rect b="b" l="l" r="r" t="t"/>
              <a:pathLst>
                <a:path extrusionOk="0" h="36494" w="2069">
                  <a:moveTo>
                    <a:pt x="501" y="1"/>
                  </a:moveTo>
                  <a:cubicBezTo>
                    <a:pt x="201" y="1"/>
                    <a:pt x="1" y="201"/>
                    <a:pt x="1" y="501"/>
                  </a:cubicBezTo>
                  <a:lnTo>
                    <a:pt x="1" y="35993"/>
                  </a:lnTo>
                  <a:cubicBezTo>
                    <a:pt x="1" y="36293"/>
                    <a:pt x="201" y="36494"/>
                    <a:pt x="501" y="36494"/>
                  </a:cubicBezTo>
                  <a:lnTo>
                    <a:pt x="1568" y="36494"/>
                  </a:lnTo>
                  <a:cubicBezTo>
                    <a:pt x="1869" y="36494"/>
                    <a:pt x="2069" y="36293"/>
                    <a:pt x="2069" y="35993"/>
                  </a:cubicBezTo>
                  <a:lnTo>
                    <a:pt x="2069" y="501"/>
                  </a:lnTo>
                  <a:cubicBezTo>
                    <a:pt x="2069" y="201"/>
                    <a:pt x="1869" y="1"/>
                    <a:pt x="15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8"/>
            <p:cNvSpPr/>
            <p:nvPr/>
          </p:nvSpPr>
          <p:spPr>
            <a:xfrm>
              <a:off x="2598700" y="3762300"/>
              <a:ext cx="139275" cy="45900"/>
            </a:xfrm>
            <a:custGeom>
              <a:rect b="b" l="l" r="r" t="t"/>
              <a:pathLst>
                <a:path extrusionOk="0" h="1836" w="5571">
                  <a:moveTo>
                    <a:pt x="1034" y="1"/>
                  </a:moveTo>
                  <a:cubicBezTo>
                    <a:pt x="434" y="1"/>
                    <a:pt x="0" y="468"/>
                    <a:pt x="0" y="1068"/>
                  </a:cubicBezTo>
                  <a:lnTo>
                    <a:pt x="0" y="1835"/>
                  </a:lnTo>
                  <a:lnTo>
                    <a:pt x="5571" y="1835"/>
                  </a:lnTo>
                  <a:lnTo>
                    <a:pt x="5571" y="1068"/>
                  </a:lnTo>
                  <a:cubicBezTo>
                    <a:pt x="5571" y="468"/>
                    <a:pt x="5137" y="1"/>
                    <a:pt x="45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8"/>
            <p:cNvSpPr/>
            <p:nvPr/>
          </p:nvSpPr>
          <p:spPr>
            <a:xfrm>
              <a:off x="2552000" y="3794825"/>
              <a:ext cx="231850" cy="45900"/>
            </a:xfrm>
            <a:custGeom>
              <a:rect b="b" l="l" r="r" t="t"/>
              <a:pathLst>
                <a:path extrusionOk="0" h="1836" w="9274">
                  <a:moveTo>
                    <a:pt x="1034" y="1"/>
                  </a:moveTo>
                  <a:cubicBezTo>
                    <a:pt x="434" y="1"/>
                    <a:pt x="0" y="468"/>
                    <a:pt x="0" y="1035"/>
                  </a:cubicBezTo>
                  <a:lnTo>
                    <a:pt x="0" y="1835"/>
                  </a:lnTo>
                  <a:lnTo>
                    <a:pt x="9274" y="1835"/>
                  </a:lnTo>
                  <a:lnTo>
                    <a:pt x="9274" y="1035"/>
                  </a:lnTo>
                  <a:cubicBezTo>
                    <a:pt x="9274" y="468"/>
                    <a:pt x="8840" y="1"/>
                    <a:pt x="8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8"/>
            <p:cNvSpPr/>
            <p:nvPr/>
          </p:nvSpPr>
          <p:spPr>
            <a:xfrm>
              <a:off x="2625375" y="2772425"/>
              <a:ext cx="85925" cy="85075"/>
            </a:xfrm>
            <a:custGeom>
              <a:rect b="b" l="l" r="r" t="t"/>
              <a:pathLst>
                <a:path extrusionOk="0" h="3403" w="3437">
                  <a:moveTo>
                    <a:pt x="1702" y="1"/>
                  </a:moveTo>
                  <a:cubicBezTo>
                    <a:pt x="768" y="1"/>
                    <a:pt x="1" y="734"/>
                    <a:pt x="1" y="1702"/>
                  </a:cubicBezTo>
                  <a:cubicBezTo>
                    <a:pt x="1" y="2669"/>
                    <a:pt x="801" y="3403"/>
                    <a:pt x="1702" y="3403"/>
                  </a:cubicBezTo>
                  <a:cubicBezTo>
                    <a:pt x="2669" y="3403"/>
                    <a:pt x="3436" y="2602"/>
                    <a:pt x="3436" y="1702"/>
                  </a:cubicBezTo>
                  <a:cubicBezTo>
                    <a:pt x="3436" y="734"/>
                    <a:pt x="2636" y="1"/>
                    <a:pt x="17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8"/>
            <p:cNvSpPr/>
            <p:nvPr/>
          </p:nvSpPr>
          <p:spPr>
            <a:xfrm>
              <a:off x="1407000" y="2928375"/>
              <a:ext cx="1254275" cy="300000"/>
            </a:xfrm>
            <a:custGeom>
              <a:rect b="b" l="l" r="r" t="t"/>
              <a:pathLst>
                <a:path extrusionOk="0" h="12000" w="50171">
                  <a:moveTo>
                    <a:pt x="50003" y="0"/>
                  </a:moveTo>
                  <a:cubicBezTo>
                    <a:pt x="44813" y="6540"/>
                    <a:pt x="37196" y="10675"/>
                    <a:pt x="27226" y="10675"/>
                  </a:cubicBezTo>
                  <a:cubicBezTo>
                    <a:pt x="19702" y="10675"/>
                    <a:pt x="10839" y="8321"/>
                    <a:pt x="668" y="2869"/>
                  </a:cubicBezTo>
                  <a:lnTo>
                    <a:pt x="1" y="4370"/>
                  </a:lnTo>
                  <a:cubicBezTo>
                    <a:pt x="10328" y="9725"/>
                    <a:pt x="19271" y="12000"/>
                    <a:pt x="26726" y="12000"/>
                  </a:cubicBezTo>
                  <a:cubicBezTo>
                    <a:pt x="29023" y="12000"/>
                    <a:pt x="31179" y="11784"/>
                    <a:pt x="33191" y="11375"/>
                  </a:cubicBezTo>
                  <a:cubicBezTo>
                    <a:pt x="40196" y="9974"/>
                    <a:pt x="45867" y="6238"/>
                    <a:pt x="50170" y="701"/>
                  </a:cubicBezTo>
                  <a:lnTo>
                    <a:pt x="500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8"/>
            <p:cNvSpPr/>
            <p:nvPr/>
          </p:nvSpPr>
          <p:spPr>
            <a:xfrm>
              <a:off x="1502900" y="2942550"/>
              <a:ext cx="1133350" cy="319925"/>
            </a:xfrm>
            <a:custGeom>
              <a:rect b="b" l="l" r="r" t="t"/>
              <a:pathLst>
                <a:path extrusionOk="0" h="12797" w="45334">
                  <a:moveTo>
                    <a:pt x="44766" y="0"/>
                  </a:moveTo>
                  <a:cubicBezTo>
                    <a:pt x="39831" y="5473"/>
                    <a:pt x="32973" y="8823"/>
                    <a:pt x="24230" y="8823"/>
                  </a:cubicBezTo>
                  <a:cubicBezTo>
                    <a:pt x="17785" y="8823"/>
                    <a:pt x="10315" y="7003"/>
                    <a:pt x="1836" y="2869"/>
                  </a:cubicBezTo>
                  <a:lnTo>
                    <a:pt x="1" y="7706"/>
                  </a:lnTo>
                  <a:cubicBezTo>
                    <a:pt x="8266" y="11235"/>
                    <a:pt x="15658" y="12796"/>
                    <a:pt x="22043" y="12796"/>
                  </a:cubicBezTo>
                  <a:cubicBezTo>
                    <a:pt x="24651" y="12796"/>
                    <a:pt x="27092" y="12536"/>
                    <a:pt x="29355" y="12042"/>
                  </a:cubicBezTo>
                  <a:cubicBezTo>
                    <a:pt x="29489" y="12009"/>
                    <a:pt x="29655" y="11942"/>
                    <a:pt x="29789" y="11942"/>
                  </a:cubicBezTo>
                  <a:cubicBezTo>
                    <a:pt x="36127" y="10441"/>
                    <a:pt x="41364" y="7039"/>
                    <a:pt x="45333" y="2402"/>
                  </a:cubicBezTo>
                  <a:lnTo>
                    <a:pt x="447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8"/>
            <p:cNvSpPr/>
            <p:nvPr/>
          </p:nvSpPr>
          <p:spPr>
            <a:xfrm>
              <a:off x="1502075" y="2977575"/>
              <a:ext cx="1133325" cy="285700"/>
            </a:xfrm>
            <a:custGeom>
              <a:rect b="b" l="l" r="r" t="t"/>
              <a:pathLst>
                <a:path extrusionOk="0" h="11428" w="45333">
                  <a:moveTo>
                    <a:pt x="45099" y="0"/>
                  </a:moveTo>
                  <a:cubicBezTo>
                    <a:pt x="39885" y="5914"/>
                    <a:pt x="32504" y="9603"/>
                    <a:pt x="22950" y="9603"/>
                  </a:cubicBezTo>
                  <a:cubicBezTo>
                    <a:pt x="16553" y="9603"/>
                    <a:pt x="9182" y="7949"/>
                    <a:pt x="835" y="4203"/>
                  </a:cubicBezTo>
                  <a:lnTo>
                    <a:pt x="1" y="6305"/>
                  </a:lnTo>
                  <a:cubicBezTo>
                    <a:pt x="8271" y="9860"/>
                    <a:pt x="15667" y="11428"/>
                    <a:pt x="22055" y="11428"/>
                  </a:cubicBezTo>
                  <a:cubicBezTo>
                    <a:pt x="24658" y="11428"/>
                    <a:pt x="27095" y="11167"/>
                    <a:pt x="29355" y="10675"/>
                  </a:cubicBezTo>
                  <a:cubicBezTo>
                    <a:pt x="29488" y="10675"/>
                    <a:pt x="29655" y="10641"/>
                    <a:pt x="29755" y="10575"/>
                  </a:cubicBezTo>
                  <a:cubicBezTo>
                    <a:pt x="36093" y="9074"/>
                    <a:pt x="41363" y="5671"/>
                    <a:pt x="45333" y="1035"/>
                  </a:cubicBezTo>
                  <a:lnTo>
                    <a:pt x="450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8"/>
            <p:cNvSpPr/>
            <p:nvPr/>
          </p:nvSpPr>
          <p:spPr>
            <a:xfrm>
              <a:off x="1478725" y="2994400"/>
              <a:ext cx="88425" cy="161350"/>
            </a:xfrm>
            <a:custGeom>
              <a:rect b="b" l="l" r="r" t="t"/>
              <a:pathLst>
                <a:path extrusionOk="0" h="6454" w="3537">
                  <a:moveTo>
                    <a:pt x="2640" y="1"/>
                  </a:moveTo>
                  <a:cubicBezTo>
                    <a:pt x="1981" y="1"/>
                    <a:pt x="1090" y="1231"/>
                    <a:pt x="568" y="2830"/>
                  </a:cubicBezTo>
                  <a:cubicBezTo>
                    <a:pt x="1" y="4565"/>
                    <a:pt x="101" y="6199"/>
                    <a:pt x="768" y="6433"/>
                  </a:cubicBezTo>
                  <a:cubicBezTo>
                    <a:pt x="814" y="6447"/>
                    <a:pt x="863" y="6453"/>
                    <a:pt x="912" y="6453"/>
                  </a:cubicBezTo>
                  <a:cubicBezTo>
                    <a:pt x="1573" y="6453"/>
                    <a:pt x="2475" y="5244"/>
                    <a:pt x="3003" y="3631"/>
                  </a:cubicBezTo>
                  <a:cubicBezTo>
                    <a:pt x="3536" y="1863"/>
                    <a:pt x="3470" y="261"/>
                    <a:pt x="2803" y="28"/>
                  </a:cubicBezTo>
                  <a:cubicBezTo>
                    <a:pt x="2750" y="10"/>
                    <a:pt x="2696" y="1"/>
                    <a:pt x="26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8"/>
            <p:cNvSpPr/>
            <p:nvPr/>
          </p:nvSpPr>
          <p:spPr>
            <a:xfrm>
              <a:off x="2617050" y="2931400"/>
              <a:ext cx="24200" cy="82225"/>
            </a:xfrm>
            <a:custGeom>
              <a:rect b="b" l="l" r="r" t="t"/>
              <a:pathLst>
                <a:path extrusionOk="0" h="3289" w="968">
                  <a:moveTo>
                    <a:pt x="210" y="0"/>
                  </a:moveTo>
                  <a:cubicBezTo>
                    <a:pt x="181" y="0"/>
                    <a:pt x="154" y="15"/>
                    <a:pt x="134" y="46"/>
                  </a:cubicBezTo>
                  <a:cubicBezTo>
                    <a:pt x="33" y="180"/>
                    <a:pt x="0" y="413"/>
                    <a:pt x="33" y="647"/>
                  </a:cubicBezTo>
                  <a:lnTo>
                    <a:pt x="601" y="3048"/>
                  </a:lnTo>
                  <a:cubicBezTo>
                    <a:pt x="630" y="3194"/>
                    <a:pt x="659" y="3288"/>
                    <a:pt x="732" y="3288"/>
                  </a:cubicBezTo>
                  <a:cubicBezTo>
                    <a:pt x="743" y="3288"/>
                    <a:pt x="754" y="3286"/>
                    <a:pt x="767" y="3282"/>
                  </a:cubicBezTo>
                  <a:cubicBezTo>
                    <a:pt x="801" y="3282"/>
                    <a:pt x="801" y="3282"/>
                    <a:pt x="834" y="3215"/>
                  </a:cubicBezTo>
                  <a:cubicBezTo>
                    <a:pt x="934" y="3082"/>
                    <a:pt x="967" y="2848"/>
                    <a:pt x="934" y="2648"/>
                  </a:cubicBezTo>
                  <a:lnTo>
                    <a:pt x="367" y="213"/>
                  </a:lnTo>
                  <a:cubicBezTo>
                    <a:pt x="344" y="75"/>
                    <a:pt x="273" y="0"/>
                    <a:pt x="2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8"/>
            <p:cNvSpPr/>
            <p:nvPr/>
          </p:nvSpPr>
          <p:spPr>
            <a:xfrm>
              <a:off x="1407000" y="3000925"/>
              <a:ext cx="117625" cy="88425"/>
            </a:xfrm>
            <a:custGeom>
              <a:rect b="b" l="l" r="r" t="t"/>
              <a:pathLst>
                <a:path extrusionOk="0" h="3537" w="4705">
                  <a:moveTo>
                    <a:pt x="668" y="0"/>
                  </a:moveTo>
                  <a:lnTo>
                    <a:pt x="1" y="1502"/>
                  </a:lnTo>
                  <a:cubicBezTo>
                    <a:pt x="1435" y="2235"/>
                    <a:pt x="2836" y="2903"/>
                    <a:pt x="4204" y="3536"/>
                  </a:cubicBezTo>
                  <a:cubicBezTo>
                    <a:pt x="4671" y="3103"/>
                    <a:pt x="4704" y="2402"/>
                    <a:pt x="4671" y="2002"/>
                  </a:cubicBezTo>
                  <a:cubicBezTo>
                    <a:pt x="3337" y="1401"/>
                    <a:pt x="2036" y="701"/>
                    <a:pt x="6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8"/>
            <p:cNvSpPr/>
            <p:nvPr/>
          </p:nvSpPr>
          <p:spPr>
            <a:xfrm>
              <a:off x="1381150" y="2880850"/>
              <a:ext cx="46725" cy="208500"/>
            </a:xfrm>
            <a:custGeom>
              <a:rect b="b" l="l" r="r" t="t"/>
              <a:pathLst>
                <a:path extrusionOk="0" h="8340" w="1869">
                  <a:moveTo>
                    <a:pt x="1" y="0"/>
                  </a:moveTo>
                  <a:lnTo>
                    <a:pt x="1" y="8339"/>
                  </a:lnTo>
                  <a:lnTo>
                    <a:pt x="1869" y="8339"/>
                  </a:lnTo>
                  <a:lnTo>
                    <a:pt x="18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8"/>
            <p:cNvSpPr/>
            <p:nvPr/>
          </p:nvSpPr>
          <p:spPr>
            <a:xfrm>
              <a:off x="1363650" y="2965075"/>
              <a:ext cx="81750" cy="1456050"/>
            </a:xfrm>
            <a:custGeom>
              <a:rect b="b" l="l" r="r" t="t"/>
              <a:pathLst>
                <a:path extrusionOk="0" h="58242" w="3270">
                  <a:moveTo>
                    <a:pt x="768" y="0"/>
                  </a:moveTo>
                  <a:cubicBezTo>
                    <a:pt x="367" y="0"/>
                    <a:pt x="0" y="367"/>
                    <a:pt x="0" y="801"/>
                  </a:cubicBezTo>
                  <a:lnTo>
                    <a:pt x="0" y="57475"/>
                  </a:lnTo>
                  <a:cubicBezTo>
                    <a:pt x="0" y="57875"/>
                    <a:pt x="367" y="58242"/>
                    <a:pt x="768" y="58242"/>
                  </a:cubicBezTo>
                  <a:lnTo>
                    <a:pt x="2502" y="58242"/>
                  </a:lnTo>
                  <a:cubicBezTo>
                    <a:pt x="2902" y="58242"/>
                    <a:pt x="3269" y="57875"/>
                    <a:pt x="3269" y="57475"/>
                  </a:cubicBezTo>
                  <a:lnTo>
                    <a:pt x="3269" y="801"/>
                  </a:lnTo>
                  <a:cubicBezTo>
                    <a:pt x="3269" y="367"/>
                    <a:pt x="2902" y="0"/>
                    <a:pt x="25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8"/>
            <p:cNvSpPr/>
            <p:nvPr/>
          </p:nvSpPr>
          <p:spPr>
            <a:xfrm>
              <a:off x="1292750" y="4384425"/>
              <a:ext cx="223525" cy="74225"/>
            </a:xfrm>
            <a:custGeom>
              <a:rect b="b" l="l" r="r" t="t"/>
              <a:pathLst>
                <a:path extrusionOk="0" h="2969" w="8941">
                  <a:moveTo>
                    <a:pt x="1702" y="0"/>
                  </a:moveTo>
                  <a:cubicBezTo>
                    <a:pt x="735" y="0"/>
                    <a:pt x="1" y="801"/>
                    <a:pt x="1" y="1735"/>
                  </a:cubicBezTo>
                  <a:lnTo>
                    <a:pt x="1" y="2969"/>
                  </a:lnTo>
                  <a:lnTo>
                    <a:pt x="8941" y="2969"/>
                  </a:lnTo>
                  <a:lnTo>
                    <a:pt x="8941" y="1735"/>
                  </a:lnTo>
                  <a:cubicBezTo>
                    <a:pt x="8941" y="767"/>
                    <a:pt x="8173" y="0"/>
                    <a:pt x="7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8"/>
            <p:cNvSpPr/>
            <p:nvPr/>
          </p:nvSpPr>
          <p:spPr>
            <a:xfrm>
              <a:off x="1218550" y="4436950"/>
              <a:ext cx="372775" cy="74250"/>
            </a:xfrm>
            <a:custGeom>
              <a:rect b="b" l="l" r="r" t="t"/>
              <a:pathLst>
                <a:path extrusionOk="0" h="2970" w="14911">
                  <a:moveTo>
                    <a:pt x="1701" y="1"/>
                  </a:moveTo>
                  <a:cubicBezTo>
                    <a:pt x="734" y="1"/>
                    <a:pt x="0" y="801"/>
                    <a:pt x="0" y="1702"/>
                  </a:cubicBezTo>
                  <a:lnTo>
                    <a:pt x="0" y="2969"/>
                  </a:lnTo>
                  <a:lnTo>
                    <a:pt x="14911" y="2969"/>
                  </a:lnTo>
                  <a:lnTo>
                    <a:pt x="14911" y="1702"/>
                  </a:lnTo>
                  <a:cubicBezTo>
                    <a:pt x="14911" y="768"/>
                    <a:pt x="14144" y="1"/>
                    <a:pt x="13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8"/>
            <p:cNvSpPr/>
            <p:nvPr/>
          </p:nvSpPr>
          <p:spPr>
            <a:xfrm>
              <a:off x="1336125" y="2802450"/>
              <a:ext cx="137625" cy="137625"/>
            </a:xfrm>
            <a:custGeom>
              <a:rect b="b" l="l" r="r" t="t"/>
              <a:pathLst>
                <a:path extrusionOk="0" h="5505" w="5505">
                  <a:moveTo>
                    <a:pt x="2769" y="0"/>
                  </a:moveTo>
                  <a:cubicBezTo>
                    <a:pt x="1201" y="0"/>
                    <a:pt x="1" y="1201"/>
                    <a:pt x="1" y="2769"/>
                  </a:cubicBezTo>
                  <a:cubicBezTo>
                    <a:pt x="1" y="4304"/>
                    <a:pt x="1268" y="5504"/>
                    <a:pt x="2769" y="5504"/>
                  </a:cubicBezTo>
                  <a:cubicBezTo>
                    <a:pt x="4304" y="5504"/>
                    <a:pt x="5504" y="4270"/>
                    <a:pt x="5504" y="2769"/>
                  </a:cubicBezTo>
                  <a:cubicBezTo>
                    <a:pt x="5504" y="1268"/>
                    <a:pt x="4270" y="0"/>
                    <a:pt x="27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4" name="Shape 7794"/>
        <p:cNvGrpSpPr/>
        <p:nvPr/>
      </p:nvGrpSpPr>
      <p:grpSpPr>
        <a:xfrm>
          <a:off x="0" y="0"/>
          <a:ext cx="0" cy="0"/>
          <a:chOff x="0" y="0"/>
          <a:chExt cx="0" cy="0"/>
        </a:xfrm>
      </p:grpSpPr>
      <p:sp>
        <p:nvSpPr>
          <p:cNvPr id="7795" name="Google Shape;7795;p69"/>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t>The </a:t>
            </a:r>
            <a:r>
              <a:rPr lang="en">
                <a:solidFill>
                  <a:schemeClr val="accent2"/>
                </a:solidFill>
              </a:rPr>
              <a:t>nominations</a:t>
            </a:r>
            <a:endParaRPr>
              <a:solidFill>
                <a:schemeClr val="accent2"/>
              </a:solidFill>
            </a:endParaRPr>
          </a:p>
        </p:txBody>
      </p:sp>
      <p:sp>
        <p:nvSpPr>
          <p:cNvPr id="7796" name="Google Shape;7796;p69"/>
          <p:cNvSpPr txBox="1"/>
          <p:nvPr/>
        </p:nvSpPr>
        <p:spPr>
          <a:xfrm>
            <a:off x="720000" y="4349312"/>
            <a:ext cx="7705800" cy="290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ctor"/>
                <a:ea typeface="Actor"/>
                <a:cs typeface="Actor"/>
                <a:sym typeface="Actor"/>
              </a:rPr>
              <a:t>Follow the link in the graph to modify its data and then paste the new one here. </a:t>
            </a:r>
            <a:r>
              <a:rPr b="1" lang="en" sz="1000">
                <a:solidFill>
                  <a:schemeClr val="dk1"/>
                </a:solidFill>
                <a:uFill>
                  <a:noFill/>
                </a:uFill>
                <a:latin typeface="Actor"/>
                <a:ea typeface="Actor"/>
                <a:cs typeface="Actor"/>
                <a:sym typeface="Actor"/>
                <a:hlinkClick r:id="rId3">
                  <a:extLst>
                    <a:ext uri="{A12FA001-AC4F-418D-AE19-62706E023703}">
                      <ahyp:hlinkClr val="tx"/>
                    </a:ext>
                  </a:extLst>
                </a:hlinkClick>
              </a:rPr>
              <a:t>For more info, click here</a:t>
            </a:r>
            <a:endParaRPr b="1" sz="1000">
              <a:solidFill>
                <a:schemeClr val="dk1"/>
              </a:solidFill>
              <a:latin typeface="Actor"/>
              <a:ea typeface="Actor"/>
              <a:cs typeface="Actor"/>
              <a:sym typeface="Actor"/>
            </a:endParaRPr>
          </a:p>
        </p:txBody>
      </p:sp>
      <p:sp>
        <p:nvSpPr>
          <p:cNvPr id="7797" name="Google Shape;7797;p69"/>
          <p:cNvSpPr txBox="1"/>
          <p:nvPr/>
        </p:nvSpPr>
        <p:spPr>
          <a:xfrm>
            <a:off x="720000" y="1572842"/>
            <a:ext cx="2711100" cy="1110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lang="en" sz="2200">
                <a:solidFill>
                  <a:schemeClr val="dk1"/>
                </a:solidFill>
                <a:latin typeface="Limelight"/>
                <a:ea typeface="Limelight"/>
                <a:cs typeface="Limelight"/>
                <a:sym typeface="Limelight"/>
              </a:rPr>
              <a:t>The most </a:t>
            </a:r>
            <a:r>
              <a:rPr lang="en" sz="2200">
                <a:solidFill>
                  <a:schemeClr val="accent2"/>
                </a:solidFill>
                <a:latin typeface="Limelight"/>
                <a:ea typeface="Limelight"/>
                <a:cs typeface="Limelight"/>
                <a:sym typeface="Limelight"/>
              </a:rPr>
              <a:t>popular</a:t>
            </a:r>
            <a:r>
              <a:rPr lang="en" sz="2200">
                <a:solidFill>
                  <a:schemeClr val="accent2"/>
                </a:solidFill>
                <a:latin typeface="Limelight"/>
                <a:ea typeface="Limelight"/>
                <a:cs typeface="Limelight"/>
                <a:sym typeface="Limelight"/>
              </a:rPr>
              <a:t> awards</a:t>
            </a:r>
            <a:endParaRPr sz="2200">
              <a:solidFill>
                <a:schemeClr val="accent2"/>
              </a:solidFill>
              <a:latin typeface="Limelight"/>
              <a:ea typeface="Limelight"/>
              <a:cs typeface="Limelight"/>
              <a:sym typeface="Limelight"/>
            </a:endParaRPr>
          </a:p>
        </p:txBody>
      </p:sp>
      <p:sp>
        <p:nvSpPr>
          <p:cNvPr id="7798" name="Google Shape;7798;p69"/>
          <p:cNvSpPr txBox="1"/>
          <p:nvPr/>
        </p:nvSpPr>
        <p:spPr>
          <a:xfrm>
            <a:off x="720000" y="2699729"/>
            <a:ext cx="2711100" cy="685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Actor"/>
                <a:ea typeface="Actor"/>
                <a:cs typeface="Actor"/>
                <a:sym typeface="Actor"/>
              </a:rPr>
              <a:t>Mercury is the closest planet to the Sun and the smallest one in the Solar System</a:t>
            </a:r>
            <a:endParaRPr>
              <a:solidFill>
                <a:schemeClr val="dk1"/>
              </a:solidFill>
              <a:latin typeface="Actor"/>
              <a:ea typeface="Actor"/>
              <a:cs typeface="Actor"/>
              <a:sym typeface="Actor"/>
            </a:endParaRPr>
          </a:p>
        </p:txBody>
      </p:sp>
      <p:pic>
        <p:nvPicPr>
          <p:cNvPr id="7799" name="Google Shape;7799;p69" title="Gráfico">
            <a:hlinkClick r:id="rId4"/>
          </p:cNvPr>
          <p:cNvPicPr preferRelativeResize="0"/>
          <p:nvPr/>
        </p:nvPicPr>
        <p:blipFill>
          <a:blip r:embed="rId5">
            <a:alphaModFix/>
          </a:blip>
          <a:stretch>
            <a:fillRect/>
          </a:stretch>
        </p:blipFill>
        <p:spPr>
          <a:xfrm>
            <a:off x="3953004" y="1211032"/>
            <a:ext cx="4472801" cy="313441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6" name="Shape 6316"/>
        <p:cNvGrpSpPr/>
        <p:nvPr/>
      </p:nvGrpSpPr>
      <p:grpSpPr>
        <a:xfrm>
          <a:off x="0" y="0"/>
          <a:ext cx="0" cy="0"/>
          <a:chOff x="0" y="0"/>
          <a:chExt cx="0" cy="0"/>
        </a:xfrm>
      </p:grpSpPr>
      <p:sp>
        <p:nvSpPr>
          <p:cNvPr id="6317" name="Google Shape;6317;p43"/>
          <p:cNvSpPr txBox="1"/>
          <p:nvPr>
            <p:ph type="title"/>
          </p:nvPr>
        </p:nvSpPr>
        <p:spPr>
          <a:xfrm>
            <a:off x="3451200" y="1506497"/>
            <a:ext cx="4832400" cy="14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r>
              <a:rPr lang="en">
                <a:solidFill>
                  <a:schemeClr val="accent2"/>
                </a:solidFill>
              </a:rPr>
              <a:t>!</a:t>
            </a:r>
            <a:endParaRPr>
              <a:solidFill>
                <a:schemeClr val="accent2"/>
              </a:solidFill>
            </a:endParaRPr>
          </a:p>
        </p:txBody>
      </p:sp>
      <p:sp>
        <p:nvSpPr>
          <p:cNvPr id="6318" name="Google Shape;6318;p43"/>
          <p:cNvSpPr txBox="1"/>
          <p:nvPr>
            <p:ph idx="1" type="subTitle"/>
          </p:nvPr>
        </p:nvSpPr>
        <p:spPr>
          <a:xfrm>
            <a:off x="3941400" y="2967537"/>
            <a:ext cx="3852000" cy="60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a:t>
            </a:r>
            <a:endParaRPr/>
          </a:p>
        </p:txBody>
      </p:sp>
      <p:grpSp>
        <p:nvGrpSpPr>
          <p:cNvPr id="6319" name="Google Shape;6319;p43"/>
          <p:cNvGrpSpPr/>
          <p:nvPr/>
        </p:nvGrpSpPr>
        <p:grpSpPr>
          <a:xfrm>
            <a:off x="1412410" y="1506519"/>
            <a:ext cx="2020148" cy="2492255"/>
            <a:chOff x="1997250" y="2694625"/>
            <a:chExt cx="567075" cy="699600"/>
          </a:xfrm>
        </p:grpSpPr>
        <p:sp>
          <p:nvSpPr>
            <p:cNvPr id="6320" name="Google Shape;6320;p43"/>
            <p:cNvSpPr/>
            <p:nvPr/>
          </p:nvSpPr>
          <p:spPr>
            <a:xfrm>
              <a:off x="2321575" y="3394200"/>
              <a:ext cx="25" cy="25"/>
            </a:xfrm>
            <a:custGeom>
              <a:rect b="b" l="l" r="r" t="t"/>
              <a:pathLst>
                <a:path extrusionOk="0" h="1" w="1">
                  <a:moveTo>
                    <a:pt x="0" y="0"/>
                  </a:moveTo>
                  <a:close/>
                </a:path>
              </a:pathLst>
            </a:custGeom>
            <a:solidFill>
              <a:srgbClr val="F7E7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3"/>
            <p:cNvSpPr/>
            <p:nvPr/>
          </p:nvSpPr>
          <p:spPr>
            <a:xfrm>
              <a:off x="2321575" y="3394200"/>
              <a:ext cx="25" cy="25"/>
            </a:xfrm>
            <a:custGeom>
              <a:rect b="b" l="l" r="r" t="t"/>
              <a:pathLst>
                <a:path extrusionOk="0" h="1" w="1">
                  <a:moveTo>
                    <a:pt x="0" y="0"/>
                  </a:moveTo>
                  <a:close/>
                </a:path>
              </a:pathLst>
            </a:custGeom>
            <a:solidFill>
              <a:srgbClr val="F7E7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3"/>
            <p:cNvSpPr/>
            <p:nvPr/>
          </p:nvSpPr>
          <p:spPr>
            <a:xfrm>
              <a:off x="2237175" y="2694625"/>
              <a:ext cx="168825" cy="590100"/>
            </a:xfrm>
            <a:custGeom>
              <a:rect b="b" l="l" r="r" t="t"/>
              <a:pathLst>
                <a:path extrusionOk="0" h="23604" w="6753">
                  <a:moveTo>
                    <a:pt x="6417" y="11467"/>
                  </a:moveTo>
                  <a:lnTo>
                    <a:pt x="6752" y="4799"/>
                  </a:lnTo>
                  <a:cubicBezTo>
                    <a:pt x="6752" y="4297"/>
                    <a:pt x="6389" y="3879"/>
                    <a:pt x="5915" y="3879"/>
                  </a:cubicBezTo>
                  <a:lnTo>
                    <a:pt x="4464" y="3879"/>
                  </a:lnTo>
                  <a:lnTo>
                    <a:pt x="4464" y="3125"/>
                  </a:lnTo>
                  <a:cubicBezTo>
                    <a:pt x="4632" y="2902"/>
                    <a:pt x="4743" y="2651"/>
                    <a:pt x="4743" y="2372"/>
                  </a:cubicBezTo>
                  <a:lnTo>
                    <a:pt x="4743" y="1256"/>
                  </a:lnTo>
                  <a:cubicBezTo>
                    <a:pt x="4743" y="559"/>
                    <a:pt x="4158" y="1"/>
                    <a:pt x="3376" y="1"/>
                  </a:cubicBezTo>
                  <a:cubicBezTo>
                    <a:pt x="2623" y="1"/>
                    <a:pt x="2009" y="559"/>
                    <a:pt x="2009" y="1256"/>
                  </a:cubicBezTo>
                  <a:lnTo>
                    <a:pt x="2009" y="2372"/>
                  </a:lnTo>
                  <a:cubicBezTo>
                    <a:pt x="2009" y="2651"/>
                    <a:pt x="2121" y="2902"/>
                    <a:pt x="2288" y="3125"/>
                  </a:cubicBezTo>
                  <a:lnTo>
                    <a:pt x="2288" y="3879"/>
                  </a:lnTo>
                  <a:lnTo>
                    <a:pt x="838" y="3879"/>
                  </a:lnTo>
                  <a:cubicBezTo>
                    <a:pt x="391" y="3879"/>
                    <a:pt x="1" y="4297"/>
                    <a:pt x="1" y="4799"/>
                  </a:cubicBezTo>
                  <a:lnTo>
                    <a:pt x="252" y="11411"/>
                  </a:lnTo>
                  <a:cubicBezTo>
                    <a:pt x="252" y="11830"/>
                    <a:pt x="586" y="12220"/>
                    <a:pt x="977" y="12332"/>
                  </a:cubicBezTo>
                  <a:lnTo>
                    <a:pt x="2093" y="22069"/>
                  </a:lnTo>
                  <a:lnTo>
                    <a:pt x="1172" y="22069"/>
                  </a:lnTo>
                  <a:lnTo>
                    <a:pt x="1172" y="22683"/>
                  </a:lnTo>
                  <a:lnTo>
                    <a:pt x="475" y="22683"/>
                  </a:lnTo>
                  <a:lnTo>
                    <a:pt x="475" y="23603"/>
                  </a:lnTo>
                  <a:lnTo>
                    <a:pt x="6334" y="23603"/>
                  </a:lnTo>
                  <a:lnTo>
                    <a:pt x="6334" y="22683"/>
                  </a:lnTo>
                  <a:lnTo>
                    <a:pt x="5636" y="22683"/>
                  </a:lnTo>
                  <a:lnTo>
                    <a:pt x="5636" y="22069"/>
                  </a:lnTo>
                  <a:lnTo>
                    <a:pt x="4743" y="22069"/>
                  </a:lnTo>
                  <a:lnTo>
                    <a:pt x="5859" y="12332"/>
                  </a:lnTo>
                  <a:cubicBezTo>
                    <a:pt x="6166" y="12220"/>
                    <a:pt x="6417" y="11886"/>
                    <a:pt x="6417" y="1146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3"/>
            <p:cNvSpPr/>
            <p:nvPr/>
          </p:nvSpPr>
          <p:spPr>
            <a:xfrm>
              <a:off x="2223925" y="3283300"/>
              <a:ext cx="195325" cy="110225"/>
            </a:xfrm>
            <a:custGeom>
              <a:rect b="b" l="l" r="r" t="t"/>
              <a:pathLst>
                <a:path extrusionOk="0" h="4409" w="7813">
                  <a:moveTo>
                    <a:pt x="0" y="0"/>
                  </a:moveTo>
                  <a:lnTo>
                    <a:pt x="0" y="4408"/>
                  </a:lnTo>
                  <a:lnTo>
                    <a:pt x="7812" y="4408"/>
                  </a:lnTo>
                  <a:lnTo>
                    <a:pt x="78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3"/>
            <p:cNvSpPr/>
            <p:nvPr/>
          </p:nvSpPr>
          <p:spPr>
            <a:xfrm>
              <a:off x="2214150" y="3283300"/>
              <a:ext cx="214850" cy="19550"/>
            </a:xfrm>
            <a:custGeom>
              <a:rect b="b" l="l" r="r" t="t"/>
              <a:pathLst>
                <a:path extrusionOk="0" h="782" w="8594">
                  <a:moveTo>
                    <a:pt x="1" y="0"/>
                  </a:moveTo>
                  <a:lnTo>
                    <a:pt x="1" y="782"/>
                  </a:lnTo>
                  <a:lnTo>
                    <a:pt x="8594" y="782"/>
                  </a:lnTo>
                  <a:lnTo>
                    <a:pt x="85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3"/>
            <p:cNvSpPr/>
            <p:nvPr/>
          </p:nvSpPr>
          <p:spPr>
            <a:xfrm>
              <a:off x="2214150" y="3373975"/>
              <a:ext cx="214850" cy="19550"/>
            </a:xfrm>
            <a:custGeom>
              <a:rect b="b" l="l" r="r" t="t"/>
              <a:pathLst>
                <a:path extrusionOk="0" h="782" w="8594">
                  <a:moveTo>
                    <a:pt x="1" y="0"/>
                  </a:moveTo>
                  <a:lnTo>
                    <a:pt x="1" y="781"/>
                  </a:lnTo>
                  <a:lnTo>
                    <a:pt x="8594" y="781"/>
                  </a:lnTo>
                  <a:lnTo>
                    <a:pt x="85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3"/>
            <p:cNvSpPr/>
            <p:nvPr/>
          </p:nvSpPr>
          <p:spPr>
            <a:xfrm>
              <a:off x="2252525" y="2731600"/>
              <a:ext cx="140900" cy="546150"/>
            </a:xfrm>
            <a:custGeom>
              <a:rect b="b" l="l" r="r" t="t"/>
              <a:pathLst>
                <a:path extrusionOk="0" h="21846" w="5636">
                  <a:moveTo>
                    <a:pt x="5636" y="3264"/>
                  </a:moveTo>
                  <a:lnTo>
                    <a:pt x="5273" y="9932"/>
                  </a:lnTo>
                  <a:cubicBezTo>
                    <a:pt x="5273" y="10183"/>
                    <a:pt x="5134" y="10351"/>
                    <a:pt x="4966" y="10434"/>
                  </a:cubicBezTo>
                  <a:lnTo>
                    <a:pt x="4687" y="10490"/>
                  </a:lnTo>
                  <a:lnTo>
                    <a:pt x="3571" y="20115"/>
                  </a:lnTo>
                  <a:lnTo>
                    <a:pt x="2623" y="20115"/>
                  </a:lnTo>
                  <a:cubicBezTo>
                    <a:pt x="2623" y="20115"/>
                    <a:pt x="2846" y="11188"/>
                    <a:pt x="2846" y="10546"/>
                  </a:cubicBezTo>
                  <a:cubicBezTo>
                    <a:pt x="2846" y="9876"/>
                    <a:pt x="4520" y="9514"/>
                    <a:pt x="4520" y="9514"/>
                  </a:cubicBezTo>
                  <a:lnTo>
                    <a:pt x="4743" y="5943"/>
                  </a:lnTo>
                  <a:lnTo>
                    <a:pt x="4743" y="5580"/>
                  </a:lnTo>
                  <a:lnTo>
                    <a:pt x="2874" y="5580"/>
                  </a:lnTo>
                  <a:lnTo>
                    <a:pt x="2595" y="5022"/>
                  </a:lnTo>
                  <a:lnTo>
                    <a:pt x="2372" y="5580"/>
                  </a:lnTo>
                  <a:lnTo>
                    <a:pt x="224" y="5580"/>
                  </a:lnTo>
                  <a:lnTo>
                    <a:pt x="0" y="4631"/>
                  </a:lnTo>
                  <a:lnTo>
                    <a:pt x="335" y="5273"/>
                  </a:lnTo>
                  <a:lnTo>
                    <a:pt x="2316" y="5273"/>
                  </a:lnTo>
                  <a:lnTo>
                    <a:pt x="2595" y="4436"/>
                  </a:lnTo>
                  <a:lnTo>
                    <a:pt x="2902" y="5273"/>
                  </a:lnTo>
                  <a:lnTo>
                    <a:pt x="4743" y="5273"/>
                  </a:lnTo>
                  <a:lnTo>
                    <a:pt x="4743" y="4157"/>
                  </a:lnTo>
                  <a:cubicBezTo>
                    <a:pt x="4743" y="3181"/>
                    <a:pt x="2902" y="3069"/>
                    <a:pt x="2902" y="3069"/>
                  </a:cubicBezTo>
                  <a:lnTo>
                    <a:pt x="2623" y="1563"/>
                  </a:lnTo>
                  <a:lnTo>
                    <a:pt x="2567" y="809"/>
                  </a:lnTo>
                  <a:lnTo>
                    <a:pt x="2762" y="809"/>
                  </a:lnTo>
                  <a:lnTo>
                    <a:pt x="2762" y="0"/>
                  </a:lnTo>
                  <a:lnTo>
                    <a:pt x="3571" y="0"/>
                  </a:lnTo>
                  <a:lnTo>
                    <a:pt x="3571" y="865"/>
                  </a:lnTo>
                  <a:cubicBezTo>
                    <a:pt x="3571" y="1060"/>
                    <a:pt x="3488" y="1228"/>
                    <a:pt x="3404" y="1367"/>
                  </a:cubicBezTo>
                  <a:lnTo>
                    <a:pt x="3292" y="1479"/>
                  </a:lnTo>
                  <a:lnTo>
                    <a:pt x="3488" y="2623"/>
                  </a:lnTo>
                  <a:lnTo>
                    <a:pt x="5217" y="2790"/>
                  </a:lnTo>
                  <a:cubicBezTo>
                    <a:pt x="5413" y="2790"/>
                    <a:pt x="5636" y="3041"/>
                    <a:pt x="5636" y="3264"/>
                  </a:cubicBezTo>
                  <a:close/>
                  <a:moveTo>
                    <a:pt x="2651" y="6250"/>
                  </a:moveTo>
                  <a:cubicBezTo>
                    <a:pt x="2651" y="6250"/>
                    <a:pt x="1200" y="6194"/>
                    <a:pt x="1200" y="7254"/>
                  </a:cubicBezTo>
                  <a:lnTo>
                    <a:pt x="1256" y="7254"/>
                  </a:lnTo>
                  <a:cubicBezTo>
                    <a:pt x="1256" y="7254"/>
                    <a:pt x="1479" y="6557"/>
                    <a:pt x="2707" y="6557"/>
                  </a:cubicBezTo>
                  <a:lnTo>
                    <a:pt x="2707" y="6250"/>
                  </a:lnTo>
                  <a:close/>
                  <a:moveTo>
                    <a:pt x="4046" y="7226"/>
                  </a:moveTo>
                  <a:lnTo>
                    <a:pt x="4129" y="7226"/>
                  </a:lnTo>
                  <a:cubicBezTo>
                    <a:pt x="4129" y="6166"/>
                    <a:pt x="2651" y="6222"/>
                    <a:pt x="2651" y="6222"/>
                  </a:cubicBezTo>
                  <a:lnTo>
                    <a:pt x="2651" y="6529"/>
                  </a:lnTo>
                  <a:cubicBezTo>
                    <a:pt x="3850" y="6557"/>
                    <a:pt x="4046" y="7226"/>
                    <a:pt x="4046" y="7226"/>
                  </a:cubicBezTo>
                  <a:close/>
                  <a:moveTo>
                    <a:pt x="2762" y="20813"/>
                  </a:moveTo>
                  <a:lnTo>
                    <a:pt x="2762" y="21176"/>
                  </a:lnTo>
                  <a:lnTo>
                    <a:pt x="3906" y="21176"/>
                  </a:lnTo>
                  <a:lnTo>
                    <a:pt x="3906" y="20813"/>
                  </a:lnTo>
                  <a:close/>
                  <a:moveTo>
                    <a:pt x="2595" y="21845"/>
                  </a:moveTo>
                  <a:lnTo>
                    <a:pt x="4715" y="21845"/>
                  </a:lnTo>
                  <a:lnTo>
                    <a:pt x="4715" y="21371"/>
                  </a:lnTo>
                  <a:lnTo>
                    <a:pt x="2595" y="21371"/>
                  </a:lnTo>
                  <a:close/>
                </a:path>
              </a:pathLst>
            </a:custGeom>
            <a:solidFill>
              <a:srgbClr val="ECDD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3"/>
            <p:cNvSpPr/>
            <p:nvPr/>
          </p:nvSpPr>
          <p:spPr>
            <a:xfrm>
              <a:off x="2255300" y="3318875"/>
              <a:ext cx="134650" cy="40475"/>
            </a:xfrm>
            <a:custGeom>
              <a:rect b="b" l="l" r="r" t="t"/>
              <a:pathLst>
                <a:path extrusionOk="0" h="1619" w="5386">
                  <a:moveTo>
                    <a:pt x="1" y="0"/>
                  </a:moveTo>
                  <a:lnTo>
                    <a:pt x="1" y="1618"/>
                  </a:lnTo>
                  <a:lnTo>
                    <a:pt x="5385" y="1618"/>
                  </a:lnTo>
                  <a:lnTo>
                    <a:pt x="53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3"/>
            <p:cNvSpPr/>
            <p:nvPr/>
          </p:nvSpPr>
          <p:spPr>
            <a:xfrm>
              <a:off x="2223925" y="3303525"/>
              <a:ext cx="194625" cy="70475"/>
            </a:xfrm>
            <a:custGeom>
              <a:rect b="b" l="l" r="r" t="t"/>
              <a:pathLst>
                <a:path extrusionOk="0" h="2819" w="7785">
                  <a:moveTo>
                    <a:pt x="0" y="0"/>
                  </a:moveTo>
                  <a:lnTo>
                    <a:pt x="0" y="642"/>
                  </a:lnTo>
                  <a:lnTo>
                    <a:pt x="6278" y="1089"/>
                  </a:lnTo>
                  <a:lnTo>
                    <a:pt x="6417" y="2818"/>
                  </a:lnTo>
                  <a:lnTo>
                    <a:pt x="7784" y="2818"/>
                  </a:lnTo>
                  <a:lnTo>
                    <a:pt x="778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3"/>
            <p:cNvSpPr/>
            <p:nvPr/>
          </p:nvSpPr>
          <p:spPr>
            <a:xfrm>
              <a:off x="1997250" y="2927575"/>
              <a:ext cx="24425" cy="24450"/>
            </a:xfrm>
            <a:custGeom>
              <a:rect b="b" l="l" r="r" t="t"/>
              <a:pathLst>
                <a:path extrusionOk="0" h="978" w="977">
                  <a:moveTo>
                    <a:pt x="502" y="1"/>
                  </a:moveTo>
                  <a:cubicBezTo>
                    <a:pt x="223" y="1"/>
                    <a:pt x="0" y="224"/>
                    <a:pt x="0" y="503"/>
                  </a:cubicBezTo>
                  <a:cubicBezTo>
                    <a:pt x="0" y="782"/>
                    <a:pt x="223" y="977"/>
                    <a:pt x="502" y="977"/>
                  </a:cubicBezTo>
                  <a:cubicBezTo>
                    <a:pt x="781" y="977"/>
                    <a:pt x="977" y="782"/>
                    <a:pt x="977" y="503"/>
                  </a:cubicBezTo>
                  <a:cubicBezTo>
                    <a:pt x="977" y="224"/>
                    <a:pt x="781" y="1"/>
                    <a:pt x="5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3"/>
            <p:cNvSpPr/>
            <p:nvPr/>
          </p:nvSpPr>
          <p:spPr>
            <a:xfrm>
              <a:off x="2455475" y="2869700"/>
              <a:ext cx="16075" cy="15375"/>
            </a:xfrm>
            <a:custGeom>
              <a:rect b="b" l="l" r="r" t="t"/>
              <a:pathLst>
                <a:path extrusionOk="0" h="615" w="643">
                  <a:moveTo>
                    <a:pt x="336" y="0"/>
                  </a:moveTo>
                  <a:cubicBezTo>
                    <a:pt x="168" y="0"/>
                    <a:pt x="1" y="140"/>
                    <a:pt x="1" y="307"/>
                  </a:cubicBezTo>
                  <a:cubicBezTo>
                    <a:pt x="1" y="475"/>
                    <a:pt x="168" y="614"/>
                    <a:pt x="336" y="614"/>
                  </a:cubicBezTo>
                  <a:cubicBezTo>
                    <a:pt x="503" y="614"/>
                    <a:pt x="643" y="475"/>
                    <a:pt x="643" y="307"/>
                  </a:cubicBezTo>
                  <a:cubicBezTo>
                    <a:pt x="643" y="140"/>
                    <a:pt x="503" y="0"/>
                    <a:pt x="3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3"/>
            <p:cNvSpPr/>
            <p:nvPr/>
          </p:nvSpPr>
          <p:spPr>
            <a:xfrm>
              <a:off x="2548250" y="3030800"/>
              <a:ext cx="16075" cy="15375"/>
            </a:xfrm>
            <a:custGeom>
              <a:rect b="b" l="l" r="r" t="t"/>
              <a:pathLst>
                <a:path extrusionOk="0" h="615" w="643">
                  <a:moveTo>
                    <a:pt x="307" y="1"/>
                  </a:moveTo>
                  <a:cubicBezTo>
                    <a:pt x="140" y="1"/>
                    <a:pt x="1" y="140"/>
                    <a:pt x="1" y="308"/>
                  </a:cubicBezTo>
                  <a:cubicBezTo>
                    <a:pt x="1" y="475"/>
                    <a:pt x="140" y="615"/>
                    <a:pt x="307" y="615"/>
                  </a:cubicBezTo>
                  <a:cubicBezTo>
                    <a:pt x="503" y="615"/>
                    <a:pt x="642" y="475"/>
                    <a:pt x="642" y="308"/>
                  </a:cubicBezTo>
                  <a:cubicBezTo>
                    <a:pt x="642" y="140"/>
                    <a:pt x="503" y="1"/>
                    <a:pt x="3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3"/>
            <p:cNvSpPr/>
            <p:nvPr/>
          </p:nvSpPr>
          <p:spPr>
            <a:xfrm>
              <a:off x="2534300" y="2776925"/>
              <a:ext cx="12575" cy="11875"/>
            </a:xfrm>
            <a:custGeom>
              <a:rect b="b" l="l" r="r" t="t"/>
              <a:pathLst>
                <a:path extrusionOk="0" h="475" w="503">
                  <a:moveTo>
                    <a:pt x="252" y="1"/>
                  </a:moveTo>
                  <a:cubicBezTo>
                    <a:pt x="112" y="1"/>
                    <a:pt x="1" y="112"/>
                    <a:pt x="1" y="252"/>
                  </a:cubicBezTo>
                  <a:cubicBezTo>
                    <a:pt x="1" y="391"/>
                    <a:pt x="112" y="475"/>
                    <a:pt x="252" y="475"/>
                  </a:cubicBezTo>
                  <a:cubicBezTo>
                    <a:pt x="391" y="475"/>
                    <a:pt x="503" y="391"/>
                    <a:pt x="503" y="252"/>
                  </a:cubicBezTo>
                  <a:cubicBezTo>
                    <a:pt x="503" y="112"/>
                    <a:pt x="391" y="1"/>
                    <a:pt x="2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3"/>
            <p:cNvSpPr/>
            <p:nvPr/>
          </p:nvSpPr>
          <p:spPr>
            <a:xfrm>
              <a:off x="2094200" y="3079625"/>
              <a:ext cx="24425" cy="24450"/>
            </a:xfrm>
            <a:custGeom>
              <a:rect b="b" l="l" r="r" t="t"/>
              <a:pathLst>
                <a:path extrusionOk="0" h="978" w="977">
                  <a:moveTo>
                    <a:pt x="475" y="1"/>
                  </a:moveTo>
                  <a:cubicBezTo>
                    <a:pt x="196" y="1"/>
                    <a:pt x="0" y="196"/>
                    <a:pt x="0" y="475"/>
                  </a:cubicBezTo>
                  <a:cubicBezTo>
                    <a:pt x="0" y="754"/>
                    <a:pt x="196" y="977"/>
                    <a:pt x="475" y="977"/>
                  </a:cubicBezTo>
                  <a:cubicBezTo>
                    <a:pt x="754" y="977"/>
                    <a:pt x="977" y="754"/>
                    <a:pt x="977" y="475"/>
                  </a:cubicBezTo>
                  <a:cubicBezTo>
                    <a:pt x="977" y="196"/>
                    <a:pt x="754" y="1"/>
                    <a:pt x="4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3"/>
            <p:cNvSpPr/>
            <p:nvPr/>
          </p:nvSpPr>
          <p:spPr>
            <a:xfrm>
              <a:off x="2161850" y="2787400"/>
              <a:ext cx="17450" cy="17450"/>
            </a:xfrm>
            <a:custGeom>
              <a:rect b="b" l="l" r="r" t="t"/>
              <a:pathLst>
                <a:path extrusionOk="0" h="698" w="698">
                  <a:moveTo>
                    <a:pt x="363" y="0"/>
                  </a:moveTo>
                  <a:cubicBezTo>
                    <a:pt x="140" y="0"/>
                    <a:pt x="0" y="168"/>
                    <a:pt x="0" y="335"/>
                  </a:cubicBezTo>
                  <a:cubicBezTo>
                    <a:pt x="0" y="558"/>
                    <a:pt x="196" y="698"/>
                    <a:pt x="363" y="698"/>
                  </a:cubicBezTo>
                  <a:cubicBezTo>
                    <a:pt x="558" y="698"/>
                    <a:pt x="698" y="530"/>
                    <a:pt x="698" y="335"/>
                  </a:cubicBezTo>
                  <a:cubicBezTo>
                    <a:pt x="698" y="140"/>
                    <a:pt x="531" y="0"/>
                    <a:pt x="3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3" name="Shape 7803"/>
        <p:cNvGrpSpPr/>
        <p:nvPr/>
      </p:nvGrpSpPr>
      <p:grpSpPr>
        <a:xfrm>
          <a:off x="0" y="0"/>
          <a:ext cx="0" cy="0"/>
          <a:chOff x="0" y="0"/>
          <a:chExt cx="0" cy="0"/>
        </a:xfrm>
      </p:grpSpPr>
      <p:sp>
        <p:nvSpPr>
          <p:cNvPr id="7804" name="Google Shape;7804;p70"/>
          <p:cNvSpPr txBox="1"/>
          <p:nvPr>
            <p:ph type="title"/>
          </p:nvPr>
        </p:nvSpPr>
        <p:spPr>
          <a:xfrm>
            <a:off x="720000" y="604879"/>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a:t>
            </a:r>
            <a:r>
              <a:rPr lang="en">
                <a:solidFill>
                  <a:schemeClr val="accent2"/>
                </a:solidFill>
              </a:rPr>
              <a:t>winners</a:t>
            </a:r>
            <a:endParaRPr>
              <a:solidFill>
                <a:schemeClr val="accent2"/>
              </a:solidFill>
            </a:endParaRPr>
          </a:p>
        </p:txBody>
      </p:sp>
      <p:cxnSp>
        <p:nvCxnSpPr>
          <p:cNvPr id="7805" name="Google Shape;7805;p70"/>
          <p:cNvCxnSpPr>
            <a:stCxn id="7806" idx="0"/>
            <a:endCxn id="7807" idx="2"/>
          </p:cNvCxnSpPr>
          <p:nvPr/>
        </p:nvCxnSpPr>
        <p:spPr>
          <a:xfrm rot="-5400000">
            <a:off x="3029750" y="651072"/>
            <a:ext cx="449700" cy="2634600"/>
          </a:xfrm>
          <a:prstGeom prst="bentConnector3">
            <a:avLst>
              <a:gd fmla="val 50003" name="adj1"/>
            </a:avLst>
          </a:prstGeom>
          <a:noFill/>
          <a:ln cap="flat" cmpd="sng" w="19050">
            <a:solidFill>
              <a:schemeClr val="dk1"/>
            </a:solidFill>
            <a:prstDash val="solid"/>
            <a:miter lim="8000"/>
            <a:headEnd len="sm" w="sm" type="none"/>
            <a:tailEnd len="sm" w="sm" type="none"/>
          </a:ln>
        </p:spPr>
      </p:cxnSp>
      <p:cxnSp>
        <p:nvCxnSpPr>
          <p:cNvPr id="7808" name="Google Shape;7808;p70"/>
          <p:cNvCxnSpPr>
            <a:stCxn id="7806" idx="2"/>
            <a:endCxn id="7809" idx="0"/>
          </p:cNvCxnSpPr>
          <p:nvPr/>
        </p:nvCxnSpPr>
        <p:spPr>
          <a:xfrm flipH="1" rot="-5400000">
            <a:off x="2045000" y="2451822"/>
            <a:ext cx="425700" cy="641100"/>
          </a:xfrm>
          <a:prstGeom prst="bentConnector3">
            <a:avLst>
              <a:gd fmla="val 49985" name="adj1"/>
            </a:avLst>
          </a:prstGeom>
          <a:noFill/>
          <a:ln cap="flat" cmpd="sng" w="19050">
            <a:solidFill>
              <a:schemeClr val="dk1"/>
            </a:solidFill>
            <a:prstDash val="solid"/>
            <a:miter lim="8000"/>
            <a:headEnd len="sm" w="sm" type="none"/>
            <a:tailEnd len="sm" w="sm" type="none"/>
          </a:ln>
        </p:spPr>
      </p:cxnSp>
      <p:cxnSp>
        <p:nvCxnSpPr>
          <p:cNvPr id="7810" name="Google Shape;7810;p70"/>
          <p:cNvCxnSpPr>
            <a:stCxn id="7811" idx="0"/>
            <a:endCxn id="7806" idx="2"/>
          </p:cNvCxnSpPr>
          <p:nvPr/>
        </p:nvCxnSpPr>
        <p:spPr>
          <a:xfrm rot="-5400000">
            <a:off x="1404000" y="2451691"/>
            <a:ext cx="425700" cy="641100"/>
          </a:xfrm>
          <a:prstGeom prst="bentConnector3">
            <a:avLst>
              <a:gd fmla="val 49985" name="adj1"/>
            </a:avLst>
          </a:prstGeom>
          <a:noFill/>
          <a:ln cap="flat" cmpd="sng" w="19050">
            <a:solidFill>
              <a:schemeClr val="dk1"/>
            </a:solidFill>
            <a:prstDash val="solid"/>
            <a:miter lim="8000"/>
            <a:headEnd len="sm" w="sm" type="none"/>
            <a:tailEnd len="sm" w="sm" type="none"/>
          </a:ln>
        </p:spPr>
      </p:cxnSp>
      <p:cxnSp>
        <p:nvCxnSpPr>
          <p:cNvPr id="7812" name="Google Shape;7812;p70"/>
          <p:cNvCxnSpPr>
            <a:stCxn id="7807" idx="2"/>
            <a:endCxn id="7813" idx="0"/>
          </p:cNvCxnSpPr>
          <p:nvPr/>
        </p:nvCxnSpPr>
        <p:spPr>
          <a:xfrm flipH="1" rot="-5400000">
            <a:off x="4347450" y="1968047"/>
            <a:ext cx="449700" cy="600"/>
          </a:xfrm>
          <a:prstGeom prst="bentConnector3">
            <a:avLst>
              <a:gd fmla="val 50003" name="adj1"/>
            </a:avLst>
          </a:prstGeom>
          <a:noFill/>
          <a:ln cap="flat" cmpd="sng" w="19050">
            <a:solidFill>
              <a:srgbClr val="FFFFFF"/>
            </a:solidFill>
            <a:prstDash val="solid"/>
            <a:round/>
            <a:headEnd len="med" w="med" type="none"/>
            <a:tailEnd len="med" w="med" type="none"/>
          </a:ln>
        </p:spPr>
      </p:cxnSp>
      <p:cxnSp>
        <p:nvCxnSpPr>
          <p:cNvPr id="7814" name="Google Shape;7814;p70"/>
          <p:cNvCxnSpPr>
            <a:stCxn id="7807" idx="2"/>
            <a:endCxn id="7815" idx="0"/>
          </p:cNvCxnSpPr>
          <p:nvPr/>
        </p:nvCxnSpPr>
        <p:spPr>
          <a:xfrm flipH="1" rot="-5400000">
            <a:off x="5664450" y="651047"/>
            <a:ext cx="449700" cy="2634600"/>
          </a:xfrm>
          <a:prstGeom prst="bentConnector3">
            <a:avLst>
              <a:gd fmla="val 50003" name="adj1"/>
            </a:avLst>
          </a:prstGeom>
          <a:noFill/>
          <a:ln cap="flat" cmpd="sng" w="19050">
            <a:solidFill>
              <a:schemeClr val="dk1"/>
            </a:solidFill>
            <a:prstDash val="solid"/>
            <a:round/>
            <a:headEnd len="med" w="med" type="none"/>
            <a:tailEnd len="med" w="med" type="none"/>
          </a:ln>
        </p:spPr>
      </p:cxnSp>
      <p:cxnSp>
        <p:nvCxnSpPr>
          <p:cNvPr id="7816" name="Google Shape;7816;p70"/>
          <p:cNvCxnSpPr>
            <a:stCxn id="7813" idx="2"/>
            <a:endCxn id="7817" idx="0"/>
          </p:cNvCxnSpPr>
          <p:nvPr/>
        </p:nvCxnSpPr>
        <p:spPr>
          <a:xfrm rot="5400000">
            <a:off x="4038600" y="2451822"/>
            <a:ext cx="425700" cy="641100"/>
          </a:xfrm>
          <a:prstGeom prst="bentConnector3">
            <a:avLst>
              <a:gd fmla="val 49985" name="adj1"/>
            </a:avLst>
          </a:prstGeom>
          <a:noFill/>
          <a:ln cap="flat" cmpd="sng" w="19050">
            <a:solidFill>
              <a:schemeClr val="dk1"/>
            </a:solidFill>
            <a:prstDash val="solid"/>
            <a:round/>
            <a:headEnd len="med" w="med" type="none"/>
            <a:tailEnd len="med" w="med" type="none"/>
          </a:ln>
        </p:spPr>
      </p:cxnSp>
      <p:cxnSp>
        <p:nvCxnSpPr>
          <p:cNvPr id="7818" name="Google Shape;7818;p70"/>
          <p:cNvCxnSpPr>
            <a:stCxn id="7813" idx="2"/>
            <a:endCxn id="7819" idx="0"/>
          </p:cNvCxnSpPr>
          <p:nvPr/>
        </p:nvCxnSpPr>
        <p:spPr>
          <a:xfrm flipH="1" rot="-5400000">
            <a:off x="4679700" y="2451822"/>
            <a:ext cx="425700" cy="641100"/>
          </a:xfrm>
          <a:prstGeom prst="bentConnector3">
            <a:avLst>
              <a:gd fmla="val 49985" name="adj1"/>
            </a:avLst>
          </a:prstGeom>
          <a:noFill/>
          <a:ln cap="flat" cmpd="sng" w="19050">
            <a:solidFill>
              <a:schemeClr val="dk1"/>
            </a:solidFill>
            <a:prstDash val="solid"/>
            <a:round/>
            <a:headEnd len="med" w="med" type="none"/>
            <a:tailEnd len="med" w="med" type="none"/>
          </a:ln>
        </p:spPr>
      </p:cxnSp>
      <p:cxnSp>
        <p:nvCxnSpPr>
          <p:cNvPr id="7820" name="Google Shape;7820;p70"/>
          <p:cNvCxnSpPr>
            <a:stCxn id="7815" idx="2"/>
            <a:endCxn id="7821" idx="0"/>
          </p:cNvCxnSpPr>
          <p:nvPr/>
        </p:nvCxnSpPr>
        <p:spPr>
          <a:xfrm rot="5400000">
            <a:off x="6673300" y="2451822"/>
            <a:ext cx="425700" cy="641100"/>
          </a:xfrm>
          <a:prstGeom prst="bentConnector3">
            <a:avLst>
              <a:gd fmla="val 49985" name="adj1"/>
            </a:avLst>
          </a:prstGeom>
          <a:noFill/>
          <a:ln cap="flat" cmpd="sng" w="19050">
            <a:solidFill>
              <a:schemeClr val="dk1"/>
            </a:solidFill>
            <a:prstDash val="solid"/>
            <a:round/>
            <a:headEnd len="med" w="med" type="none"/>
            <a:tailEnd len="med" w="med" type="none"/>
          </a:ln>
        </p:spPr>
      </p:cxnSp>
      <p:cxnSp>
        <p:nvCxnSpPr>
          <p:cNvPr id="7822" name="Google Shape;7822;p70"/>
          <p:cNvCxnSpPr>
            <a:stCxn id="7815" idx="2"/>
            <a:endCxn id="7823" idx="0"/>
          </p:cNvCxnSpPr>
          <p:nvPr/>
        </p:nvCxnSpPr>
        <p:spPr>
          <a:xfrm flipH="1" rot="-5400000">
            <a:off x="7314400" y="2451822"/>
            <a:ext cx="425700" cy="641100"/>
          </a:xfrm>
          <a:prstGeom prst="bentConnector3">
            <a:avLst>
              <a:gd fmla="val 49985" name="adj1"/>
            </a:avLst>
          </a:prstGeom>
          <a:noFill/>
          <a:ln cap="flat" cmpd="sng" w="19050">
            <a:solidFill>
              <a:schemeClr val="dk1"/>
            </a:solidFill>
            <a:prstDash val="solid"/>
            <a:round/>
            <a:headEnd len="med" w="med" type="none"/>
            <a:tailEnd len="med" w="med" type="none"/>
          </a:ln>
        </p:spPr>
      </p:cxnSp>
      <p:sp>
        <p:nvSpPr>
          <p:cNvPr id="7807" name="Google Shape;7807;p70"/>
          <p:cNvSpPr txBox="1"/>
          <p:nvPr/>
        </p:nvSpPr>
        <p:spPr>
          <a:xfrm>
            <a:off x="3019800" y="1271297"/>
            <a:ext cx="3104400" cy="47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2"/>
                </a:solidFill>
                <a:latin typeface="Limelight"/>
                <a:ea typeface="Limelight"/>
                <a:cs typeface="Limelight"/>
                <a:sym typeface="Limelight"/>
              </a:rPr>
              <a:t>Winners</a:t>
            </a:r>
            <a:endParaRPr sz="2200">
              <a:solidFill>
                <a:schemeClr val="accent2"/>
              </a:solidFill>
              <a:latin typeface="Limelight"/>
              <a:ea typeface="Limelight"/>
              <a:cs typeface="Limelight"/>
              <a:sym typeface="Limelight"/>
            </a:endParaRPr>
          </a:p>
        </p:txBody>
      </p:sp>
      <p:sp>
        <p:nvSpPr>
          <p:cNvPr id="7806" name="Google Shape;7806;p70"/>
          <p:cNvSpPr txBox="1"/>
          <p:nvPr/>
        </p:nvSpPr>
        <p:spPr>
          <a:xfrm>
            <a:off x="922250" y="2193222"/>
            <a:ext cx="2030100" cy="36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Actor</a:t>
            </a:r>
            <a:endParaRPr sz="2200">
              <a:solidFill>
                <a:schemeClr val="dk1"/>
              </a:solidFill>
              <a:latin typeface="Limelight"/>
              <a:ea typeface="Limelight"/>
              <a:cs typeface="Limelight"/>
              <a:sym typeface="Limelight"/>
            </a:endParaRPr>
          </a:p>
        </p:txBody>
      </p:sp>
      <p:sp>
        <p:nvSpPr>
          <p:cNvPr id="7809" name="Google Shape;7809;p70"/>
          <p:cNvSpPr txBox="1"/>
          <p:nvPr/>
        </p:nvSpPr>
        <p:spPr>
          <a:xfrm>
            <a:off x="1995110" y="2985091"/>
            <a:ext cx="11664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Secondary</a:t>
            </a:r>
            <a:endParaRPr>
              <a:solidFill>
                <a:schemeClr val="dk1"/>
              </a:solidFill>
              <a:latin typeface="Actor"/>
              <a:ea typeface="Actor"/>
              <a:cs typeface="Actor"/>
              <a:sym typeface="Actor"/>
            </a:endParaRPr>
          </a:p>
        </p:txBody>
      </p:sp>
      <p:sp>
        <p:nvSpPr>
          <p:cNvPr id="7811" name="Google Shape;7811;p70"/>
          <p:cNvSpPr txBox="1"/>
          <p:nvPr/>
        </p:nvSpPr>
        <p:spPr>
          <a:xfrm>
            <a:off x="713100" y="2985091"/>
            <a:ext cx="11664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Leading</a:t>
            </a:r>
            <a:endParaRPr>
              <a:solidFill>
                <a:schemeClr val="dk1"/>
              </a:solidFill>
              <a:latin typeface="Actor"/>
              <a:ea typeface="Actor"/>
              <a:cs typeface="Actor"/>
              <a:sym typeface="Actor"/>
            </a:endParaRPr>
          </a:p>
        </p:txBody>
      </p:sp>
      <p:sp>
        <p:nvSpPr>
          <p:cNvPr id="7813" name="Google Shape;7813;p70"/>
          <p:cNvSpPr txBox="1"/>
          <p:nvPr/>
        </p:nvSpPr>
        <p:spPr>
          <a:xfrm>
            <a:off x="3556950" y="2193222"/>
            <a:ext cx="2030100" cy="36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Direction</a:t>
            </a:r>
            <a:endParaRPr sz="2200">
              <a:solidFill>
                <a:schemeClr val="dk1"/>
              </a:solidFill>
              <a:latin typeface="Limelight"/>
              <a:ea typeface="Limelight"/>
              <a:cs typeface="Limelight"/>
              <a:sym typeface="Limelight"/>
            </a:endParaRPr>
          </a:p>
        </p:txBody>
      </p:sp>
      <p:sp>
        <p:nvSpPr>
          <p:cNvPr id="7819" name="Google Shape;7819;p70"/>
          <p:cNvSpPr txBox="1"/>
          <p:nvPr/>
        </p:nvSpPr>
        <p:spPr>
          <a:xfrm>
            <a:off x="4629806" y="2985091"/>
            <a:ext cx="1166400" cy="449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Documental</a:t>
            </a:r>
            <a:endParaRPr>
              <a:solidFill>
                <a:schemeClr val="dk1"/>
              </a:solidFill>
              <a:latin typeface="Actor"/>
              <a:ea typeface="Actor"/>
              <a:cs typeface="Actor"/>
              <a:sym typeface="Actor"/>
            </a:endParaRPr>
          </a:p>
        </p:txBody>
      </p:sp>
      <p:sp>
        <p:nvSpPr>
          <p:cNvPr id="7817" name="Google Shape;7817;p70"/>
          <p:cNvSpPr txBox="1"/>
          <p:nvPr/>
        </p:nvSpPr>
        <p:spPr>
          <a:xfrm>
            <a:off x="3347796" y="2985091"/>
            <a:ext cx="11664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Film</a:t>
            </a:r>
            <a:endParaRPr>
              <a:solidFill>
                <a:schemeClr val="dk1"/>
              </a:solidFill>
              <a:latin typeface="Actor"/>
              <a:ea typeface="Actor"/>
              <a:cs typeface="Actor"/>
              <a:sym typeface="Actor"/>
            </a:endParaRPr>
          </a:p>
        </p:txBody>
      </p:sp>
      <p:sp>
        <p:nvSpPr>
          <p:cNvPr id="7815" name="Google Shape;7815;p70"/>
          <p:cNvSpPr txBox="1"/>
          <p:nvPr/>
        </p:nvSpPr>
        <p:spPr>
          <a:xfrm>
            <a:off x="6191650" y="2193222"/>
            <a:ext cx="2030100" cy="36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Limelight"/>
                <a:ea typeface="Limelight"/>
                <a:cs typeface="Limelight"/>
                <a:sym typeface="Limelight"/>
              </a:rPr>
              <a:t>Film</a:t>
            </a:r>
            <a:endParaRPr sz="2200">
              <a:solidFill>
                <a:schemeClr val="dk1"/>
              </a:solidFill>
              <a:latin typeface="Limelight"/>
              <a:ea typeface="Limelight"/>
              <a:cs typeface="Limelight"/>
              <a:sym typeface="Limelight"/>
            </a:endParaRPr>
          </a:p>
        </p:txBody>
      </p:sp>
      <p:sp>
        <p:nvSpPr>
          <p:cNvPr id="7823" name="Google Shape;7823;p70"/>
          <p:cNvSpPr txBox="1"/>
          <p:nvPr/>
        </p:nvSpPr>
        <p:spPr>
          <a:xfrm>
            <a:off x="7264502" y="2985091"/>
            <a:ext cx="11664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Script</a:t>
            </a:r>
            <a:endParaRPr>
              <a:solidFill>
                <a:schemeClr val="dk1"/>
              </a:solidFill>
              <a:latin typeface="Actor"/>
              <a:ea typeface="Actor"/>
              <a:cs typeface="Actor"/>
              <a:sym typeface="Actor"/>
            </a:endParaRPr>
          </a:p>
        </p:txBody>
      </p:sp>
      <p:sp>
        <p:nvSpPr>
          <p:cNvPr id="7821" name="Google Shape;7821;p70"/>
          <p:cNvSpPr txBox="1"/>
          <p:nvPr/>
        </p:nvSpPr>
        <p:spPr>
          <a:xfrm>
            <a:off x="5982492" y="2985091"/>
            <a:ext cx="11664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ctor"/>
                <a:ea typeface="Actor"/>
                <a:cs typeface="Actor"/>
                <a:sym typeface="Actor"/>
              </a:rPr>
              <a:t>Music</a:t>
            </a:r>
            <a:endParaRPr>
              <a:solidFill>
                <a:schemeClr val="dk1"/>
              </a:solidFill>
              <a:latin typeface="Actor"/>
              <a:ea typeface="Actor"/>
              <a:cs typeface="Actor"/>
              <a:sym typeface="Actor"/>
            </a:endParaRPr>
          </a:p>
        </p:txBody>
      </p:sp>
      <p:sp>
        <p:nvSpPr>
          <p:cNvPr id="7824" name="Google Shape;7824;p70"/>
          <p:cNvSpPr/>
          <p:nvPr/>
        </p:nvSpPr>
        <p:spPr>
          <a:xfrm>
            <a:off x="975750" y="3670480"/>
            <a:ext cx="641100" cy="641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25" name="Google Shape;7825;p70"/>
          <p:cNvCxnSpPr>
            <a:stCxn id="7811" idx="2"/>
            <a:endCxn id="7824" idx="0"/>
          </p:cNvCxnSpPr>
          <p:nvPr/>
        </p:nvCxnSpPr>
        <p:spPr>
          <a:xfrm>
            <a:off x="1296300" y="3434791"/>
            <a:ext cx="0" cy="235800"/>
          </a:xfrm>
          <a:prstGeom prst="straightConnector1">
            <a:avLst/>
          </a:prstGeom>
          <a:noFill/>
          <a:ln cap="flat" cmpd="sng" w="19050">
            <a:solidFill>
              <a:schemeClr val="dk1"/>
            </a:solidFill>
            <a:prstDash val="solid"/>
            <a:round/>
            <a:headEnd len="med" w="med" type="none"/>
            <a:tailEnd len="med" w="med" type="none"/>
          </a:ln>
        </p:spPr>
      </p:cxnSp>
      <p:sp>
        <p:nvSpPr>
          <p:cNvPr id="7826" name="Google Shape;7826;p70"/>
          <p:cNvSpPr/>
          <p:nvPr/>
        </p:nvSpPr>
        <p:spPr>
          <a:xfrm>
            <a:off x="2257750" y="3670480"/>
            <a:ext cx="641100" cy="641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3610450" y="3670480"/>
            <a:ext cx="641100" cy="641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4892450" y="3670480"/>
            <a:ext cx="641100" cy="641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0"/>
          <p:cNvSpPr/>
          <p:nvPr/>
        </p:nvSpPr>
        <p:spPr>
          <a:xfrm>
            <a:off x="6245150" y="3670480"/>
            <a:ext cx="641100" cy="641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0"/>
          <p:cNvSpPr/>
          <p:nvPr/>
        </p:nvSpPr>
        <p:spPr>
          <a:xfrm>
            <a:off x="7527150" y="3670480"/>
            <a:ext cx="641100" cy="641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31" name="Google Shape;7831;p70"/>
          <p:cNvCxnSpPr>
            <a:stCxn id="7809" idx="2"/>
            <a:endCxn id="7826" idx="0"/>
          </p:cNvCxnSpPr>
          <p:nvPr/>
        </p:nvCxnSpPr>
        <p:spPr>
          <a:xfrm>
            <a:off x="2578310" y="3434791"/>
            <a:ext cx="0" cy="235800"/>
          </a:xfrm>
          <a:prstGeom prst="straightConnector1">
            <a:avLst/>
          </a:prstGeom>
          <a:noFill/>
          <a:ln cap="flat" cmpd="sng" w="19050">
            <a:solidFill>
              <a:schemeClr val="dk1"/>
            </a:solidFill>
            <a:prstDash val="solid"/>
            <a:round/>
            <a:headEnd len="med" w="med" type="none"/>
            <a:tailEnd len="med" w="med" type="none"/>
          </a:ln>
        </p:spPr>
      </p:cxnSp>
      <p:cxnSp>
        <p:nvCxnSpPr>
          <p:cNvPr id="7832" name="Google Shape;7832;p70"/>
          <p:cNvCxnSpPr>
            <a:stCxn id="7817" idx="2"/>
            <a:endCxn id="7827" idx="0"/>
          </p:cNvCxnSpPr>
          <p:nvPr/>
        </p:nvCxnSpPr>
        <p:spPr>
          <a:xfrm>
            <a:off x="3930996" y="3434791"/>
            <a:ext cx="0" cy="235800"/>
          </a:xfrm>
          <a:prstGeom prst="straightConnector1">
            <a:avLst/>
          </a:prstGeom>
          <a:noFill/>
          <a:ln cap="flat" cmpd="sng" w="19050">
            <a:solidFill>
              <a:schemeClr val="dk1"/>
            </a:solidFill>
            <a:prstDash val="solid"/>
            <a:round/>
            <a:headEnd len="med" w="med" type="none"/>
            <a:tailEnd len="med" w="med" type="none"/>
          </a:ln>
        </p:spPr>
      </p:cxnSp>
      <p:cxnSp>
        <p:nvCxnSpPr>
          <p:cNvPr id="7833" name="Google Shape;7833;p70"/>
          <p:cNvCxnSpPr>
            <a:stCxn id="7819" idx="2"/>
            <a:endCxn id="7828" idx="0"/>
          </p:cNvCxnSpPr>
          <p:nvPr/>
        </p:nvCxnSpPr>
        <p:spPr>
          <a:xfrm>
            <a:off x="5213006" y="3434791"/>
            <a:ext cx="0" cy="235800"/>
          </a:xfrm>
          <a:prstGeom prst="straightConnector1">
            <a:avLst/>
          </a:prstGeom>
          <a:noFill/>
          <a:ln cap="flat" cmpd="sng" w="19050">
            <a:solidFill>
              <a:schemeClr val="dk1"/>
            </a:solidFill>
            <a:prstDash val="solid"/>
            <a:round/>
            <a:headEnd len="med" w="med" type="none"/>
            <a:tailEnd len="med" w="med" type="none"/>
          </a:ln>
        </p:spPr>
      </p:cxnSp>
      <p:cxnSp>
        <p:nvCxnSpPr>
          <p:cNvPr id="7834" name="Google Shape;7834;p70"/>
          <p:cNvCxnSpPr>
            <a:stCxn id="7821" idx="2"/>
            <a:endCxn id="7829" idx="0"/>
          </p:cNvCxnSpPr>
          <p:nvPr/>
        </p:nvCxnSpPr>
        <p:spPr>
          <a:xfrm>
            <a:off x="6565692" y="3434791"/>
            <a:ext cx="0" cy="235800"/>
          </a:xfrm>
          <a:prstGeom prst="straightConnector1">
            <a:avLst/>
          </a:prstGeom>
          <a:noFill/>
          <a:ln cap="flat" cmpd="sng" w="19050">
            <a:solidFill>
              <a:schemeClr val="dk1"/>
            </a:solidFill>
            <a:prstDash val="solid"/>
            <a:round/>
            <a:headEnd len="med" w="med" type="none"/>
            <a:tailEnd len="med" w="med" type="none"/>
          </a:ln>
        </p:spPr>
      </p:cxnSp>
      <p:cxnSp>
        <p:nvCxnSpPr>
          <p:cNvPr id="7835" name="Google Shape;7835;p70"/>
          <p:cNvCxnSpPr>
            <a:stCxn id="7823" idx="2"/>
            <a:endCxn id="7830" idx="0"/>
          </p:cNvCxnSpPr>
          <p:nvPr/>
        </p:nvCxnSpPr>
        <p:spPr>
          <a:xfrm>
            <a:off x="7847702" y="3434791"/>
            <a:ext cx="0" cy="235800"/>
          </a:xfrm>
          <a:prstGeom prst="straightConnector1">
            <a:avLst/>
          </a:prstGeom>
          <a:noFill/>
          <a:ln cap="flat" cmpd="sng" w="19050">
            <a:solidFill>
              <a:schemeClr val="dk1"/>
            </a:solidFill>
            <a:prstDash val="solid"/>
            <a:round/>
            <a:headEnd len="med" w="med" type="none"/>
            <a:tailEnd len="med" w="med" type="none"/>
          </a:ln>
        </p:spPr>
      </p:cxnSp>
      <p:grpSp>
        <p:nvGrpSpPr>
          <p:cNvPr id="7836" name="Google Shape;7836;p70"/>
          <p:cNvGrpSpPr/>
          <p:nvPr/>
        </p:nvGrpSpPr>
        <p:grpSpPr>
          <a:xfrm>
            <a:off x="2417095" y="3813307"/>
            <a:ext cx="311804" cy="355451"/>
            <a:chOff x="-11703850" y="4081850"/>
            <a:chExt cx="309575" cy="352875"/>
          </a:xfrm>
        </p:grpSpPr>
        <p:sp>
          <p:nvSpPr>
            <p:cNvPr id="7837" name="Google Shape;7837;p70"/>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0"/>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0"/>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0"/>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0"/>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0"/>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0"/>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0"/>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70"/>
          <p:cNvGrpSpPr/>
          <p:nvPr/>
        </p:nvGrpSpPr>
        <p:grpSpPr>
          <a:xfrm>
            <a:off x="1118188" y="3813319"/>
            <a:ext cx="356221" cy="355451"/>
            <a:chOff x="-13512225" y="4080275"/>
            <a:chExt cx="353675" cy="352875"/>
          </a:xfrm>
        </p:grpSpPr>
        <p:sp>
          <p:nvSpPr>
            <p:cNvPr id="7846" name="Google Shape;7846;p70"/>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0"/>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0"/>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0"/>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0"/>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0"/>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0"/>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0"/>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0"/>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0"/>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0"/>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70"/>
          <p:cNvGrpSpPr/>
          <p:nvPr/>
        </p:nvGrpSpPr>
        <p:grpSpPr>
          <a:xfrm>
            <a:off x="7668409" y="3813351"/>
            <a:ext cx="358588" cy="355325"/>
            <a:chOff x="-13077450" y="3647075"/>
            <a:chExt cx="356025" cy="352750"/>
          </a:xfrm>
        </p:grpSpPr>
        <p:sp>
          <p:nvSpPr>
            <p:cNvPr id="7858" name="Google Shape;7858;p70"/>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0"/>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0"/>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70"/>
          <p:cNvGrpSpPr/>
          <p:nvPr/>
        </p:nvGrpSpPr>
        <p:grpSpPr>
          <a:xfrm>
            <a:off x="6387595" y="3814490"/>
            <a:ext cx="356221" cy="353059"/>
            <a:chOff x="-12643475" y="4081850"/>
            <a:chExt cx="353675" cy="350500"/>
          </a:xfrm>
        </p:grpSpPr>
        <p:sp>
          <p:nvSpPr>
            <p:cNvPr id="7862" name="Google Shape;7862;p70"/>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0"/>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0"/>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0"/>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6" name="Google Shape;7866;p70"/>
          <p:cNvSpPr/>
          <p:nvPr/>
        </p:nvSpPr>
        <p:spPr>
          <a:xfrm>
            <a:off x="3794137" y="381376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0"/>
          <p:cNvSpPr/>
          <p:nvPr/>
        </p:nvSpPr>
        <p:spPr>
          <a:xfrm>
            <a:off x="5077716" y="381410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1" name="Shape 7871"/>
        <p:cNvGrpSpPr/>
        <p:nvPr/>
      </p:nvGrpSpPr>
      <p:grpSpPr>
        <a:xfrm>
          <a:off x="0" y="0"/>
          <a:ext cx="0" cy="0"/>
          <a:chOff x="0" y="0"/>
          <a:chExt cx="0" cy="0"/>
        </a:xfrm>
      </p:grpSpPr>
      <p:sp>
        <p:nvSpPr>
          <p:cNvPr id="7872" name="Google Shape;7872;p71"/>
          <p:cNvSpPr txBox="1"/>
          <p:nvPr>
            <p:ph type="title"/>
          </p:nvPr>
        </p:nvSpPr>
        <p:spPr>
          <a:xfrm>
            <a:off x="1016945" y="1481900"/>
            <a:ext cx="3033600" cy="72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
            </a:r>
            <a:r>
              <a:rPr lang="en"/>
              <a:t>esktop </a:t>
            </a:r>
            <a:r>
              <a:rPr lang="en">
                <a:solidFill>
                  <a:schemeClr val="accent2"/>
                </a:solidFill>
              </a:rPr>
              <a:t>web</a:t>
            </a:r>
            <a:endParaRPr>
              <a:solidFill>
                <a:schemeClr val="accent2"/>
              </a:solidFill>
            </a:endParaRPr>
          </a:p>
        </p:txBody>
      </p:sp>
      <p:sp>
        <p:nvSpPr>
          <p:cNvPr id="7873" name="Google Shape;7873;p71"/>
          <p:cNvSpPr txBox="1"/>
          <p:nvPr>
            <p:ph idx="1" type="subTitle"/>
          </p:nvPr>
        </p:nvSpPr>
        <p:spPr>
          <a:xfrm rot="374">
            <a:off x="1016945" y="2105474"/>
            <a:ext cx="2755500" cy="12606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a:t>You can replace the image on the screen with your own work. Just right-click on it and select </a:t>
            </a:r>
            <a:r>
              <a:rPr b="1" lang="en"/>
              <a:t>“Replace image”</a:t>
            </a:r>
            <a:endParaRPr b="1"/>
          </a:p>
        </p:txBody>
      </p:sp>
      <p:grpSp>
        <p:nvGrpSpPr>
          <p:cNvPr id="7874" name="Google Shape;7874;p71"/>
          <p:cNvGrpSpPr/>
          <p:nvPr/>
        </p:nvGrpSpPr>
        <p:grpSpPr>
          <a:xfrm>
            <a:off x="4375198" y="1289468"/>
            <a:ext cx="3753109" cy="2853826"/>
            <a:chOff x="3426490" y="735527"/>
            <a:chExt cx="4831500" cy="3673823"/>
          </a:xfrm>
        </p:grpSpPr>
        <p:sp>
          <p:nvSpPr>
            <p:cNvPr id="7875" name="Google Shape;7875;p71"/>
            <p:cNvSpPr/>
            <p:nvPr/>
          </p:nvSpPr>
          <p:spPr>
            <a:xfrm>
              <a:off x="5009044" y="3786200"/>
              <a:ext cx="1649975" cy="623150"/>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accent2"/>
            </a:solidFill>
            <a:ln>
              <a:noFill/>
            </a:ln>
          </p:spPr>
        </p:sp>
        <p:sp>
          <p:nvSpPr>
            <p:cNvPr id="7876" name="Google Shape;7876;p71"/>
            <p:cNvSpPr/>
            <p:nvPr/>
          </p:nvSpPr>
          <p:spPr>
            <a:xfrm>
              <a:off x="3426490" y="735527"/>
              <a:ext cx="4831500" cy="3084900"/>
            </a:xfrm>
            <a:prstGeom prst="roundRect">
              <a:avLst>
                <a:gd fmla="val 3857"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877" name="Google Shape;7877;p71"/>
          <p:cNvPicPr preferRelativeResize="0"/>
          <p:nvPr/>
        </p:nvPicPr>
        <p:blipFill rotWithShape="1">
          <a:blip r:embed="rId3">
            <a:alphaModFix/>
          </a:blip>
          <a:srcRect b="0" l="1019" r="0" t="6331"/>
          <a:stretch/>
        </p:blipFill>
        <p:spPr>
          <a:xfrm>
            <a:off x="4479861" y="1427276"/>
            <a:ext cx="3543777" cy="21598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1" name="Shape 7881"/>
        <p:cNvGrpSpPr/>
        <p:nvPr/>
      </p:nvGrpSpPr>
      <p:grpSpPr>
        <a:xfrm>
          <a:off x="0" y="0"/>
          <a:ext cx="0" cy="0"/>
          <a:chOff x="0" y="0"/>
          <a:chExt cx="0" cy="0"/>
        </a:xfrm>
      </p:grpSpPr>
      <p:sp>
        <p:nvSpPr>
          <p:cNvPr id="7882" name="Google Shape;7882;p72"/>
          <p:cNvSpPr txBox="1"/>
          <p:nvPr>
            <p:ph type="title"/>
          </p:nvPr>
        </p:nvSpPr>
        <p:spPr>
          <a:xfrm rot="-381">
            <a:off x="5208825" y="1566861"/>
            <a:ext cx="2703900" cy="54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t>
            </a:r>
            <a:r>
              <a:rPr lang="en"/>
              <a:t>ablet </a:t>
            </a:r>
            <a:r>
              <a:rPr lang="en">
                <a:solidFill>
                  <a:schemeClr val="accent2"/>
                </a:solidFill>
              </a:rPr>
              <a:t>app</a:t>
            </a:r>
            <a:endParaRPr>
              <a:solidFill>
                <a:schemeClr val="accent2"/>
              </a:solidFill>
            </a:endParaRPr>
          </a:p>
        </p:txBody>
      </p:sp>
      <p:sp>
        <p:nvSpPr>
          <p:cNvPr id="7883" name="Google Shape;7883;p72"/>
          <p:cNvSpPr txBox="1"/>
          <p:nvPr>
            <p:ph idx="1" type="subTitle"/>
          </p:nvPr>
        </p:nvSpPr>
        <p:spPr>
          <a:xfrm>
            <a:off x="5208825" y="2092910"/>
            <a:ext cx="2703900" cy="1278000"/>
          </a:xfrm>
          <a:prstGeom prst="rect">
            <a:avLst/>
          </a:prstGeom>
        </p:spPr>
        <p:txBody>
          <a:bodyPr anchorCtr="0" anchor="ctr" bIns="91425" lIns="182875" spcFirstLastPara="1" rIns="182875" wrap="square" tIns="91425">
            <a:noAutofit/>
          </a:bodyPr>
          <a:lstStyle/>
          <a:p>
            <a:pPr indent="0" lvl="0" marL="0" rtl="0" algn="ctr">
              <a:spcBef>
                <a:spcPts val="0"/>
              </a:spcBef>
              <a:spcAft>
                <a:spcPts val="1200"/>
              </a:spcAft>
              <a:buNone/>
            </a:pPr>
            <a:r>
              <a:rPr lang="en"/>
              <a:t>You can replace the image on the screen with your own work. Just right-click on it and select </a:t>
            </a:r>
            <a:r>
              <a:rPr b="1" lang="en"/>
              <a:t>“Replace image”</a:t>
            </a:r>
            <a:endParaRPr b="1"/>
          </a:p>
        </p:txBody>
      </p:sp>
      <p:grpSp>
        <p:nvGrpSpPr>
          <p:cNvPr id="7884" name="Google Shape;7884;p72"/>
          <p:cNvGrpSpPr/>
          <p:nvPr/>
        </p:nvGrpSpPr>
        <p:grpSpPr>
          <a:xfrm rot="5400000">
            <a:off x="1329904" y="653543"/>
            <a:ext cx="2650873" cy="3833383"/>
            <a:chOff x="5218700" y="735075"/>
            <a:chExt cx="2684700" cy="3882300"/>
          </a:xfrm>
        </p:grpSpPr>
        <p:sp>
          <p:nvSpPr>
            <p:cNvPr id="7885" name="Google Shape;7885;p72"/>
            <p:cNvSpPr/>
            <p:nvPr/>
          </p:nvSpPr>
          <p:spPr>
            <a:xfrm>
              <a:off x="5218700" y="735075"/>
              <a:ext cx="2684700" cy="3882300"/>
            </a:xfrm>
            <a:prstGeom prst="roundRect">
              <a:avLst>
                <a:gd fmla="val 48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2"/>
            <p:cNvSpPr/>
            <p:nvPr/>
          </p:nvSpPr>
          <p:spPr>
            <a:xfrm>
              <a:off x="6530300" y="810425"/>
              <a:ext cx="61500" cy="6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2"/>
            <p:cNvSpPr/>
            <p:nvPr/>
          </p:nvSpPr>
          <p:spPr>
            <a:xfrm>
              <a:off x="5415500" y="965578"/>
              <a:ext cx="2291100" cy="3438900"/>
            </a:xfrm>
            <a:prstGeom prst="rect">
              <a:avLst/>
            </a:prstGeom>
            <a:solidFill>
              <a:schemeClr val="accen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888" name="Google Shape;7888;p72"/>
          <p:cNvPicPr preferRelativeResize="0"/>
          <p:nvPr/>
        </p:nvPicPr>
        <p:blipFill rotWithShape="1">
          <a:blip r:embed="rId3">
            <a:alphaModFix/>
          </a:blip>
          <a:srcRect b="0" l="6878" r="7358" t="0"/>
          <a:stretch/>
        </p:blipFill>
        <p:spPr>
          <a:xfrm>
            <a:off x="882358" y="1412725"/>
            <a:ext cx="3457700" cy="23150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2" name="Shape 7892"/>
        <p:cNvGrpSpPr/>
        <p:nvPr/>
      </p:nvGrpSpPr>
      <p:grpSpPr>
        <a:xfrm>
          <a:off x="0" y="0"/>
          <a:ext cx="0" cy="0"/>
          <a:chOff x="0" y="0"/>
          <a:chExt cx="0" cy="0"/>
        </a:xfrm>
      </p:grpSpPr>
      <p:grpSp>
        <p:nvGrpSpPr>
          <p:cNvPr id="7893" name="Google Shape;7893;p73"/>
          <p:cNvGrpSpPr/>
          <p:nvPr/>
        </p:nvGrpSpPr>
        <p:grpSpPr>
          <a:xfrm>
            <a:off x="4502106" y="3248431"/>
            <a:ext cx="1035040" cy="1823388"/>
            <a:chOff x="1873175" y="2548925"/>
            <a:chExt cx="1231750" cy="2169925"/>
          </a:xfrm>
        </p:grpSpPr>
        <p:sp>
          <p:nvSpPr>
            <p:cNvPr id="7894" name="Google Shape;7894;p73"/>
            <p:cNvSpPr/>
            <p:nvPr/>
          </p:nvSpPr>
          <p:spPr>
            <a:xfrm>
              <a:off x="2838875" y="2548925"/>
              <a:ext cx="266050" cy="540425"/>
            </a:xfrm>
            <a:custGeom>
              <a:rect b="b" l="l" r="r" t="t"/>
              <a:pathLst>
                <a:path extrusionOk="0" h="21617" w="10642">
                  <a:moveTo>
                    <a:pt x="5437" y="1"/>
                  </a:moveTo>
                  <a:cubicBezTo>
                    <a:pt x="4236" y="1"/>
                    <a:pt x="3269" y="968"/>
                    <a:pt x="3269" y="2169"/>
                  </a:cubicBezTo>
                  <a:cubicBezTo>
                    <a:pt x="3269" y="3170"/>
                    <a:pt x="3936" y="3970"/>
                    <a:pt x="4804" y="4271"/>
                  </a:cubicBezTo>
                  <a:lnTo>
                    <a:pt x="4804" y="17247"/>
                  </a:lnTo>
                  <a:cubicBezTo>
                    <a:pt x="3569" y="17347"/>
                    <a:pt x="2402" y="17947"/>
                    <a:pt x="1601" y="18914"/>
                  </a:cubicBezTo>
                  <a:lnTo>
                    <a:pt x="200" y="20582"/>
                  </a:lnTo>
                  <a:cubicBezTo>
                    <a:pt x="100" y="20616"/>
                    <a:pt x="0" y="20649"/>
                    <a:pt x="0" y="20716"/>
                  </a:cubicBezTo>
                  <a:cubicBezTo>
                    <a:pt x="0" y="21249"/>
                    <a:pt x="2402" y="21616"/>
                    <a:pt x="5371" y="21616"/>
                  </a:cubicBezTo>
                  <a:cubicBezTo>
                    <a:pt x="8273" y="21616"/>
                    <a:pt x="10641" y="21249"/>
                    <a:pt x="10641" y="20782"/>
                  </a:cubicBezTo>
                  <a:lnTo>
                    <a:pt x="10641" y="20716"/>
                  </a:lnTo>
                  <a:cubicBezTo>
                    <a:pt x="10641" y="20682"/>
                    <a:pt x="10574" y="20616"/>
                    <a:pt x="10474" y="20582"/>
                  </a:cubicBezTo>
                  <a:lnTo>
                    <a:pt x="8840" y="18781"/>
                  </a:lnTo>
                  <a:cubicBezTo>
                    <a:pt x="8106" y="17947"/>
                    <a:pt x="7105" y="17380"/>
                    <a:pt x="6004" y="17247"/>
                  </a:cubicBezTo>
                  <a:lnTo>
                    <a:pt x="6004" y="4271"/>
                  </a:lnTo>
                  <a:cubicBezTo>
                    <a:pt x="6938" y="4004"/>
                    <a:pt x="7606" y="3170"/>
                    <a:pt x="7606" y="2169"/>
                  </a:cubicBezTo>
                  <a:cubicBezTo>
                    <a:pt x="7606" y="968"/>
                    <a:pt x="6638" y="1"/>
                    <a:pt x="54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3"/>
            <p:cNvSpPr/>
            <p:nvPr/>
          </p:nvSpPr>
          <p:spPr>
            <a:xfrm>
              <a:off x="2838875" y="2548925"/>
              <a:ext cx="145125" cy="540425"/>
            </a:xfrm>
            <a:custGeom>
              <a:rect b="b" l="l" r="r" t="t"/>
              <a:pathLst>
                <a:path extrusionOk="0" h="21617" w="5805">
                  <a:moveTo>
                    <a:pt x="5437" y="1"/>
                  </a:moveTo>
                  <a:cubicBezTo>
                    <a:pt x="4236" y="1"/>
                    <a:pt x="3269" y="968"/>
                    <a:pt x="3269" y="2169"/>
                  </a:cubicBezTo>
                  <a:cubicBezTo>
                    <a:pt x="3269" y="3170"/>
                    <a:pt x="3936" y="3970"/>
                    <a:pt x="4804" y="4271"/>
                  </a:cubicBezTo>
                  <a:lnTo>
                    <a:pt x="4804" y="17247"/>
                  </a:lnTo>
                  <a:cubicBezTo>
                    <a:pt x="3569" y="17347"/>
                    <a:pt x="2402" y="17947"/>
                    <a:pt x="1601" y="18914"/>
                  </a:cubicBezTo>
                  <a:lnTo>
                    <a:pt x="200" y="20582"/>
                  </a:lnTo>
                  <a:cubicBezTo>
                    <a:pt x="100" y="20616"/>
                    <a:pt x="0" y="20649"/>
                    <a:pt x="0" y="20716"/>
                  </a:cubicBezTo>
                  <a:cubicBezTo>
                    <a:pt x="0" y="21249"/>
                    <a:pt x="2402" y="21616"/>
                    <a:pt x="5337" y="21616"/>
                  </a:cubicBezTo>
                  <a:lnTo>
                    <a:pt x="5738" y="21616"/>
                  </a:lnTo>
                  <a:cubicBezTo>
                    <a:pt x="2969" y="21550"/>
                    <a:pt x="801" y="21249"/>
                    <a:pt x="801" y="20782"/>
                  </a:cubicBezTo>
                  <a:lnTo>
                    <a:pt x="801" y="20716"/>
                  </a:lnTo>
                  <a:cubicBezTo>
                    <a:pt x="801" y="20682"/>
                    <a:pt x="834" y="20616"/>
                    <a:pt x="934" y="20582"/>
                  </a:cubicBezTo>
                  <a:lnTo>
                    <a:pt x="2335" y="18914"/>
                  </a:lnTo>
                  <a:cubicBezTo>
                    <a:pt x="3202" y="17947"/>
                    <a:pt x="4303" y="17347"/>
                    <a:pt x="5571" y="17247"/>
                  </a:cubicBezTo>
                  <a:lnTo>
                    <a:pt x="5571" y="4271"/>
                  </a:lnTo>
                  <a:cubicBezTo>
                    <a:pt x="4637" y="3970"/>
                    <a:pt x="4036" y="3136"/>
                    <a:pt x="4036" y="2169"/>
                  </a:cubicBezTo>
                  <a:cubicBezTo>
                    <a:pt x="4036" y="1102"/>
                    <a:pt x="4804" y="234"/>
                    <a:pt x="5804" y="68"/>
                  </a:cubicBezTo>
                  <a:cubicBezTo>
                    <a:pt x="5704" y="1"/>
                    <a:pt x="5571" y="1"/>
                    <a:pt x="54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3"/>
            <p:cNvSpPr/>
            <p:nvPr/>
          </p:nvSpPr>
          <p:spPr>
            <a:xfrm>
              <a:off x="3002325" y="2571450"/>
              <a:ext cx="34200" cy="63400"/>
            </a:xfrm>
            <a:custGeom>
              <a:rect b="b" l="l" r="r" t="t"/>
              <a:pathLst>
                <a:path extrusionOk="0" h="2536" w="1368">
                  <a:moveTo>
                    <a:pt x="0" y="0"/>
                  </a:moveTo>
                  <a:lnTo>
                    <a:pt x="0" y="2536"/>
                  </a:lnTo>
                  <a:cubicBezTo>
                    <a:pt x="1368" y="1268"/>
                    <a:pt x="0"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3"/>
            <p:cNvSpPr/>
            <p:nvPr/>
          </p:nvSpPr>
          <p:spPr>
            <a:xfrm>
              <a:off x="3000650" y="2571450"/>
              <a:ext cx="19200" cy="64225"/>
            </a:xfrm>
            <a:custGeom>
              <a:rect b="b" l="l" r="r" t="t"/>
              <a:pathLst>
                <a:path extrusionOk="0" h="2569" w="768">
                  <a:moveTo>
                    <a:pt x="67" y="0"/>
                  </a:moveTo>
                  <a:lnTo>
                    <a:pt x="67" y="0"/>
                  </a:lnTo>
                  <a:cubicBezTo>
                    <a:pt x="334" y="401"/>
                    <a:pt x="567" y="868"/>
                    <a:pt x="501" y="1268"/>
                  </a:cubicBezTo>
                  <a:cubicBezTo>
                    <a:pt x="501" y="1535"/>
                    <a:pt x="467" y="1735"/>
                    <a:pt x="401" y="1935"/>
                  </a:cubicBezTo>
                  <a:cubicBezTo>
                    <a:pt x="301" y="2169"/>
                    <a:pt x="134" y="2369"/>
                    <a:pt x="0" y="2569"/>
                  </a:cubicBezTo>
                  <a:cubicBezTo>
                    <a:pt x="100" y="2502"/>
                    <a:pt x="234" y="2402"/>
                    <a:pt x="301" y="2335"/>
                  </a:cubicBezTo>
                  <a:cubicBezTo>
                    <a:pt x="401" y="2235"/>
                    <a:pt x="501" y="2169"/>
                    <a:pt x="567" y="2035"/>
                  </a:cubicBezTo>
                  <a:cubicBezTo>
                    <a:pt x="734" y="1835"/>
                    <a:pt x="768" y="1535"/>
                    <a:pt x="768" y="1268"/>
                  </a:cubicBezTo>
                  <a:cubicBezTo>
                    <a:pt x="768" y="1001"/>
                    <a:pt x="668" y="734"/>
                    <a:pt x="567" y="534"/>
                  </a:cubicBezTo>
                  <a:cubicBezTo>
                    <a:pt x="434" y="334"/>
                    <a:pt x="267" y="101"/>
                    <a:pt x="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3"/>
            <p:cNvSpPr/>
            <p:nvPr/>
          </p:nvSpPr>
          <p:spPr>
            <a:xfrm>
              <a:off x="2989800" y="2996750"/>
              <a:ext cx="80100" cy="56725"/>
            </a:xfrm>
            <a:custGeom>
              <a:rect b="b" l="l" r="r" t="t"/>
              <a:pathLst>
                <a:path extrusionOk="0" h="2269" w="3204">
                  <a:moveTo>
                    <a:pt x="1" y="1"/>
                  </a:moveTo>
                  <a:lnTo>
                    <a:pt x="3203" y="2269"/>
                  </a:lnTo>
                  <a:cubicBezTo>
                    <a:pt x="3203" y="2269"/>
                    <a:pt x="2069" y="20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3"/>
            <p:cNvSpPr/>
            <p:nvPr/>
          </p:nvSpPr>
          <p:spPr>
            <a:xfrm>
              <a:off x="2989800" y="2995075"/>
              <a:ext cx="80100" cy="58400"/>
            </a:xfrm>
            <a:custGeom>
              <a:rect b="b" l="l" r="r" t="t"/>
              <a:pathLst>
                <a:path extrusionOk="0" h="2336" w="3204">
                  <a:moveTo>
                    <a:pt x="1" y="1"/>
                  </a:moveTo>
                  <a:cubicBezTo>
                    <a:pt x="334" y="134"/>
                    <a:pt x="668" y="234"/>
                    <a:pt x="935" y="401"/>
                  </a:cubicBezTo>
                  <a:cubicBezTo>
                    <a:pt x="1235" y="568"/>
                    <a:pt x="1535" y="735"/>
                    <a:pt x="1769" y="935"/>
                  </a:cubicBezTo>
                  <a:cubicBezTo>
                    <a:pt x="2336" y="1302"/>
                    <a:pt x="2769" y="1802"/>
                    <a:pt x="3203" y="2336"/>
                  </a:cubicBezTo>
                  <a:cubicBezTo>
                    <a:pt x="3070" y="2036"/>
                    <a:pt x="2903" y="1769"/>
                    <a:pt x="2703" y="1435"/>
                  </a:cubicBezTo>
                  <a:cubicBezTo>
                    <a:pt x="2503" y="1135"/>
                    <a:pt x="2236" y="902"/>
                    <a:pt x="1935" y="668"/>
                  </a:cubicBezTo>
                  <a:cubicBezTo>
                    <a:pt x="1669" y="468"/>
                    <a:pt x="1368" y="301"/>
                    <a:pt x="1035" y="168"/>
                  </a:cubicBezTo>
                  <a:cubicBezTo>
                    <a:pt x="701" y="68"/>
                    <a:pt x="334"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3"/>
            <p:cNvSpPr/>
            <p:nvPr/>
          </p:nvSpPr>
          <p:spPr>
            <a:xfrm>
              <a:off x="2614550" y="2654850"/>
              <a:ext cx="344425" cy="471300"/>
            </a:xfrm>
            <a:custGeom>
              <a:rect b="b" l="l" r="r" t="t"/>
              <a:pathLst>
                <a:path extrusionOk="0" h="18852" w="13777">
                  <a:moveTo>
                    <a:pt x="13777" y="0"/>
                  </a:moveTo>
                  <a:lnTo>
                    <a:pt x="13777" y="0"/>
                  </a:lnTo>
                  <a:cubicBezTo>
                    <a:pt x="13376" y="2102"/>
                    <a:pt x="12909" y="4237"/>
                    <a:pt x="12309" y="6338"/>
                  </a:cubicBezTo>
                  <a:cubicBezTo>
                    <a:pt x="12209" y="6838"/>
                    <a:pt x="12042" y="7372"/>
                    <a:pt x="11875" y="7873"/>
                  </a:cubicBezTo>
                  <a:lnTo>
                    <a:pt x="11608" y="8606"/>
                  </a:lnTo>
                  <a:lnTo>
                    <a:pt x="11308" y="9374"/>
                  </a:lnTo>
                  <a:cubicBezTo>
                    <a:pt x="10941" y="10374"/>
                    <a:pt x="10541" y="11342"/>
                    <a:pt x="10041" y="12276"/>
                  </a:cubicBezTo>
                  <a:cubicBezTo>
                    <a:pt x="9574" y="13243"/>
                    <a:pt x="8973" y="14110"/>
                    <a:pt x="8339" y="14944"/>
                  </a:cubicBezTo>
                  <a:cubicBezTo>
                    <a:pt x="7672" y="15778"/>
                    <a:pt x="6905" y="16545"/>
                    <a:pt x="6038" y="17112"/>
                  </a:cubicBezTo>
                  <a:cubicBezTo>
                    <a:pt x="4742" y="18053"/>
                    <a:pt x="3136" y="18567"/>
                    <a:pt x="1516" y="18567"/>
                  </a:cubicBezTo>
                  <a:cubicBezTo>
                    <a:pt x="1009" y="18567"/>
                    <a:pt x="501" y="18517"/>
                    <a:pt x="0" y="18413"/>
                  </a:cubicBezTo>
                  <a:lnTo>
                    <a:pt x="0" y="18413"/>
                  </a:lnTo>
                  <a:cubicBezTo>
                    <a:pt x="755" y="18711"/>
                    <a:pt x="1570" y="18851"/>
                    <a:pt x="2394" y="18851"/>
                  </a:cubicBezTo>
                  <a:cubicBezTo>
                    <a:pt x="3789" y="18851"/>
                    <a:pt x="5209" y="18447"/>
                    <a:pt x="6405" y="17713"/>
                  </a:cubicBezTo>
                  <a:cubicBezTo>
                    <a:pt x="7372" y="17112"/>
                    <a:pt x="8239" y="16345"/>
                    <a:pt x="8940" y="15511"/>
                  </a:cubicBezTo>
                  <a:cubicBezTo>
                    <a:pt x="9640" y="14611"/>
                    <a:pt x="10274" y="13710"/>
                    <a:pt x="10774" y="12709"/>
                  </a:cubicBezTo>
                  <a:cubicBezTo>
                    <a:pt x="11808" y="10741"/>
                    <a:pt x="12476" y="8606"/>
                    <a:pt x="12943" y="6505"/>
                  </a:cubicBezTo>
                  <a:cubicBezTo>
                    <a:pt x="13410" y="4337"/>
                    <a:pt x="13710" y="2168"/>
                    <a:pt x="13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3"/>
            <p:cNvSpPr/>
            <p:nvPr/>
          </p:nvSpPr>
          <p:spPr>
            <a:xfrm>
              <a:off x="2415225" y="2965075"/>
              <a:ext cx="393650" cy="808100"/>
            </a:xfrm>
            <a:custGeom>
              <a:rect b="b" l="l" r="r" t="t"/>
              <a:pathLst>
                <a:path extrusionOk="0" h="32324" w="15746">
                  <a:moveTo>
                    <a:pt x="8040" y="0"/>
                  </a:moveTo>
                  <a:cubicBezTo>
                    <a:pt x="6305" y="0"/>
                    <a:pt x="4837" y="1434"/>
                    <a:pt x="4837" y="3202"/>
                  </a:cubicBezTo>
                  <a:cubicBezTo>
                    <a:pt x="4837" y="4670"/>
                    <a:pt x="5805" y="5871"/>
                    <a:pt x="7139" y="6305"/>
                  </a:cubicBezTo>
                  <a:lnTo>
                    <a:pt x="7139" y="25685"/>
                  </a:lnTo>
                  <a:cubicBezTo>
                    <a:pt x="5238" y="25852"/>
                    <a:pt x="3537" y="26786"/>
                    <a:pt x="2336" y="28187"/>
                  </a:cubicBezTo>
                  <a:lnTo>
                    <a:pt x="201" y="30689"/>
                  </a:lnTo>
                  <a:cubicBezTo>
                    <a:pt x="67" y="30789"/>
                    <a:pt x="34" y="30856"/>
                    <a:pt x="1" y="30956"/>
                  </a:cubicBezTo>
                  <a:cubicBezTo>
                    <a:pt x="1" y="31656"/>
                    <a:pt x="3570" y="32190"/>
                    <a:pt x="7840" y="32323"/>
                  </a:cubicBezTo>
                  <a:cubicBezTo>
                    <a:pt x="12209" y="32323"/>
                    <a:pt x="15745" y="31790"/>
                    <a:pt x="15745" y="31056"/>
                  </a:cubicBezTo>
                  <a:lnTo>
                    <a:pt x="15745" y="31022"/>
                  </a:lnTo>
                  <a:cubicBezTo>
                    <a:pt x="15745" y="30889"/>
                    <a:pt x="15679" y="30822"/>
                    <a:pt x="15512" y="30722"/>
                  </a:cubicBezTo>
                  <a:lnTo>
                    <a:pt x="13077" y="28054"/>
                  </a:lnTo>
                  <a:cubicBezTo>
                    <a:pt x="12009" y="26819"/>
                    <a:pt x="10508" y="26019"/>
                    <a:pt x="8874" y="25785"/>
                  </a:cubicBezTo>
                  <a:lnTo>
                    <a:pt x="8874" y="6338"/>
                  </a:lnTo>
                  <a:cubicBezTo>
                    <a:pt x="10241" y="5938"/>
                    <a:pt x="11242" y="4703"/>
                    <a:pt x="11242" y="3202"/>
                  </a:cubicBezTo>
                  <a:cubicBezTo>
                    <a:pt x="11242" y="1468"/>
                    <a:pt x="9841" y="0"/>
                    <a:pt x="80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3"/>
            <p:cNvSpPr/>
            <p:nvPr/>
          </p:nvSpPr>
          <p:spPr>
            <a:xfrm>
              <a:off x="2415225" y="2965075"/>
              <a:ext cx="214350" cy="805600"/>
            </a:xfrm>
            <a:custGeom>
              <a:rect b="b" l="l" r="r" t="t"/>
              <a:pathLst>
                <a:path extrusionOk="0" h="32224" w="8574">
                  <a:moveTo>
                    <a:pt x="8040" y="0"/>
                  </a:moveTo>
                  <a:cubicBezTo>
                    <a:pt x="6305" y="0"/>
                    <a:pt x="4837" y="1434"/>
                    <a:pt x="4837" y="3202"/>
                  </a:cubicBezTo>
                  <a:cubicBezTo>
                    <a:pt x="4837" y="4670"/>
                    <a:pt x="5805" y="5871"/>
                    <a:pt x="7139" y="6305"/>
                  </a:cubicBezTo>
                  <a:lnTo>
                    <a:pt x="7139" y="25685"/>
                  </a:lnTo>
                  <a:cubicBezTo>
                    <a:pt x="5238" y="25852"/>
                    <a:pt x="3537" y="26786"/>
                    <a:pt x="2336" y="28187"/>
                  </a:cubicBezTo>
                  <a:lnTo>
                    <a:pt x="201" y="30689"/>
                  </a:lnTo>
                  <a:cubicBezTo>
                    <a:pt x="67" y="30789"/>
                    <a:pt x="34" y="30856"/>
                    <a:pt x="1" y="30956"/>
                  </a:cubicBezTo>
                  <a:cubicBezTo>
                    <a:pt x="1" y="31656"/>
                    <a:pt x="3570" y="32190"/>
                    <a:pt x="7906" y="32223"/>
                  </a:cubicBezTo>
                  <a:lnTo>
                    <a:pt x="8440" y="32223"/>
                  </a:lnTo>
                  <a:cubicBezTo>
                    <a:pt x="4337" y="32190"/>
                    <a:pt x="1068" y="31656"/>
                    <a:pt x="1068" y="30989"/>
                  </a:cubicBezTo>
                  <a:lnTo>
                    <a:pt x="1068" y="30956"/>
                  </a:lnTo>
                  <a:cubicBezTo>
                    <a:pt x="1068" y="30856"/>
                    <a:pt x="1168" y="30789"/>
                    <a:pt x="1302" y="30689"/>
                  </a:cubicBezTo>
                  <a:lnTo>
                    <a:pt x="3403" y="28187"/>
                  </a:lnTo>
                  <a:cubicBezTo>
                    <a:pt x="4637" y="26786"/>
                    <a:pt x="6372" y="25852"/>
                    <a:pt x="8207" y="25685"/>
                  </a:cubicBezTo>
                  <a:lnTo>
                    <a:pt x="8207" y="6305"/>
                  </a:lnTo>
                  <a:cubicBezTo>
                    <a:pt x="6872" y="5871"/>
                    <a:pt x="5905" y="4670"/>
                    <a:pt x="5905" y="3202"/>
                  </a:cubicBezTo>
                  <a:cubicBezTo>
                    <a:pt x="5905" y="1635"/>
                    <a:pt x="7039" y="300"/>
                    <a:pt x="8573" y="33"/>
                  </a:cubicBezTo>
                  <a:cubicBezTo>
                    <a:pt x="8407" y="0"/>
                    <a:pt x="8207" y="0"/>
                    <a:pt x="80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3"/>
            <p:cNvSpPr/>
            <p:nvPr/>
          </p:nvSpPr>
          <p:spPr>
            <a:xfrm>
              <a:off x="2658725" y="2997600"/>
              <a:ext cx="51750" cy="95925"/>
            </a:xfrm>
            <a:custGeom>
              <a:rect b="b" l="l" r="r" t="t"/>
              <a:pathLst>
                <a:path extrusionOk="0" h="3837" w="2070">
                  <a:moveTo>
                    <a:pt x="1" y="0"/>
                  </a:moveTo>
                  <a:lnTo>
                    <a:pt x="1" y="3836"/>
                  </a:lnTo>
                  <a:cubicBezTo>
                    <a:pt x="2069" y="1901"/>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3"/>
            <p:cNvSpPr/>
            <p:nvPr/>
          </p:nvSpPr>
          <p:spPr>
            <a:xfrm>
              <a:off x="2658725" y="2997600"/>
              <a:ext cx="27550" cy="95925"/>
            </a:xfrm>
            <a:custGeom>
              <a:rect b="b" l="l" r="r" t="t"/>
              <a:pathLst>
                <a:path extrusionOk="0" h="3837" w="1102">
                  <a:moveTo>
                    <a:pt x="1" y="0"/>
                  </a:moveTo>
                  <a:lnTo>
                    <a:pt x="1" y="0"/>
                  </a:lnTo>
                  <a:cubicBezTo>
                    <a:pt x="401" y="567"/>
                    <a:pt x="735" y="1234"/>
                    <a:pt x="768" y="1935"/>
                  </a:cubicBezTo>
                  <a:cubicBezTo>
                    <a:pt x="768" y="2302"/>
                    <a:pt x="668" y="2635"/>
                    <a:pt x="568" y="2902"/>
                  </a:cubicBezTo>
                  <a:cubicBezTo>
                    <a:pt x="468" y="3069"/>
                    <a:pt x="401" y="3202"/>
                    <a:pt x="301" y="3369"/>
                  </a:cubicBezTo>
                  <a:cubicBezTo>
                    <a:pt x="234" y="3536"/>
                    <a:pt x="101" y="3669"/>
                    <a:pt x="1" y="3836"/>
                  </a:cubicBezTo>
                  <a:cubicBezTo>
                    <a:pt x="168" y="3736"/>
                    <a:pt x="335" y="3636"/>
                    <a:pt x="468" y="3503"/>
                  </a:cubicBezTo>
                  <a:cubicBezTo>
                    <a:pt x="568" y="3336"/>
                    <a:pt x="735" y="3202"/>
                    <a:pt x="802" y="3036"/>
                  </a:cubicBezTo>
                  <a:cubicBezTo>
                    <a:pt x="1002" y="2702"/>
                    <a:pt x="1102" y="2302"/>
                    <a:pt x="1102" y="1901"/>
                  </a:cubicBezTo>
                  <a:cubicBezTo>
                    <a:pt x="1102" y="1534"/>
                    <a:pt x="968" y="1168"/>
                    <a:pt x="768" y="834"/>
                  </a:cubicBezTo>
                  <a:cubicBezTo>
                    <a:pt x="601" y="500"/>
                    <a:pt x="301" y="20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3"/>
            <p:cNvSpPr/>
            <p:nvPr/>
          </p:nvSpPr>
          <p:spPr>
            <a:xfrm>
              <a:off x="2640400" y="3631375"/>
              <a:ext cx="120100" cy="86750"/>
            </a:xfrm>
            <a:custGeom>
              <a:rect b="b" l="l" r="r" t="t"/>
              <a:pathLst>
                <a:path extrusionOk="0" h="3470" w="4804">
                  <a:moveTo>
                    <a:pt x="0" y="0"/>
                  </a:moveTo>
                  <a:lnTo>
                    <a:pt x="4804" y="3470"/>
                  </a:lnTo>
                  <a:cubicBezTo>
                    <a:pt x="4804" y="3470"/>
                    <a:pt x="3136" y="36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3"/>
            <p:cNvSpPr/>
            <p:nvPr/>
          </p:nvSpPr>
          <p:spPr>
            <a:xfrm>
              <a:off x="2640400" y="3631375"/>
              <a:ext cx="120100" cy="86750"/>
            </a:xfrm>
            <a:custGeom>
              <a:rect b="b" l="l" r="r" t="t"/>
              <a:pathLst>
                <a:path extrusionOk="0" h="3470" w="4804">
                  <a:moveTo>
                    <a:pt x="0" y="0"/>
                  </a:moveTo>
                  <a:cubicBezTo>
                    <a:pt x="500" y="167"/>
                    <a:pt x="967" y="301"/>
                    <a:pt x="1401" y="534"/>
                  </a:cubicBezTo>
                  <a:cubicBezTo>
                    <a:pt x="1835" y="768"/>
                    <a:pt x="2302" y="1035"/>
                    <a:pt x="2669" y="1335"/>
                  </a:cubicBezTo>
                  <a:cubicBezTo>
                    <a:pt x="3469" y="1902"/>
                    <a:pt x="4170" y="2669"/>
                    <a:pt x="4804" y="3470"/>
                  </a:cubicBezTo>
                  <a:cubicBezTo>
                    <a:pt x="4570" y="3003"/>
                    <a:pt x="4303" y="2536"/>
                    <a:pt x="4036" y="2135"/>
                  </a:cubicBezTo>
                  <a:cubicBezTo>
                    <a:pt x="3703" y="1702"/>
                    <a:pt x="3336" y="1368"/>
                    <a:pt x="2902" y="1035"/>
                  </a:cubicBezTo>
                  <a:cubicBezTo>
                    <a:pt x="2502" y="734"/>
                    <a:pt x="2035" y="434"/>
                    <a:pt x="1535" y="301"/>
                  </a:cubicBezTo>
                  <a:cubicBezTo>
                    <a:pt x="1034" y="67"/>
                    <a:pt x="500" y="0"/>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3"/>
            <p:cNvSpPr/>
            <p:nvPr/>
          </p:nvSpPr>
          <p:spPr>
            <a:xfrm>
              <a:off x="2148375" y="3115175"/>
              <a:ext cx="464525" cy="733300"/>
            </a:xfrm>
            <a:custGeom>
              <a:rect b="b" l="l" r="r" t="t"/>
              <a:pathLst>
                <a:path extrusionOk="0" h="29332" w="18581">
                  <a:moveTo>
                    <a:pt x="18580" y="0"/>
                  </a:moveTo>
                  <a:cubicBezTo>
                    <a:pt x="17713" y="3203"/>
                    <a:pt x="16979" y="6372"/>
                    <a:pt x="16079" y="9507"/>
                  </a:cubicBezTo>
                  <a:cubicBezTo>
                    <a:pt x="15645" y="11042"/>
                    <a:pt x="15211" y="12643"/>
                    <a:pt x="14678" y="14177"/>
                  </a:cubicBezTo>
                  <a:lnTo>
                    <a:pt x="14311" y="15345"/>
                  </a:lnTo>
                  <a:lnTo>
                    <a:pt x="13877" y="16512"/>
                  </a:lnTo>
                  <a:cubicBezTo>
                    <a:pt x="13643" y="17246"/>
                    <a:pt x="13343" y="18013"/>
                    <a:pt x="13043" y="18747"/>
                  </a:cubicBezTo>
                  <a:cubicBezTo>
                    <a:pt x="12810" y="19514"/>
                    <a:pt x="12476" y="20215"/>
                    <a:pt x="12142" y="20982"/>
                  </a:cubicBezTo>
                  <a:cubicBezTo>
                    <a:pt x="11976" y="21349"/>
                    <a:pt x="11742" y="21683"/>
                    <a:pt x="11575" y="22050"/>
                  </a:cubicBezTo>
                  <a:cubicBezTo>
                    <a:pt x="11409" y="22383"/>
                    <a:pt x="11242" y="22783"/>
                    <a:pt x="11042" y="23117"/>
                  </a:cubicBezTo>
                  <a:cubicBezTo>
                    <a:pt x="10308" y="24485"/>
                    <a:pt x="9374" y="25819"/>
                    <a:pt x="8240" y="26886"/>
                  </a:cubicBezTo>
                  <a:cubicBezTo>
                    <a:pt x="7706" y="27453"/>
                    <a:pt x="7039" y="27854"/>
                    <a:pt x="6372" y="28187"/>
                  </a:cubicBezTo>
                  <a:cubicBezTo>
                    <a:pt x="5771" y="28488"/>
                    <a:pt x="5061" y="28626"/>
                    <a:pt x="4390" y="28626"/>
                  </a:cubicBezTo>
                  <a:cubicBezTo>
                    <a:pt x="4316" y="28626"/>
                    <a:pt x="4243" y="28624"/>
                    <a:pt x="4170" y="28621"/>
                  </a:cubicBezTo>
                  <a:cubicBezTo>
                    <a:pt x="2636" y="28521"/>
                    <a:pt x="1168" y="27654"/>
                    <a:pt x="0" y="26519"/>
                  </a:cubicBezTo>
                  <a:lnTo>
                    <a:pt x="0" y="26519"/>
                  </a:lnTo>
                  <a:cubicBezTo>
                    <a:pt x="1001" y="27820"/>
                    <a:pt x="2402" y="28888"/>
                    <a:pt x="4037" y="29288"/>
                  </a:cubicBezTo>
                  <a:cubicBezTo>
                    <a:pt x="4273" y="29316"/>
                    <a:pt x="4518" y="29331"/>
                    <a:pt x="4766" y="29331"/>
                  </a:cubicBezTo>
                  <a:cubicBezTo>
                    <a:pt x="5393" y="29331"/>
                    <a:pt x="6041" y="29236"/>
                    <a:pt x="6638" y="29021"/>
                  </a:cubicBezTo>
                  <a:cubicBezTo>
                    <a:pt x="7005" y="28854"/>
                    <a:pt x="7406" y="28688"/>
                    <a:pt x="7806" y="28454"/>
                  </a:cubicBezTo>
                  <a:cubicBezTo>
                    <a:pt x="8173" y="28221"/>
                    <a:pt x="8506" y="27954"/>
                    <a:pt x="8840" y="27687"/>
                  </a:cubicBezTo>
                  <a:cubicBezTo>
                    <a:pt x="10174" y="26553"/>
                    <a:pt x="11142" y="25152"/>
                    <a:pt x="12009" y="23717"/>
                  </a:cubicBezTo>
                  <a:cubicBezTo>
                    <a:pt x="12109" y="23551"/>
                    <a:pt x="12242" y="23350"/>
                    <a:pt x="12343" y="23184"/>
                  </a:cubicBezTo>
                  <a:lnTo>
                    <a:pt x="12609" y="22650"/>
                  </a:lnTo>
                  <a:cubicBezTo>
                    <a:pt x="12843" y="22283"/>
                    <a:pt x="13043" y="21883"/>
                    <a:pt x="13210" y="21516"/>
                  </a:cubicBezTo>
                  <a:cubicBezTo>
                    <a:pt x="13543" y="20749"/>
                    <a:pt x="13910" y="20015"/>
                    <a:pt x="14211" y="19214"/>
                  </a:cubicBezTo>
                  <a:cubicBezTo>
                    <a:pt x="14511" y="18414"/>
                    <a:pt x="14811" y="17680"/>
                    <a:pt x="15044" y="16879"/>
                  </a:cubicBezTo>
                  <a:cubicBezTo>
                    <a:pt x="15311" y="16079"/>
                    <a:pt x="15578" y="15311"/>
                    <a:pt x="15812" y="14511"/>
                  </a:cubicBezTo>
                  <a:cubicBezTo>
                    <a:pt x="16045" y="13710"/>
                    <a:pt x="16245" y="12910"/>
                    <a:pt x="16479" y="12142"/>
                  </a:cubicBezTo>
                  <a:cubicBezTo>
                    <a:pt x="16679" y="11308"/>
                    <a:pt x="16879" y="10508"/>
                    <a:pt x="17046" y="9707"/>
                  </a:cubicBezTo>
                  <a:cubicBezTo>
                    <a:pt x="17746" y="6505"/>
                    <a:pt x="18247" y="3236"/>
                    <a:pt x="18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3"/>
            <p:cNvSpPr/>
            <p:nvPr/>
          </p:nvSpPr>
          <p:spPr>
            <a:xfrm>
              <a:off x="1873175" y="3549650"/>
              <a:ext cx="572925" cy="1169200"/>
            </a:xfrm>
            <a:custGeom>
              <a:rect b="b" l="l" r="r" t="t"/>
              <a:pathLst>
                <a:path extrusionOk="0" h="46768" w="22917">
                  <a:moveTo>
                    <a:pt x="11209" y="0"/>
                  </a:moveTo>
                  <a:cubicBezTo>
                    <a:pt x="8607" y="0"/>
                    <a:pt x="6539" y="2102"/>
                    <a:pt x="6539" y="4671"/>
                  </a:cubicBezTo>
                  <a:cubicBezTo>
                    <a:pt x="6539" y="6805"/>
                    <a:pt x="8006" y="8640"/>
                    <a:pt x="9974" y="9174"/>
                  </a:cubicBezTo>
                  <a:lnTo>
                    <a:pt x="9974" y="37294"/>
                  </a:lnTo>
                  <a:cubicBezTo>
                    <a:pt x="7639" y="37661"/>
                    <a:pt x="5438" y="38795"/>
                    <a:pt x="3870" y="40596"/>
                  </a:cubicBezTo>
                  <a:lnTo>
                    <a:pt x="367" y="44466"/>
                  </a:lnTo>
                  <a:cubicBezTo>
                    <a:pt x="167" y="44599"/>
                    <a:pt x="34" y="44699"/>
                    <a:pt x="1" y="44866"/>
                  </a:cubicBezTo>
                  <a:lnTo>
                    <a:pt x="1" y="44933"/>
                  </a:lnTo>
                  <a:cubicBezTo>
                    <a:pt x="1" y="45933"/>
                    <a:pt x="5104" y="46767"/>
                    <a:pt x="11442" y="46767"/>
                  </a:cubicBezTo>
                  <a:cubicBezTo>
                    <a:pt x="17780" y="46767"/>
                    <a:pt x="22917" y="45967"/>
                    <a:pt x="22917" y="44933"/>
                  </a:cubicBezTo>
                  <a:lnTo>
                    <a:pt x="22917" y="44833"/>
                  </a:lnTo>
                  <a:cubicBezTo>
                    <a:pt x="22884" y="44699"/>
                    <a:pt x="22817" y="44599"/>
                    <a:pt x="22583" y="44466"/>
                  </a:cubicBezTo>
                  <a:lnTo>
                    <a:pt x="19514" y="40830"/>
                  </a:lnTo>
                  <a:cubicBezTo>
                    <a:pt x="17747" y="38762"/>
                    <a:pt x="15245" y="37461"/>
                    <a:pt x="12576" y="37194"/>
                  </a:cubicBezTo>
                  <a:lnTo>
                    <a:pt x="12576" y="9140"/>
                  </a:lnTo>
                  <a:cubicBezTo>
                    <a:pt x="14511" y="8573"/>
                    <a:pt x="15879" y="6772"/>
                    <a:pt x="15879" y="4671"/>
                  </a:cubicBezTo>
                  <a:cubicBezTo>
                    <a:pt x="15879" y="2102"/>
                    <a:pt x="13810" y="0"/>
                    <a:pt x="112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3"/>
            <p:cNvSpPr/>
            <p:nvPr/>
          </p:nvSpPr>
          <p:spPr>
            <a:xfrm>
              <a:off x="2133350" y="3549650"/>
              <a:ext cx="312750" cy="1166700"/>
            </a:xfrm>
            <a:custGeom>
              <a:rect b="b" l="l" r="r" t="t"/>
              <a:pathLst>
                <a:path extrusionOk="0" h="46668" w="12510">
                  <a:moveTo>
                    <a:pt x="802" y="0"/>
                  </a:moveTo>
                  <a:cubicBezTo>
                    <a:pt x="568" y="0"/>
                    <a:pt x="268" y="67"/>
                    <a:pt x="1" y="101"/>
                  </a:cubicBezTo>
                  <a:cubicBezTo>
                    <a:pt x="2203" y="467"/>
                    <a:pt x="3870" y="2402"/>
                    <a:pt x="3870" y="4671"/>
                  </a:cubicBezTo>
                  <a:cubicBezTo>
                    <a:pt x="3870" y="6772"/>
                    <a:pt x="2503" y="8573"/>
                    <a:pt x="601" y="9140"/>
                  </a:cubicBezTo>
                  <a:lnTo>
                    <a:pt x="601" y="37194"/>
                  </a:lnTo>
                  <a:cubicBezTo>
                    <a:pt x="3270" y="37461"/>
                    <a:pt x="5772" y="38762"/>
                    <a:pt x="7506" y="40830"/>
                  </a:cubicBezTo>
                  <a:lnTo>
                    <a:pt x="10609" y="44466"/>
                  </a:lnTo>
                  <a:cubicBezTo>
                    <a:pt x="10775" y="44599"/>
                    <a:pt x="10875" y="44699"/>
                    <a:pt x="10875" y="44833"/>
                  </a:cubicBezTo>
                  <a:lnTo>
                    <a:pt x="10875" y="44866"/>
                  </a:lnTo>
                  <a:cubicBezTo>
                    <a:pt x="10875" y="45833"/>
                    <a:pt x="6172" y="46634"/>
                    <a:pt x="201" y="46667"/>
                  </a:cubicBezTo>
                  <a:lnTo>
                    <a:pt x="1002" y="46667"/>
                  </a:lnTo>
                  <a:cubicBezTo>
                    <a:pt x="7340" y="46667"/>
                    <a:pt x="12477" y="45867"/>
                    <a:pt x="12477" y="44833"/>
                  </a:cubicBezTo>
                  <a:cubicBezTo>
                    <a:pt x="12493" y="44849"/>
                    <a:pt x="12502" y="44858"/>
                    <a:pt x="12506" y="44858"/>
                  </a:cubicBezTo>
                  <a:cubicBezTo>
                    <a:pt x="12510" y="44858"/>
                    <a:pt x="12510" y="44849"/>
                    <a:pt x="12510" y="44833"/>
                  </a:cubicBezTo>
                  <a:cubicBezTo>
                    <a:pt x="12477" y="44699"/>
                    <a:pt x="12410" y="44599"/>
                    <a:pt x="12176" y="44466"/>
                  </a:cubicBezTo>
                  <a:lnTo>
                    <a:pt x="9107" y="40830"/>
                  </a:lnTo>
                  <a:cubicBezTo>
                    <a:pt x="7340" y="38762"/>
                    <a:pt x="4838" y="37461"/>
                    <a:pt x="2169" y="37194"/>
                  </a:cubicBezTo>
                  <a:lnTo>
                    <a:pt x="2169" y="9140"/>
                  </a:lnTo>
                  <a:cubicBezTo>
                    <a:pt x="4104" y="8573"/>
                    <a:pt x="5472" y="6772"/>
                    <a:pt x="5472" y="4671"/>
                  </a:cubicBezTo>
                  <a:cubicBezTo>
                    <a:pt x="5472" y="2102"/>
                    <a:pt x="3403" y="0"/>
                    <a:pt x="8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3"/>
            <p:cNvSpPr/>
            <p:nvPr/>
          </p:nvSpPr>
          <p:spPr>
            <a:xfrm>
              <a:off x="2019950" y="3598850"/>
              <a:ext cx="74250" cy="138450"/>
            </a:xfrm>
            <a:custGeom>
              <a:rect b="b" l="l" r="r" t="t"/>
              <a:pathLst>
                <a:path extrusionOk="0" h="5538" w="2970">
                  <a:moveTo>
                    <a:pt x="2969" y="1"/>
                  </a:moveTo>
                  <a:cubicBezTo>
                    <a:pt x="2969" y="1"/>
                    <a:pt x="0" y="2769"/>
                    <a:pt x="2969" y="5538"/>
                  </a:cubicBezTo>
                  <a:lnTo>
                    <a:pt x="29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3"/>
            <p:cNvSpPr/>
            <p:nvPr/>
          </p:nvSpPr>
          <p:spPr>
            <a:xfrm>
              <a:off x="2053300" y="3598850"/>
              <a:ext cx="40900" cy="138450"/>
            </a:xfrm>
            <a:custGeom>
              <a:rect b="b" l="l" r="r" t="t"/>
              <a:pathLst>
                <a:path extrusionOk="0" h="5538" w="1636">
                  <a:moveTo>
                    <a:pt x="1635" y="1"/>
                  </a:moveTo>
                  <a:lnTo>
                    <a:pt x="1635" y="1"/>
                  </a:lnTo>
                  <a:cubicBezTo>
                    <a:pt x="1202" y="301"/>
                    <a:pt x="835" y="701"/>
                    <a:pt x="501" y="1168"/>
                  </a:cubicBezTo>
                  <a:cubicBezTo>
                    <a:pt x="268" y="1635"/>
                    <a:pt x="34" y="2169"/>
                    <a:pt x="34" y="2769"/>
                  </a:cubicBezTo>
                  <a:cubicBezTo>
                    <a:pt x="1" y="3336"/>
                    <a:pt x="167" y="3903"/>
                    <a:pt x="468" y="4370"/>
                  </a:cubicBezTo>
                  <a:cubicBezTo>
                    <a:pt x="601" y="4671"/>
                    <a:pt x="801" y="4837"/>
                    <a:pt x="968" y="5038"/>
                  </a:cubicBezTo>
                  <a:cubicBezTo>
                    <a:pt x="1168" y="5271"/>
                    <a:pt x="1368" y="5371"/>
                    <a:pt x="1602" y="5538"/>
                  </a:cubicBezTo>
                  <a:cubicBezTo>
                    <a:pt x="1468" y="5304"/>
                    <a:pt x="1302" y="5104"/>
                    <a:pt x="1168" y="4871"/>
                  </a:cubicBezTo>
                  <a:cubicBezTo>
                    <a:pt x="1035" y="4671"/>
                    <a:pt x="935" y="4470"/>
                    <a:pt x="835" y="4204"/>
                  </a:cubicBezTo>
                  <a:cubicBezTo>
                    <a:pt x="634" y="3770"/>
                    <a:pt x="534" y="3270"/>
                    <a:pt x="534" y="2803"/>
                  </a:cubicBezTo>
                  <a:cubicBezTo>
                    <a:pt x="601" y="2336"/>
                    <a:pt x="701" y="1835"/>
                    <a:pt x="868" y="1368"/>
                  </a:cubicBezTo>
                  <a:cubicBezTo>
                    <a:pt x="1101" y="901"/>
                    <a:pt x="1335" y="468"/>
                    <a:pt x="16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3"/>
            <p:cNvSpPr/>
            <p:nvPr/>
          </p:nvSpPr>
          <p:spPr>
            <a:xfrm>
              <a:off x="1948225" y="4516175"/>
              <a:ext cx="174325" cy="125125"/>
            </a:xfrm>
            <a:custGeom>
              <a:rect b="b" l="l" r="r" t="t"/>
              <a:pathLst>
                <a:path extrusionOk="0" h="5005" w="6973">
                  <a:moveTo>
                    <a:pt x="6972" y="1"/>
                  </a:moveTo>
                  <a:lnTo>
                    <a:pt x="6972" y="1"/>
                  </a:lnTo>
                  <a:cubicBezTo>
                    <a:pt x="2402" y="534"/>
                    <a:pt x="1" y="5004"/>
                    <a:pt x="1" y="5004"/>
                  </a:cubicBezTo>
                  <a:lnTo>
                    <a:pt x="69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3"/>
            <p:cNvSpPr/>
            <p:nvPr/>
          </p:nvSpPr>
          <p:spPr>
            <a:xfrm>
              <a:off x="1948225" y="4517000"/>
              <a:ext cx="175150" cy="124300"/>
            </a:xfrm>
            <a:custGeom>
              <a:rect b="b" l="l" r="r" t="t"/>
              <a:pathLst>
                <a:path extrusionOk="0" h="4972" w="7006">
                  <a:moveTo>
                    <a:pt x="7006" y="1"/>
                  </a:moveTo>
                  <a:cubicBezTo>
                    <a:pt x="6238" y="1"/>
                    <a:pt x="5505" y="101"/>
                    <a:pt x="4804" y="368"/>
                  </a:cubicBezTo>
                  <a:cubicBezTo>
                    <a:pt x="4070" y="635"/>
                    <a:pt x="3370" y="1002"/>
                    <a:pt x="2803" y="1469"/>
                  </a:cubicBezTo>
                  <a:cubicBezTo>
                    <a:pt x="2169" y="1936"/>
                    <a:pt x="1602" y="2469"/>
                    <a:pt x="1168" y="3036"/>
                  </a:cubicBezTo>
                  <a:cubicBezTo>
                    <a:pt x="668" y="3637"/>
                    <a:pt x="301" y="4271"/>
                    <a:pt x="1" y="4971"/>
                  </a:cubicBezTo>
                  <a:cubicBezTo>
                    <a:pt x="901" y="3837"/>
                    <a:pt x="1902" y="2770"/>
                    <a:pt x="3103" y="1869"/>
                  </a:cubicBezTo>
                  <a:cubicBezTo>
                    <a:pt x="3703" y="1469"/>
                    <a:pt x="4337" y="1102"/>
                    <a:pt x="4971" y="768"/>
                  </a:cubicBezTo>
                  <a:cubicBezTo>
                    <a:pt x="5571" y="435"/>
                    <a:pt x="6305" y="201"/>
                    <a:pt x="70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73"/>
          <p:cNvGrpSpPr/>
          <p:nvPr/>
        </p:nvGrpSpPr>
        <p:grpSpPr>
          <a:xfrm>
            <a:off x="7324758" y="3256646"/>
            <a:ext cx="1049052" cy="1815174"/>
            <a:chOff x="4582600" y="2628125"/>
            <a:chExt cx="1248425" cy="2160150"/>
          </a:xfrm>
        </p:grpSpPr>
        <p:sp>
          <p:nvSpPr>
            <p:cNvPr id="7915" name="Google Shape;7915;p73"/>
            <p:cNvSpPr/>
            <p:nvPr/>
          </p:nvSpPr>
          <p:spPr>
            <a:xfrm>
              <a:off x="4582600" y="2628125"/>
              <a:ext cx="264400" cy="539650"/>
            </a:xfrm>
            <a:custGeom>
              <a:rect b="b" l="l" r="r" t="t"/>
              <a:pathLst>
                <a:path extrusionOk="0" h="21586" w="10576">
                  <a:moveTo>
                    <a:pt x="4996" y="1"/>
                  </a:moveTo>
                  <a:cubicBezTo>
                    <a:pt x="4977" y="1"/>
                    <a:pt x="4957" y="1"/>
                    <a:pt x="4938" y="2"/>
                  </a:cubicBezTo>
                  <a:cubicBezTo>
                    <a:pt x="3737" y="2"/>
                    <a:pt x="2770" y="1002"/>
                    <a:pt x="2836" y="2170"/>
                  </a:cubicBezTo>
                  <a:cubicBezTo>
                    <a:pt x="2836" y="3171"/>
                    <a:pt x="3537" y="4005"/>
                    <a:pt x="4404" y="4238"/>
                  </a:cubicBezTo>
                  <a:lnTo>
                    <a:pt x="4537" y="17247"/>
                  </a:lnTo>
                  <a:cubicBezTo>
                    <a:pt x="3437" y="17414"/>
                    <a:pt x="2436" y="17948"/>
                    <a:pt x="1735" y="18782"/>
                  </a:cubicBezTo>
                  <a:lnTo>
                    <a:pt x="168" y="20583"/>
                  </a:lnTo>
                  <a:cubicBezTo>
                    <a:pt x="68" y="20617"/>
                    <a:pt x="1" y="20683"/>
                    <a:pt x="1" y="20750"/>
                  </a:cubicBezTo>
                  <a:lnTo>
                    <a:pt x="1" y="20783"/>
                  </a:lnTo>
                  <a:cubicBezTo>
                    <a:pt x="1" y="21231"/>
                    <a:pt x="2173" y="21586"/>
                    <a:pt x="4906" y="21586"/>
                  </a:cubicBezTo>
                  <a:cubicBezTo>
                    <a:pt x="5027" y="21586"/>
                    <a:pt x="5148" y="21585"/>
                    <a:pt x="5271" y="21584"/>
                  </a:cubicBezTo>
                  <a:cubicBezTo>
                    <a:pt x="8240" y="21584"/>
                    <a:pt x="10575" y="21150"/>
                    <a:pt x="10575" y="20650"/>
                  </a:cubicBezTo>
                  <a:cubicBezTo>
                    <a:pt x="10575" y="20583"/>
                    <a:pt x="10508" y="20516"/>
                    <a:pt x="10408" y="20483"/>
                  </a:cubicBezTo>
                  <a:lnTo>
                    <a:pt x="8941" y="18815"/>
                  </a:lnTo>
                  <a:cubicBezTo>
                    <a:pt x="8107" y="17848"/>
                    <a:pt x="7006" y="17281"/>
                    <a:pt x="5738" y="17181"/>
                  </a:cubicBezTo>
                  <a:lnTo>
                    <a:pt x="5605" y="4238"/>
                  </a:lnTo>
                  <a:cubicBezTo>
                    <a:pt x="6506" y="3938"/>
                    <a:pt x="7106" y="3104"/>
                    <a:pt x="7106" y="2137"/>
                  </a:cubicBezTo>
                  <a:cubicBezTo>
                    <a:pt x="7106" y="956"/>
                    <a:pt x="6139" y="1"/>
                    <a:pt x="49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3"/>
            <p:cNvSpPr/>
            <p:nvPr/>
          </p:nvSpPr>
          <p:spPr>
            <a:xfrm>
              <a:off x="4696850" y="2628125"/>
              <a:ext cx="150150" cy="540450"/>
            </a:xfrm>
            <a:custGeom>
              <a:rect b="b" l="l" r="r" t="t"/>
              <a:pathLst>
                <a:path extrusionOk="0" h="21618" w="6006">
                  <a:moveTo>
                    <a:pt x="426" y="1"/>
                  </a:moveTo>
                  <a:cubicBezTo>
                    <a:pt x="407" y="1"/>
                    <a:pt x="387" y="1"/>
                    <a:pt x="368" y="2"/>
                  </a:cubicBezTo>
                  <a:cubicBezTo>
                    <a:pt x="268" y="2"/>
                    <a:pt x="134" y="2"/>
                    <a:pt x="1" y="68"/>
                  </a:cubicBezTo>
                  <a:cubicBezTo>
                    <a:pt x="1002" y="235"/>
                    <a:pt x="1802" y="1103"/>
                    <a:pt x="1835" y="2170"/>
                  </a:cubicBezTo>
                  <a:cubicBezTo>
                    <a:pt x="1835" y="3137"/>
                    <a:pt x="1202" y="3971"/>
                    <a:pt x="334" y="4271"/>
                  </a:cubicBezTo>
                  <a:lnTo>
                    <a:pt x="468" y="17247"/>
                  </a:lnTo>
                  <a:cubicBezTo>
                    <a:pt x="1702" y="17348"/>
                    <a:pt x="2836" y="17948"/>
                    <a:pt x="3670" y="18849"/>
                  </a:cubicBezTo>
                  <a:lnTo>
                    <a:pt x="5138" y="20516"/>
                  </a:lnTo>
                  <a:cubicBezTo>
                    <a:pt x="5205" y="20583"/>
                    <a:pt x="5271" y="20650"/>
                    <a:pt x="5271" y="20683"/>
                  </a:cubicBezTo>
                  <a:lnTo>
                    <a:pt x="5271" y="20750"/>
                  </a:lnTo>
                  <a:cubicBezTo>
                    <a:pt x="5271" y="21184"/>
                    <a:pt x="3103" y="21584"/>
                    <a:pt x="334" y="21617"/>
                  </a:cubicBezTo>
                  <a:lnTo>
                    <a:pt x="701" y="21617"/>
                  </a:lnTo>
                  <a:cubicBezTo>
                    <a:pt x="3670" y="21584"/>
                    <a:pt x="6005" y="21150"/>
                    <a:pt x="6005" y="20650"/>
                  </a:cubicBezTo>
                  <a:cubicBezTo>
                    <a:pt x="6005" y="20583"/>
                    <a:pt x="5938" y="20516"/>
                    <a:pt x="5838" y="20483"/>
                  </a:cubicBezTo>
                  <a:lnTo>
                    <a:pt x="4371" y="18815"/>
                  </a:lnTo>
                  <a:cubicBezTo>
                    <a:pt x="3537" y="17848"/>
                    <a:pt x="2436" y="17281"/>
                    <a:pt x="1168" y="17181"/>
                  </a:cubicBezTo>
                  <a:lnTo>
                    <a:pt x="1035" y="4238"/>
                  </a:lnTo>
                  <a:cubicBezTo>
                    <a:pt x="1936" y="3938"/>
                    <a:pt x="2536" y="3104"/>
                    <a:pt x="2536" y="2137"/>
                  </a:cubicBezTo>
                  <a:cubicBezTo>
                    <a:pt x="2536" y="956"/>
                    <a:pt x="1569" y="1"/>
                    <a:pt x="4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3"/>
            <p:cNvSpPr/>
            <p:nvPr/>
          </p:nvSpPr>
          <p:spPr>
            <a:xfrm>
              <a:off x="4645150" y="2650675"/>
              <a:ext cx="35050" cy="63400"/>
            </a:xfrm>
            <a:custGeom>
              <a:rect b="b" l="l" r="r" t="t"/>
              <a:pathLst>
                <a:path extrusionOk="0" h="2536" w="1402">
                  <a:moveTo>
                    <a:pt x="1368" y="0"/>
                  </a:moveTo>
                  <a:lnTo>
                    <a:pt x="1368" y="0"/>
                  </a:lnTo>
                  <a:cubicBezTo>
                    <a:pt x="1368" y="1"/>
                    <a:pt x="1" y="1268"/>
                    <a:pt x="1402" y="2536"/>
                  </a:cubicBezTo>
                  <a:lnTo>
                    <a:pt x="13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3"/>
            <p:cNvSpPr/>
            <p:nvPr/>
          </p:nvSpPr>
          <p:spPr>
            <a:xfrm>
              <a:off x="4661000" y="2650675"/>
              <a:ext cx="19200" cy="64225"/>
            </a:xfrm>
            <a:custGeom>
              <a:rect b="b" l="l" r="r" t="t"/>
              <a:pathLst>
                <a:path extrusionOk="0" h="2569" w="768">
                  <a:moveTo>
                    <a:pt x="734" y="0"/>
                  </a:moveTo>
                  <a:lnTo>
                    <a:pt x="734" y="0"/>
                  </a:lnTo>
                  <a:cubicBezTo>
                    <a:pt x="534" y="167"/>
                    <a:pt x="367" y="334"/>
                    <a:pt x="234" y="567"/>
                  </a:cubicBezTo>
                  <a:cubicBezTo>
                    <a:pt x="101" y="834"/>
                    <a:pt x="0" y="1068"/>
                    <a:pt x="0" y="1335"/>
                  </a:cubicBezTo>
                  <a:cubicBezTo>
                    <a:pt x="0" y="1568"/>
                    <a:pt x="67" y="1868"/>
                    <a:pt x="234" y="2069"/>
                  </a:cubicBezTo>
                  <a:cubicBezTo>
                    <a:pt x="301" y="2202"/>
                    <a:pt x="401" y="2269"/>
                    <a:pt x="467" y="2369"/>
                  </a:cubicBezTo>
                  <a:cubicBezTo>
                    <a:pt x="568" y="2435"/>
                    <a:pt x="701" y="2502"/>
                    <a:pt x="768" y="2569"/>
                  </a:cubicBezTo>
                  <a:cubicBezTo>
                    <a:pt x="601" y="2369"/>
                    <a:pt x="467" y="2169"/>
                    <a:pt x="401" y="1935"/>
                  </a:cubicBezTo>
                  <a:cubicBezTo>
                    <a:pt x="301" y="1735"/>
                    <a:pt x="267" y="1501"/>
                    <a:pt x="267" y="1268"/>
                  </a:cubicBezTo>
                  <a:cubicBezTo>
                    <a:pt x="267" y="834"/>
                    <a:pt x="467" y="401"/>
                    <a:pt x="7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3"/>
            <p:cNvSpPr/>
            <p:nvPr/>
          </p:nvSpPr>
          <p:spPr>
            <a:xfrm>
              <a:off x="4616800" y="3075975"/>
              <a:ext cx="79250" cy="58400"/>
            </a:xfrm>
            <a:custGeom>
              <a:rect b="b" l="l" r="r" t="t"/>
              <a:pathLst>
                <a:path extrusionOk="0" h="2336" w="3170">
                  <a:moveTo>
                    <a:pt x="3169" y="1"/>
                  </a:moveTo>
                  <a:lnTo>
                    <a:pt x="3169" y="1"/>
                  </a:lnTo>
                  <a:cubicBezTo>
                    <a:pt x="1068" y="234"/>
                    <a:pt x="1" y="2336"/>
                    <a:pt x="1" y="2336"/>
                  </a:cubicBezTo>
                  <a:lnTo>
                    <a:pt x="31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3"/>
            <p:cNvSpPr/>
            <p:nvPr/>
          </p:nvSpPr>
          <p:spPr>
            <a:xfrm>
              <a:off x="4616800" y="3075975"/>
              <a:ext cx="80075" cy="58400"/>
            </a:xfrm>
            <a:custGeom>
              <a:rect b="b" l="l" r="r" t="t"/>
              <a:pathLst>
                <a:path extrusionOk="0" h="2336" w="3203">
                  <a:moveTo>
                    <a:pt x="3203" y="1"/>
                  </a:moveTo>
                  <a:cubicBezTo>
                    <a:pt x="2869" y="34"/>
                    <a:pt x="2536" y="67"/>
                    <a:pt x="2202" y="201"/>
                  </a:cubicBezTo>
                  <a:cubicBezTo>
                    <a:pt x="1869" y="334"/>
                    <a:pt x="1568" y="468"/>
                    <a:pt x="1301" y="701"/>
                  </a:cubicBezTo>
                  <a:cubicBezTo>
                    <a:pt x="1001" y="901"/>
                    <a:pt x="734" y="1168"/>
                    <a:pt x="534" y="1435"/>
                  </a:cubicBezTo>
                  <a:cubicBezTo>
                    <a:pt x="301" y="1702"/>
                    <a:pt x="134" y="2002"/>
                    <a:pt x="1" y="2336"/>
                  </a:cubicBezTo>
                  <a:cubicBezTo>
                    <a:pt x="401" y="1769"/>
                    <a:pt x="868" y="1268"/>
                    <a:pt x="1402" y="901"/>
                  </a:cubicBezTo>
                  <a:cubicBezTo>
                    <a:pt x="1668" y="701"/>
                    <a:pt x="1969" y="534"/>
                    <a:pt x="2235" y="368"/>
                  </a:cubicBezTo>
                  <a:cubicBezTo>
                    <a:pt x="2536" y="201"/>
                    <a:pt x="2869" y="101"/>
                    <a:pt x="32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3"/>
            <p:cNvSpPr/>
            <p:nvPr/>
          </p:nvSpPr>
          <p:spPr>
            <a:xfrm>
              <a:off x="4722700" y="2733225"/>
              <a:ext cx="350275" cy="468250"/>
            </a:xfrm>
            <a:custGeom>
              <a:rect b="b" l="l" r="r" t="t"/>
              <a:pathLst>
                <a:path extrusionOk="0" h="18730" w="14011">
                  <a:moveTo>
                    <a:pt x="1" y="1"/>
                  </a:moveTo>
                  <a:lnTo>
                    <a:pt x="1" y="1"/>
                  </a:lnTo>
                  <a:cubicBezTo>
                    <a:pt x="134" y="2169"/>
                    <a:pt x="435" y="4337"/>
                    <a:pt x="935" y="6472"/>
                  </a:cubicBezTo>
                  <a:cubicBezTo>
                    <a:pt x="1435" y="8607"/>
                    <a:pt x="2136" y="10742"/>
                    <a:pt x="3170" y="12677"/>
                  </a:cubicBezTo>
                  <a:cubicBezTo>
                    <a:pt x="3737" y="13644"/>
                    <a:pt x="4337" y="14611"/>
                    <a:pt x="5071" y="15445"/>
                  </a:cubicBezTo>
                  <a:cubicBezTo>
                    <a:pt x="5772" y="16279"/>
                    <a:pt x="6639" y="17046"/>
                    <a:pt x="7606" y="17613"/>
                  </a:cubicBezTo>
                  <a:cubicBezTo>
                    <a:pt x="8787" y="18339"/>
                    <a:pt x="10187" y="18729"/>
                    <a:pt x="11566" y="18729"/>
                  </a:cubicBezTo>
                  <a:cubicBezTo>
                    <a:pt x="12407" y="18729"/>
                    <a:pt x="13240" y="18584"/>
                    <a:pt x="14011" y="18281"/>
                  </a:cubicBezTo>
                  <a:lnTo>
                    <a:pt x="14011" y="18281"/>
                  </a:lnTo>
                  <a:cubicBezTo>
                    <a:pt x="13486" y="18397"/>
                    <a:pt x="12950" y="18454"/>
                    <a:pt x="12416" y="18454"/>
                  </a:cubicBezTo>
                  <a:cubicBezTo>
                    <a:pt x="10813" y="18454"/>
                    <a:pt x="9224" y="17947"/>
                    <a:pt x="7973" y="17046"/>
                  </a:cubicBezTo>
                  <a:cubicBezTo>
                    <a:pt x="7106" y="16446"/>
                    <a:pt x="6339" y="15745"/>
                    <a:pt x="5672" y="14911"/>
                  </a:cubicBezTo>
                  <a:cubicBezTo>
                    <a:pt x="5004" y="14111"/>
                    <a:pt x="4437" y="13244"/>
                    <a:pt x="3937" y="12276"/>
                  </a:cubicBezTo>
                  <a:cubicBezTo>
                    <a:pt x="3437" y="11309"/>
                    <a:pt x="2970" y="10342"/>
                    <a:pt x="2603" y="9341"/>
                  </a:cubicBezTo>
                  <a:lnTo>
                    <a:pt x="2303" y="8607"/>
                  </a:lnTo>
                  <a:lnTo>
                    <a:pt x="2069" y="7840"/>
                  </a:lnTo>
                  <a:cubicBezTo>
                    <a:pt x="1836" y="7339"/>
                    <a:pt x="1735" y="6806"/>
                    <a:pt x="1569" y="6305"/>
                  </a:cubicBezTo>
                  <a:cubicBezTo>
                    <a:pt x="935" y="4271"/>
                    <a:pt x="468" y="213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3"/>
            <p:cNvSpPr/>
            <p:nvPr/>
          </p:nvSpPr>
          <p:spPr>
            <a:xfrm>
              <a:off x="4882000" y="3036775"/>
              <a:ext cx="396975" cy="808150"/>
            </a:xfrm>
            <a:custGeom>
              <a:rect b="b" l="l" r="r" t="t"/>
              <a:pathLst>
                <a:path extrusionOk="0" h="32326" w="15879">
                  <a:moveTo>
                    <a:pt x="7472" y="1"/>
                  </a:moveTo>
                  <a:cubicBezTo>
                    <a:pt x="5671" y="1"/>
                    <a:pt x="4270" y="1502"/>
                    <a:pt x="4270" y="3270"/>
                  </a:cubicBezTo>
                  <a:cubicBezTo>
                    <a:pt x="4270" y="4771"/>
                    <a:pt x="5304" y="5972"/>
                    <a:pt x="6638" y="6339"/>
                  </a:cubicBezTo>
                  <a:lnTo>
                    <a:pt x="6872" y="25786"/>
                  </a:lnTo>
                  <a:cubicBezTo>
                    <a:pt x="5237" y="26086"/>
                    <a:pt x="3769" y="26853"/>
                    <a:pt x="2635" y="28121"/>
                  </a:cubicBezTo>
                  <a:lnTo>
                    <a:pt x="267" y="30823"/>
                  </a:lnTo>
                  <a:cubicBezTo>
                    <a:pt x="100" y="30923"/>
                    <a:pt x="0" y="30990"/>
                    <a:pt x="0" y="31123"/>
                  </a:cubicBezTo>
                  <a:lnTo>
                    <a:pt x="0" y="31156"/>
                  </a:lnTo>
                  <a:cubicBezTo>
                    <a:pt x="0" y="31835"/>
                    <a:pt x="3348" y="32326"/>
                    <a:pt x="7528" y="32326"/>
                  </a:cubicBezTo>
                  <a:cubicBezTo>
                    <a:pt x="7664" y="32326"/>
                    <a:pt x="7801" y="32325"/>
                    <a:pt x="7939" y="32324"/>
                  </a:cubicBezTo>
                  <a:cubicBezTo>
                    <a:pt x="12309" y="32291"/>
                    <a:pt x="15878" y="31690"/>
                    <a:pt x="15878" y="30956"/>
                  </a:cubicBezTo>
                  <a:cubicBezTo>
                    <a:pt x="15811" y="30856"/>
                    <a:pt x="15778" y="30790"/>
                    <a:pt x="15645" y="30689"/>
                  </a:cubicBezTo>
                  <a:lnTo>
                    <a:pt x="13476" y="28188"/>
                  </a:lnTo>
                  <a:cubicBezTo>
                    <a:pt x="12276" y="26787"/>
                    <a:pt x="10541" y="25919"/>
                    <a:pt x="8706" y="25753"/>
                  </a:cubicBezTo>
                  <a:lnTo>
                    <a:pt x="8473" y="6339"/>
                  </a:lnTo>
                  <a:cubicBezTo>
                    <a:pt x="9807" y="5938"/>
                    <a:pt x="10741" y="4671"/>
                    <a:pt x="10741" y="3236"/>
                  </a:cubicBezTo>
                  <a:cubicBezTo>
                    <a:pt x="10741" y="1435"/>
                    <a:pt x="9240" y="1"/>
                    <a:pt x="74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3"/>
            <p:cNvSpPr/>
            <p:nvPr/>
          </p:nvSpPr>
          <p:spPr>
            <a:xfrm>
              <a:off x="5055450" y="3036775"/>
              <a:ext cx="223525" cy="808100"/>
            </a:xfrm>
            <a:custGeom>
              <a:rect b="b" l="l" r="r" t="t"/>
              <a:pathLst>
                <a:path extrusionOk="0" h="32324" w="8941">
                  <a:moveTo>
                    <a:pt x="534" y="1"/>
                  </a:moveTo>
                  <a:cubicBezTo>
                    <a:pt x="367" y="1"/>
                    <a:pt x="167" y="68"/>
                    <a:pt x="0" y="68"/>
                  </a:cubicBezTo>
                  <a:cubicBezTo>
                    <a:pt x="1535" y="301"/>
                    <a:pt x="2702" y="1602"/>
                    <a:pt x="2702" y="3236"/>
                  </a:cubicBezTo>
                  <a:cubicBezTo>
                    <a:pt x="2702" y="4671"/>
                    <a:pt x="1802" y="5938"/>
                    <a:pt x="467" y="6339"/>
                  </a:cubicBezTo>
                  <a:lnTo>
                    <a:pt x="668" y="25753"/>
                  </a:lnTo>
                  <a:cubicBezTo>
                    <a:pt x="2502" y="25919"/>
                    <a:pt x="4270" y="26787"/>
                    <a:pt x="5471" y="28188"/>
                  </a:cubicBezTo>
                  <a:lnTo>
                    <a:pt x="7639" y="30689"/>
                  </a:lnTo>
                  <a:cubicBezTo>
                    <a:pt x="7773" y="30790"/>
                    <a:pt x="7839" y="30856"/>
                    <a:pt x="7839" y="30956"/>
                  </a:cubicBezTo>
                  <a:lnTo>
                    <a:pt x="7839" y="30990"/>
                  </a:lnTo>
                  <a:cubicBezTo>
                    <a:pt x="7839" y="31657"/>
                    <a:pt x="4570" y="32257"/>
                    <a:pt x="467" y="32324"/>
                  </a:cubicBezTo>
                  <a:lnTo>
                    <a:pt x="1001" y="32324"/>
                  </a:lnTo>
                  <a:cubicBezTo>
                    <a:pt x="5371" y="32291"/>
                    <a:pt x="8940" y="31690"/>
                    <a:pt x="8940" y="30956"/>
                  </a:cubicBezTo>
                  <a:cubicBezTo>
                    <a:pt x="8873" y="30856"/>
                    <a:pt x="8840" y="30790"/>
                    <a:pt x="8707" y="30689"/>
                  </a:cubicBezTo>
                  <a:lnTo>
                    <a:pt x="6538" y="28188"/>
                  </a:lnTo>
                  <a:cubicBezTo>
                    <a:pt x="5338" y="26787"/>
                    <a:pt x="3603" y="25919"/>
                    <a:pt x="1768" y="25753"/>
                  </a:cubicBezTo>
                  <a:lnTo>
                    <a:pt x="1535" y="6339"/>
                  </a:lnTo>
                  <a:cubicBezTo>
                    <a:pt x="2869" y="5938"/>
                    <a:pt x="3803" y="4671"/>
                    <a:pt x="3803" y="3236"/>
                  </a:cubicBezTo>
                  <a:cubicBezTo>
                    <a:pt x="3803" y="1435"/>
                    <a:pt x="2302" y="1"/>
                    <a:pt x="5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3"/>
            <p:cNvSpPr/>
            <p:nvPr/>
          </p:nvSpPr>
          <p:spPr>
            <a:xfrm>
              <a:off x="4976225" y="3072650"/>
              <a:ext cx="52550" cy="95925"/>
            </a:xfrm>
            <a:custGeom>
              <a:rect b="b" l="l" r="r" t="t"/>
              <a:pathLst>
                <a:path extrusionOk="0" h="3837" w="2102">
                  <a:moveTo>
                    <a:pt x="2035" y="0"/>
                  </a:moveTo>
                  <a:lnTo>
                    <a:pt x="2035" y="0"/>
                  </a:lnTo>
                  <a:cubicBezTo>
                    <a:pt x="2035" y="0"/>
                    <a:pt x="1" y="1902"/>
                    <a:pt x="2102" y="3836"/>
                  </a:cubicBezTo>
                  <a:lnTo>
                    <a:pt x="20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3"/>
            <p:cNvSpPr/>
            <p:nvPr/>
          </p:nvSpPr>
          <p:spPr>
            <a:xfrm>
              <a:off x="5000400" y="3072650"/>
              <a:ext cx="28375" cy="95075"/>
            </a:xfrm>
            <a:custGeom>
              <a:rect b="b" l="l" r="r" t="t"/>
              <a:pathLst>
                <a:path extrusionOk="0" h="3803" w="1135">
                  <a:moveTo>
                    <a:pt x="1068" y="0"/>
                  </a:moveTo>
                  <a:lnTo>
                    <a:pt x="1068" y="0"/>
                  </a:lnTo>
                  <a:cubicBezTo>
                    <a:pt x="735" y="200"/>
                    <a:pt x="501" y="501"/>
                    <a:pt x="334" y="801"/>
                  </a:cubicBezTo>
                  <a:cubicBezTo>
                    <a:pt x="134" y="1068"/>
                    <a:pt x="1" y="1501"/>
                    <a:pt x="1" y="1868"/>
                  </a:cubicBezTo>
                  <a:cubicBezTo>
                    <a:pt x="1" y="2302"/>
                    <a:pt x="134" y="2669"/>
                    <a:pt x="334" y="3002"/>
                  </a:cubicBezTo>
                  <a:cubicBezTo>
                    <a:pt x="401" y="3202"/>
                    <a:pt x="535" y="3336"/>
                    <a:pt x="668" y="3469"/>
                  </a:cubicBezTo>
                  <a:cubicBezTo>
                    <a:pt x="835" y="3569"/>
                    <a:pt x="968" y="3703"/>
                    <a:pt x="1135" y="3803"/>
                  </a:cubicBezTo>
                  <a:cubicBezTo>
                    <a:pt x="1035" y="3636"/>
                    <a:pt x="901" y="3503"/>
                    <a:pt x="835" y="3336"/>
                  </a:cubicBezTo>
                  <a:cubicBezTo>
                    <a:pt x="735" y="3169"/>
                    <a:pt x="635" y="3036"/>
                    <a:pt x="568" y="2869"/>
                  </a:cubicBezTo>
                  <a:cubicBezTo>
                    <a:pt x="401" y="2569"/>
                    <a:pt x="368" y="2235"/>
                    <a:pt x="368" y="1902"/>
                  </a:cubicBezTo>
                  <a:cubicBezTo>
                    <a:pt x="368" y="1234"/>
                    <a:pt x="701" y="601"/>
                    <a:pt x="10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3"/>
            <p:cNvSpPr/>
            <p:nvPr/>
          </p:nvSpPr>
          <p:spPr>
            <a:xfrm>
              <a:off x="4934525" y="3707275"/>
              <a:ext cx="119275" cy="87575"/>
            </a:xfrm>
            <a:custGeom>
              <a:rect b="b" l="l" r="r" t="t"/>
              <a:pathLst>
                <a:path extrusionOk="0" h="3503" w="4771">
                  <a:moveTo>
                    <a:pt x="4771" y="0"/>
                  </a:moveTo>
                  <a:lnTo>
                    <a:pt x="4771" y="0"/>
                  </a:lnTo>
                  <a:cubicBezTo>
                    <a:pt x="1635" y="367"/>
                    <a:pt x="1" y="3503"/>
                    <a:pt x="1" y="3503"/>
                  </a:cubicBezTo>
                  <a:lnTo>
                    <a:pt x="47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3"/>
            <p:cNvSpPr/>
            <p:nvPr/>
          </p:nvSpPr>
          <p:spPr>
            <a:xfrm>
              <a:off x="4934525" y="3706425"/>
              <a:ext cx="120125" cy="88425"/>
            </a:xfrm>
            <a:custGeom>
              <a:rect b="b" l="l" r="r" t="t"/>
              <a:pathLst>
                <a:path extrusionOk="0" h="3537" w="4805">
                  <a:moveTo>
                    <a:pt x="4804" y="1"/>
                  </a:moveTo>
                  <a:cubicBezTo>
                    <a:pt x="4270" y="1"/>
                    <a:pt x="3770" y="67"/>
                    <a:pt x="3270" y="301"/>
                  </a:cubicBezTo>
                  <a:cubicBezTo>
                    <a:pt x="2769" y="501"/>
                    <a:pt x="2302" y="735"/>
                    <a:pt x="1869" y="1068"/>
                  </a:cubicBezTo>
                  <a:cubicBezTo>
                    <a:pt x="1502" y="1402"/>
                    <a:pt x="1135" y="1802"/>
                    <a:pt x="801" y="2202"/>
                  </a:cubicBezTo>
                  <a:cubicBezTo>
                    <a:pt x="468" y="2636"/>
                    <a:pt x="167" y="3036"/>
                    <a:pt x="1" y="3537"/>
                  </a:cubicBezTo>
                  <a:cubicBezTo>
                    <a:pt x="634" y="2703"/>
                    <a:pt x="1302" y="1969"/>
                    <a:pt x="2135" y="1335"/>
                  </a:cubicBezTo>
                  <a:cubicBezTo>
                    <a:pt x="2502" y="1035"/>
                    <a:pt x="2936" y="801"/>
                    <a:pt x="3370" y="534"/>
                  </a:cubicBezTo>
                  <a:cubicBezTo>
                    <a:pt x="3837" y="301"/>
                    <a:pt x="4304" y="167"/>
                    <a:pt x="48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3"/>
            <p:cNvSpPr/>
            <p:nvPr/>
          </p:nvSpPr>
          <p:spPr>
            <a:xfrm>
              <a:off x="5074625" y="3188550"/>
              <a:ext cx="472025" cy="729450"/>
            </a:xfrm>
            <a:custGeom>
              <a:rect b="b" l="l" r="r" t="t"/>
              <a:pathLst>
                <a:path extrusionOk="0" h="29178" w="18881">
                  <a:moveTo>
                    <a:pt x="1" y="1"/>
                  </a:moveTo>
                  <a:lnTo>
                    <a:pt x="1" y="1"/>
                  </a:lnTo>
                  <a:cubicBezTo>
                    <a:pt x="368" y="3236"/>
                    <a:pt x="901" y="6505"/>
                    <a:pt x="1668" y="9708"/>
                  </a:cubicBezTo>
                  <a:cubicBezTo>
                    <a:pt x="1835" y="10508"/>
                    <a:pt x="2035" y="11276"/>
                    <a:pt x="2236" y="12076"/>
                  </a:cubicBezTo>
                  <a:cubicBezTo>
                    <a:pt x="2436" y="12877"/>
                    <a:pt x="2669" y="13677"/>
                    <a:pt x="2903" y="14444"/>
                  </a:cubicBezTo>
                  <a:cubicBezTo>
                    <a:pt x="3170" y="15245"/>
                    <a:pt x="3403" y="16012"/>
                    <a:pt x="3703" y="16779"/>
                  </a:cubicBezTo>
                  <a:cubicBezTo>
                    <a:pt x="3937" y="17580"/>
                    <a:pt x="4270" y="18381"/>
                    <a:pt x="4571" y="19115"/>
                  </a:cubicBezTo>
                  <a:cubicBezTo>
                    <a:pt x="4871" y="19915"/>
                    <a:pt x="5238" y="20682"/>
                    <a:pt x="5571" y="21416"/>
                  </a:cubicBezTo>
                  <a:cubicBezTo>
                    <a:pt x="5738" y="21783"/>
                    <a:pt x="5938" y="22183"/>
                    <a:pt x="6172" y="22550"/>
                  </a:cubicBezTo>
                  <a:lnTo>
                    <a:pt x="6439" y="23084"/>
                  </a:lnTo>
                  <a:cubicBezTo>
                    <a:pt x="6572" y="23284"/>
                    <a:pt x="6672" y="23451"/>
                    <a:pt x="6772" y="23618"/>
                  </a:cubicBezTo>
                  <a:cubicBezTo>
                    <a:pt x="7639" y="25052"/>
                    <a:pt x="8673" y="26453"/>
                    <a:pt x="10008" y="27554"/>
                  </a:cubicBezTo>
                  <a:cubicBezTo>
                    <a:pt x="10341" y="27854"/>
                    <a:pt x="10675" y="28088"/>
                    <a:pt x="11042" y="28288"/>
                  </a:cubicBezTo>
                  <a:cubicBezTo>
                    <a:pt x="11375" y="28555"/>
                    <a:pt x="11776" y="28721"/>
                    <a:pt x="12209" y="28888"/>
                  </a:cubicBezTo>
                  <a:cubicBezTo>
                    <a:pt x="12745" y="29081"/>
                    <a:pt x="13295" y="29178"/>
                    <a:pt x="13850" y="29178"/>
                  </a:cubicBezTo>
                  <a:cubicBezTo>
                    <a:pt x="14158" y="29178"/>
                    <a:pt x="14468" y="29148"/>
                    <a:pt x="14778" y="29088"/>
                  </a:cubicBezTo>
                  <a:cubicBezTo>
                    <a:pt x="16512" y="28755"/>
                    <a:pt x="17913" y="27687"/>
                    <a:pt x="18881" y="26353"/>
                  </a:cubicBezTo>
                  <a:lnTo>
                    <a:pt x="18881" y="26353"/>
                  </a:lnTo>
                  <a:cubicBezTo>
                    <a:pt x="17713" y="27521"/>
                    <a:pt x="16246" y="28388"/>
                    <a:pt x="14744" y="28421"/>
                  </a:cubicBezTo>
                  <a:cubicBezTo>
                    <a:pt x="14655" y="28425"/>
                    <a:pt x="14566" y="28427"/>
                    <a:pt x="14476" y="28427"/>
                  </a:cubicBezTo>
                  <a:cubicBezTo>
                    <a:pt x="13825" y="28427"/>
                    <a:pt x="13158" y="28318"/>
                    <a:pt x="12543" y="28054"/>
                  </a:cubicBezTo>
                  <a:cubicBezTo>
                    <a:pt x="11842" y="27721"/>
                    <a:pt x="11209" y="27287"/>
                    <a:pt x="10608" y="26753"/>
                  </a:cubicBezTo>
                  <a:cubicBezTo>
                    <a:pt x="9507" y="25719"/>
                    <a:pt x="8573" y="24385"/>
                    <a:pt x="7773" y="23017"/>
                  </a:cubicBezTo>
                  <a:cubicBezTo>
                    <a:pt x="7573" y="22684"/>
                    <a:pt x="7373" y="22350"/>
                    <a:pt x="7206" y="21950"/>
                  </a:cubicBezTo>
                  <a:cubicBezTo>
                    <a:pt x="7039" y="21583"/>
                    <a:pt x="6839" y="21249"/>
                    <a:pt x="6672" y="20882"/>
                  </a:cubicBezTo>
                  <a:cubicBezTo>
                    <a:pt x="6338" y="20115"/>
                    <a:pt x="6005" y="19415"/>
                    <a:pt x="5705" y="18648"/>
                  </a:cubicBezTo>
                  <a:cubicBezTo>
                    <a:pt x="5404" y="17914"/>
                    <a:pt x="5071" y="17180"/>
                    <a:pt x="4837" y="16413"/>
                  </a:cubicBezTo>
                  <a:lnTo>
                    <a:pt x="4404" y="15278"/>
                  </a:lnTo>
                  <a:lnTo>
                    <a:pt x="4037" y="14111"/>
                  </a:lnTo>
                  <a:cubicBezTo>
                    <a:pt x="3503" y="12576"/>
                    <a:pt x="3036" y="10975"/>
                    <a:pt x="2569" y="9441"/>
                  </a:cubicBezTo>
                  <a:cubicBezTo>
                    <a:pt x="1668" y="6339"/>
                    <a:pt x="868" y="317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3"/>
            <p:cNvSpPr/>
            <p:nvPr/>
          </p:nvSpPr>
          <p:spPr>
            <a:xfrm>
              <a:off x="5256425" y="3619700"/>
              <a:ext cx="574600" cy="1168575"/>
            </a:xfrm>
            <a:custGeom>
              <a:rect b="b" l="l" r="r" t="t"/>
              <a:pathLst>
                <a:path extrusionOk="0" h="46743" w="22984">
                  <a:moveTo>
                    <a:pt x="11371" y="0"/>
                  </a:moveTo>
                  <a:cubicBezTo>
                    <a:pt x="11350" y="0"/>
                    <a:pt x="11329" y="0"/>
                    <a:pt x="11309" y="0"/>
                  </a:cubicBezTo>
                  <a:cubicBezTo>
                    <a:pt x="8740" y="0"/>
                    <a:pt x="6639" y="2135"/>
                    <a:pt x="6672" y="4704"/>
                  </a:cubicBezTo>
                  <a:cubicBezTo>
                    <a:pt x="6672" y="6805"/>
                    <a:pt x="8106" y="8540"/>
                    <a:pt x="10008" y="9140"/>
                  </a:cubicBezTo>
                  <a:lnTo>
                    <a:pt x="10308" y="37194"/>
                  </a:lnTo>
                  <a:cubicBezTo>
                    <a:pt x="7639" y="37494"/>
                    <a:pt x="5171" y="38828"/>
                    <a:pt x="3436" y="40896"/>
                  </a:cubicBezTo>
                  <a:lnTo>
                    <a:pt x="401" y="44566"/>
                  </a:lnTo>
                  <a:cubicBezTo>
                    <a:pt x="167" y="44699"/>
                    <a:pt x="101" y="44833"/>
                    <a:pt x="67" y="44966"/>
                  </a:cubicBezTo>
                  <a:cubicBezTo>
                    <a:pt x="67" y="44966"/>
                    <a:pt x="67" y="44999"/>
                    <a:pt x="0" y="45033"/>
                  </a:cubicBezTo>
                  <a:cubicBezTo>
                    <a:pt x="63" y="46006"/>
                    <a:pt x="4587" y="46743"/>
                    <a:pt x="10403" y="46743"/>
                  </a:cubicBezTo>
                  <a:cubicBezTo>
                    <a:pt x="10766" y="46743"/>
                    <a:pt x="11135" y="46740"/>
                    <a:pt x="11509" y="46734"/>
                  </a:cubicBezTo>
                  <a:cubicBezTo>
                    <a:pt x="17847" y="46667"/>
                    <a:pt x="22984" y="45767"/>
                    <a:pt x="22984" y="44766"/>
                  </a:cubicBezTo>
                  <a:lnTo>
                    <a:pt x="22984" y="44733"/>
                  </a:lnTo>
                  <a:cubicBezTo>
                    <a:pt x="22950" y="44566"/>
                    <a:pt x="22817" y="44432"/>
                    <a:pt x="22617" y="44332"/>
                  </a:cubicBezTo>
                  <a:lnTo>
                    <a:pt x="19081" y="40496"/>
                  </a:lnTo>
                  <a:cubicBezTo>
                    <a:pt x="17446" y="38728"/>
                    <a:pt x="15278" y="37627"/>
                    <a:pt x="12943" y="37261"/>
                  </a:cubicBezTo>
                  <a:lnTo>
                    <a:pt x="12643" y="9174"/>
                  </a:lnTo>
                  <a:cubicBezTo>
                    <a:pt x="14611" y="8607"/>
                    <a:pt x="16079" y="6772"/>
                    <a:pt x="16012" y="4637"/>
                  </a:cubicBezTo>
                  <a:cubicBezTo>
                    <a:pt x="16012" y="2056"/>
                    <a:pt x="13944" y="0"/>
                    <a:pt x="113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3"/>
            <p:cNvSpPr/>
            <p:nvPr/>
          </p:nvSpPr>
          <p:spPr>
            <a:xfrm>
              <a:off x="5258100" y="3619700"/>
              <a:ext cx="308575" cy="1167750"/>
            </a:xfrm>
            <a:custGeom>
              <a:rect b="b" l="l" r="r" t="t"/>
              <a:pathLst>
                <a:path extrusionOk="0" h="46710" w="12343">
                  <a:moveTo>
                    <a:pt x="11242" y="0"/>
                  </a:moveTo>
                  <a:cubicBezTo>
                    <a:pt x="8673" y="0"/>
                    <a:pt x="6572" y="2135"/>
                    <a:pt x="6605" y="4704"/>
                  </a:cubicBezTo>
                  <a:cubicBezTo>
                    <a:pt x="6605" y="6805"/>
                    <a:pt x="8039" y="8540"/>
                    <a:pt x="9941" y="9140"/>
                  </a:cubicBezTo>
                  <a:lnTo>
                    <a:pt x="10241" y="37194"/>
                  </a:lnTo>
                  <a:cubicBezTo>
                    <a:pt x="7572" y="37494"/>
                    <a:pt x="5104" y="38828"/>
                    <a:pt x="3369" y="40896"/>
                  </a:cubicBezTo>
                  <a:lnTo>
                    <a:pt x="334" y="44566"/>
                  </a:lnTo>
                  <a:cubicBezTo>
                    <a:pt x="100" y="44699"/>
                    <a:pt x="34" y="44833"/>
                    <a:pt x="0" y="44966"/>
                  </a:cubicBezTo>
                  <a:cubicBezTo>
                    <a:pt x="0" y="44966"/>
                    <a:pt x="0" y="44999"/>
                    <a:pt x="34" y="44999"/>
                  </a:cubicBezTo>
                  <a:cubicBezTo>
                    <a:pt x="65" y="45973"/>
                    <a:pt x="4617" y="46709"/>
                    <a:pt x="10435" y="46709"/>
                  </a:cubicBezTo>
                  <a:cubicBezTo>
                    <a:pt x="10799" y="46709"/>
                    <a:pt x="11169" y="46706"/>
                    <a:pt x="11542" y="46701"/>
                  </a:cubicBezTo>
                  <a:lnTo>
                    <a:pt x="12342" y="46701"/>
                  </a:lnTo>
                  <a:cubicBezTo>
                    <a:pt x="6371" y="46701"/>
                    <a:pt x="1601" y="45967"/>
                    <a:pt x="1601" y="44999"/>
                  </a:cubicBezTo>
                  <a:lnTo>
                    <a:pt x="1601" y="44966"/>
                  </a:lnTo>
                  <a:cubicBezTo>
                    <a:pt x="1601" y="44833"/>
                    <a:pt x="1735" y="44699"/>
                    <a:pt x="1902" y="44566"/>
                  </a:cubicBezTo>
                  <a:lnTo>
                    <a:pt x="4937" y="40896"/>
                  </a:lnTo>
                  <a:cubicBezTo>
                    <a:pt x="6705" y="38828"/>
                    <a:pt x="9173" y="37494"/>
                    <a:pt x="11842" y="37194"/>
                  </a:cubicBezTo>
                  <a:lnTo>
                    <a:pt x="11542" y="9140"/>
                  </a:lnTo>
                  <a:cubicBezTo>
                    <a:pt x="9607" y="8607"/>
                    <a:pt x="8239" y="6805"/>
                    <a:pt x="8206" y="4704"/>
                  </a:cubicBezTo>
                  <a:cubicBezTo>
                    <a:pt x="8173" y="2436"/>
                    <a:pt x="9841" y="501"/>
                    <a:pt x="12042" y="67"/>
                  </a:cubicBezTo>
                  <a:cubicBezTo>
                    <a:pt x="11775" y="34"/>
                    <a:pt x="11508" y="0"/>
                    <a:pt x="112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3"/>
            <p:cNvSpPr/>
            <p:nvPr/>
          </p:nvSpPr>
          <p:spPr>
            <a:xfrm>
              <a:off x="5598325" y="3668075"/>
              <a:ext cx="75075" cy="138450"/>
            </a:xfrm>
            <a:custGeom>
              <a:rect b="b" l="l" r="r" t="t"/>
              <a:pathLst>
                <a:path extrusionOk="0" h="5538" w="3003">
                  <a:moveTo>
                    <a:pt x="1" y="0"/>
                  </a:moveTo>
                  <a:lnTo>
                    <a:pt x="68" y="5538"/>
                  </a:lnTo>
                  <a:cubicBezTo>
                    <a:pt x="3003" y="2736"/>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3"/>
            <p:cNvSpPr/>
            <p:nvPr/>
          </p:nvSpPr>
          <p:spPr>
            <a:xfrm>
              <a:off x="5598325" y="3668075"/>
              <a:ext cx="40900" cy="138450"/>
            </a:xfrm>
            <a:custGeom>
              <a:rect b="b" l="l" r="r" t="t"/>
              <a:pathLst>
                <a:path extrusionOk="0" h="5538" w="1636">
                  <a:moveTo>
                    <a:pt x="1" y="0"/>
                  </a:moveTo>
                  <a:cubicBezTo>
                    <a:pt x="301" y="401"/>
                    <a:pt x="568" y="868"/>
                    <a:pt x="768" y="1368"/>
                  </a:cubicBezTo>
                  <a:cubicBezTo>
                    <a:pt x="968" y="1835"/>
                    <a:pt x="1102" y="2335"/>
                    <a:pt x="1102" y="2769"/>
                  </a:cubicBezTo>
                  <a:cubicBezTo>
                    <a:pt x="1135" y="3269"/>
                    <a:pt x="1068" y="3736"/>
                    <a:pt x="835" y="4203"/>
                  </a:cubicBezTo>
                  <a:cubicBezTo>
                    <a:pt x="768" y="4403"/>
                    <a:pt x="635" y="4604"/>
                    <a:pt x="501" y="4870"/>
                  </a:cubicBezTo>
                  <a:cubicBezTo>
                    <a:pt x="368" y="5071"/>
                    <a:pt x="234" y="5271"/>
                    <a:pt x="101" y="5538"/>
                  </a:cubicBezTo>
                  <a:cubicBezTo>
                    <a:pt x="301" y="5371"/>
                    <a:pt x="501" y="5237"/>
                    <a:pt x="735" y="5037"/>
                  </a:cubicBezTo>
                  <a:cubicBezTo>
                    <a:pt x="868" y="4837"/>
                    <a:pt x="1102" y="4604"/>
                    <a:pt x="1202" y="4370"/>
                  </a:cubicBezTo>
                  <a:cubicBezTo>
                    <a:pt x="1502" y="3903"/>
                    <a:pt x="1635" y="3336"/>
                    <a:pt x="1635" y="2736"/>
                  </a:cubicBezTo>
                  <a:cubicBezTo>
                    <a:pt x="1602" y="2168"/>
                    <a:pt x="1435" y="1601"/>
                    <a:pt x="1135" y="1168"/>
                  </a:cubicBezTo>
                  <a:cubicBezTo>
                    <a:pt x="835" y="701"/>
                    <a:pt x="468" y="26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3"/>
            <p:cNvSpPr/>
            <p:nvPr/>
          </p:nvSpPr>
          <p:spPr>
            <a:xfrm>
              <a:off x="5580825" y="4586225"/>
              <a:ext cx="175150" cy="122625"/>
            </a:xfrm>
            <a:custGeom>
              <a:rect b="b" l="l" r="r" t="t"/>
              <a:pathLst>
                <a:path extrusionOk="0" h="4905" w="7006">
                  <a:moveTo>
                    <a:pt x="0" y="1"/>
                  </a:moveTo>
                  <a:lnTo>
                    <a:pt x="7005" y="4904"/>
                  </a:lnTo>
                  <a:cubicBezTo>
                    <a:pt x="7005" y="4904"/>
                    <a:pt x="4504" y="468"/>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3"/>
            <p:cNvSpPr/>
            <p:nvPr/>
          </p:nvSpPr>
          <p:spPr>
            <a:xfrm>
              <a:off x="5580825" y="4586225"/>
              <a:ext cx="175150" cy="122625"/>
            </a:xfrm>
            <a:custGeom>
              <a:rect b="b" l="l" r="r" t="t"/>
              <a:pathLst>
                <a:path extrusionOk="0" h="4905" w="7006">
                  <a:moveTo>
                    <a:pt x="0" y="1"/>
                  </a:moveTo>
                  <a:cubicBezTo>
                    <a:pt x="701" y="201"/>
                    <a:pt x="1435" y="401"/>
                    <a:pt x="2035" y="734"/>
                  </a:cubicBezTo>
                  <a:cubicBezTo>
                    <a:pt x="2669" y="1068"/>
                    <a:pt x="3303" y="1402"/>
                    <a:pt x="3870" y="1869"/>
                  </a:cubicBezTo>
                  <a:cubicBezTo>
                    <a:pt x="5037" y="2702"/>
                    <a:pt x="6038" y="3737"/>
                    <a:pt x="7005" y="4904"/>
                  </a:cubicBezTo>
                  <a:cubicBezTo>
                    <a:pt x="6705" y="4204"/>
                    <a:pt x="6305" y="3570"/>
                    <a:pt x="5838" y="3036"/>
                  </a:cubicBezTo>
                  <a:cubicBezTo>
                    <a:pt x="5371" y="2436"/>
                    <a:pt x="4804" y="1902"/>
                    <a:pt x="4203" y="1468"/>
                  </a:cubicBezTo>
                  <a:cubicBezTo>
                    <a:pt x="3603" y="1001"/>
                    <a:pt x="2936" y="634"/>
                    <a:pt x="2202" y="367"/>
                  </a:cubicBezTo>
                  <a:cubicBezTo>
                    <a:pt x="1501" y="67"/>
                    <a:pt x="768"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5" name="Google Shape;7935;p73"/>
          <p:cNvSpPr txBox="1"/>
          <p:nvPr>
            <p:ph type="title"/>
          </p:nvPr>
        </p:nvSpPr>
        <p:spPr>
          <a:xfrm>
            <a:off x="1806410" y="1498319"/>
            <a:ext cx="2755500" cy="595500"/>
          </a:xfrm>
          <a:prstGeom prst="rect">
            <a:avLst/>
          </a:prstGeom>
        </p:spPr>
        <p:txBody>
          <a:bodyPr anchorCtr="0" anchor="ctr" bIns="91425" lIns="91425" spcFirstLastPara="1" rIns="91425" wrap="square" tIns="182875">
            <a:noAutofit/>
          </a:bodyPr>
          <a:lstStyle/>
          <a:p>
            <a:pPr indent="0" lvl="0" marL="0" rtl="0" algn="r">
              <a:spcBef>
                <a:spcPts val="0"/>
              </a:spcBef>
              <a:spcAft>
                <a:spcPts val="0"/>
              </a:spcAft>
              <a:buNone/>
            </a:pPr>
            <a:r>
              <a:rPr lang="en"/>
              <a:t>M</a:t>
            </a:r>
            <a:r>
              <a:rPr lang="en"/>
              <a:t>obile </a:t>
            </a:r>
            <a:r>
              <a:rPr lang="en">
                <a:solidFill>
                  <a:schemeClr val="accent2"/>
                </a:solidFill>
              </a:rPr>
              <a:t>web</a:t>
            </a:r>
            <a:endParaRPr>
              <a:solidFill>
                <a:schemeClr val="accent2"/>
              </a:solidFill>
            </a:endParaRPr>
          </a:p>
        </p:txBody>
      </p:sp>
      <p:sp>
        <p:nvSpPr>
          <p:cNvPr id="7936" name="Google Shape;7936;p73"/>
          <p:cNvSpPr txBox="1"/>
          <p:nvPr>
            <p:ph idx="1" type="subTitle"/>
          </p:nvPr>
        </p:nvSpPr>
        <p:spPr>
          <a:xfrm rot="374">
            <a:off x="1806410" y="2085554"/>
            <a:ext cx="2755500" cy="12606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You can replace the image on the screen with your own work. Just right-click on it and select </a:t>
            </a:r>
            <a:r>
              <a:rPr b="1" lang="en"/>
              <a:t>“Replace image”</a:t>
            </a:r>
            <a:endParaRPr b="1"/>
          </a:p>
        </p:txBody>
      </p:sp>
      <p:sp>
        <p:nvSpPr>
          <p:cNvPr id="7937" name="Google Shape;7937;p73"/>
          <p:cNvSpPr/>
          <p:nvPr/>
        </p:nvSpPr>
        <p:spPr>
          <a:xfrm>
            <a:off x="5619090" y="921044"/>
            <a:ext cx="1625671" cy="3241680"/>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938" name="Google Shape;7938;p73"/>
          <p:cNvPicPr preferRelativeResize="0"/>
          <p:nvPr/>
        </p:nvPicPr>
        <p:blipFill rotWithShape="1">
          <a:blip r:embed="rId3">
            <a:alphaModFix/>
          </a:blip>
          <a:srcRect b="0" l="60476" r="7193" t="0"/>
          <a:stretch/>
        </p:blipFill>
        <p:spPr>
          <a:xfrm>
            <a:off x="5662875" y="1171278"/>
            <a:ext cx="1549501" cy="274732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2" name="Shape 7942"/>
        <p:cNvGrpSpPr/>
        <p:nvPr/>
      </p:nvGrpSpPr>
      <p:grpSpPr>
        <a:xfrm>
          <a:off x="0" y="0"/>
          <a:ext cx="0" cy="0"/>
          <a:chOff x="0" y="0"/>
          <a:chExt cx="0" cy="0"/>
        </a:xfrm>
      </p:grpSpPr>
      <p:sp>
        <p:nvSpPr>
          <p:cNvPr id="7943" name="Google Shape;7943;p74"/>
          <p:cNvSpPr txBox="1"/>
          <p:nvPr>
            <p:ph idx="4"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lang="en">
                <a:solidFill>
                  <a:schemeClr val="accent2"/>
                </a:solidFill>
              </a:rPr>
              <a:t>team</a:t>
            </a:r>
            <a:endParaRPr>
              <a:solidFill>
                <a:schemeClr val="accent2"/>
              </a:solidFill>
            </a:endParaRPr>
          </a:p>
        </p:txBody>
      </p:sp>
      <p:sp>
        <p:nvSpPr>
          <p:cNvPr id="7944" name="Google Shape;7944;p74"/>
          <p:cNvSpPr txBox="1"/>
          <p:nvPr>
            <p:ph type="title"/>
          </p:nvPr>
        </p:nvSpPr>
        <p:spPr>
          <a:xfrm>
            <a:off x="719992" y="2299639"/>
            <a:ext cx="2132400" cy="45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Susan</a:t>
            </a:r>
            <a:r>
              <a:rPr lang="en"/>
              <a:t> Doe</a:t>
            </a:r>
            <a:endParaRPr/>
          </a:p>
        </p:txBody>
      </p:sp>
      <p:sp>
        <p:nvSpPr>
          <p:cNvPr id="7945" name="Google Shape;7945;p74"/>
          <p:cNvSpPr txBox="1"/>
          <p:nvPr>
            <p:ph idx="1" type="subTitle"/>
          </p:nvPr>
        </p:nvSpPr>
        <p:spPr>
          <a:xfrm>
            <a:off x="719992" y="2727238"/>
            <a:ext cx="2132400" cy="48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Insert a description about this person</a:t>
            </a:r>
            <a:endParaRPr/>
          </a:p>
        </p:txBody>
      </p:sp>
      <p:sp>
        <p:nvSpPr>
          <p:cNvPr id="7946" name="Google Shape;7946;p74"/>
          <p:cNvSpPr txBox="1"/>
          <p:nvPr>
            <p:ph idx="2" type="title"/>
          </p:nvPr>
        </p:nvSpPr>
        <p:spPr>
          <a:xfrm>
            <a:off x="6291593" y="2299639"/>
            <a:ext cx="2132400" cy="45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John</a:t>
            </a:r>
            <a:r>
              <a:rPr lang="en"/>
              <a:t> Bones </a:t>
            </a:r>
            <a:endParaRPr/>
          </a:p>
        </p:txBody>
      </p:sp>
      <p:sp>
        <p:nvSpPr>
          <p:cNvPr id="7947" name="Google Shape;7947;p74"/>
          <p:cNvSpPr txBox="1"/>
          <p:nvPr>
            <p:ph idx="3" type="subTitle"/>
          </p:nvPr>
        </p:nvSpPr>
        <p:spPr>
          <a:xfrm>
            <a:off x="6291593" y="2727238"/>
            <a:ext cx="2132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Insert a description about this person</a:t>
            </a:r>
            <a:endParaRPr/>
          </a:p>
        </p:txBody>
      </p:sp>
      <p:pic>
        <p:nvPicPr>
          <p:cNvPr id="7948" name="Google Shape;7948;p74"/>
          <p:cNvPicPr preferRelativeResize="0"/>
          <p:nvPr/>
        </p:nvPicPr>
        <p:blipFill rotWithShape="1">
          <a:blip r:embed="rId3">
            <a:alphaModFix/>
          </a:blip>
          <a:srcRect b="5164" l="0" r="0" t="4704"/>
          <a:stretch/>
        </p:blipFill>
        <p:spPr>
          <a:xfrm>
            <a:off x="3529225" y="1452400"/>
            <a:ext cx="2212200" cy="2991600"/>
          </a:xfrm>
          <a:prstGeom prst="rect">
            <a:avLst/>
          </a:prstGeom>
          <a:noFill/>
          <a:ln cap="flat" cmpd="sng" w="38100">
            <a:solidFill>
              <a:schemeClr val="accent2"/>
            </a:solidFill>
            <a:prstDash val="solid"/>
            <a:round/>
            <a:headEnd len="sm" w="sm" type="none"/>
            <a:tailEnd len="sm" w="sm" type="none"/>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2" name="Shape 7952"/>
        <p:cNvGrpSpPr/>
        <p:nvPr/>
      </p:nvGrpSpPr>
      <p:grpSpPr>
        <a:xfrm>
          <a:off x="0" y="0"/>
          <a:ext cx="0" cy="0"/>
          <a:chOff x="0" y="0"/>
          <a:chExt cx="0" cy="0"/>
        </a:xfrm>
      </p:grpSpPr>
      <p:sp>
        <p:nvSpPr>
          <p:cNvPr id="7953" name="Google Shape;7953;p75"/>
          <p:cNvSpPr txBox="1"/>
          <p:nvPr>
            <p:ph type="ctrTitle"/>
          </p:nvPr>
        </p:nvSpPr>
        <p:spPr>
          <a:xfrm>
            <a:off x="720000" y="768600"/>
            <a:ext cx="4961400" cy="122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a:t>
            </a:r>
            <a:r>
              <a:rPr lang="en">
                <a:solidFill>
                  <a:schemeClr val="accent2"/>
                </a:solidFill>
              </a:rPr>
              <a:t>you!</a:t>
            </a:r>
            <a:endParaRPr>
              <a:solidFill>
                <a:schemeClr val="accent2"/>
              </a:solidFill>
            </a:endParaRPr>
          </a:p>
        </p:txBody>
      </p:sp>
      <p:sp>
        <p:nvSpPr>
          <p:cNvPr id="7954" name="Google Shape;7954;p75"/>
          <p:cNvSpPr txBox="1"/>
          <p:nvPr>
            <p:ph idx="1" type="subTitle"/>
          </p:nvPr>
        </p:nvSpPr>
        <p:spPr>
          <a:xfrm>
            <a:off x="1277550" y="1997400"/>
            <a:ext cx="3846300" cy="110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dk1"/>
                </a:solidFill>
              </a:rPr>
              <a:t>Do you have any questions?</a:t>
            </a:r>
            <a:br>
              <a:rPr b="1" lang="en">
                <a:solidFill>
                  <a:schemeClr val="dk1"/>
                </a:solidFill>
              </a:rPr>
            </a:br>
            <a:r>
              <a:rPr lang="en">
                <a:solidFill>
                  <a:schemeClr val="dk1"/>
                </a:solidFill>
              </a:rPr>
              <a:t>youremail@freepik.com </a:t>
            </a:r>
            <a:endParaRPr>
              <a:solidFill>
                <a:schemeClr val="dk1"/>
              </a:solidFill>
            </a:endParaRPr>
          </a:p>
          <a:p>
            <a:pPr indent="0" lvl="0" marL="0" rtl="0" algn="ctr">
              <a:spcBef>
                <a:spcPts val="0"/>
              </a:spcBef>
              <a:spcAft>
                <a:spcPts val="0"/>
              </a:spcAft>
              <a:buClr>
                <a:schemeClr val="dk1"/>
              </a:buClr>
              <a:buSzPts val="1100"/>
              <a:buFont typeface="Arial"/>
              <a:buNone/>
            </a:pPr>
            <a:r>
              <a:rPr lang="en">
                <a:solidFill>
                  <a:schemeClr val="dk1"/>
                </a:solidFill>
              </a:rPr>
              <a:t>+91  620 421 838 </a:t>
            </a:r>
            <a:endParaRPr>
              <a:solidFill>
                <a:schemeClr val="dk1"/>
              </a:solidFill>
            </a:endParaRPr>
          </a:p>
          <a:p>
            <a:pPr indent="0" lvl="0" marL="0" rtl="0" algn="ctr">
              <a:spcBef>
                <a:spcPts val="0"/>
              </a:spcBef>
              <a:spcAft>
                <a:spcPts val="0"/>
              </a:spcAft>
              <a:buNone/>
            </a:pPr>
            <a:r>
              <a:rPr lang="en">
                <a:solidFill>
                  <a:schemeClr val="dk1"/>
                </a:solidFill>
              </a:rPr>
              <a:t>yourcompany.com</a:t>
            </a:r>
            <a:endParaRPr>
              <a:solidFill>
                <a:schemeClr val="dk1"/>
              </a:solidFill>
            </a:endParaRPr>
          </a:p>
        </p:txBody>
      </p:sp>
      <p:sp>
        <p:nvSpPr>
          <p:cNvPr id="7955" name="Google Shape;7955;p75"/>
          <p:cNvSpPr txBox="1"/>
          <p:nvPr>
            <p:ph idx="2" type="subTitle"/>
          </p:nvPr>
        </p:nvSpPr>
        <p:spPr>
          <a:xfrm>
            <a:off x="1659450" y="3988768"/>
            <a:ext cx="3082500" cy="433200"/>
          </a:xfrm>
          <a:prstGeom prst="rect">
            <a:avLst/>
          </a:prstGeom>
        </p:spPr>
        <p:txBody>
          <a:bodyPr anchorCtr="0" anchor="ctr" bIns="91425" lIns="91425" spcFirstLastPara="1" rIns="91425" wrap="square" tIns="91425">
            <a:noAutofit/>
          </a:bodyPr>
          <a:lstStyle/>
          <a:p>
            <a:pPr indent="0" lvl="0" marL="0" rtl="0" algn="ctr">
              <a:spcBef>
                <a:spcPts val="300"/>
              </a:spcBef>
              <a:spcAft>
                <a:spcPts val="1200"/>
              </a:spcAft>
              <a:buNone/>
            </a:pPr>
            <a:r>
              <a:rPr lang="en"/>
              <a:t>Please keep this slide for attribution</a:t>
            </a:r>
            <a:endParaRPr/>
          </a:p>
        </p:txBody>
      </p:sp>
      <p:grpSp>
        <p:nvGrpSpPr>
          <p:cNvPr id="7956" name="Google Shape;7956;p75"/>
          <p:cNvGrpSpPr/>
          <p:nvPr/>
        </p:nvGrpSpPr>
        <p:grpSpPr>
          <a:xfrm>
            <a:off x="2409682" y="3194608"/>
            <a:ext cx="692858" cy="658360"/>
            <a:chOff x="1566150" y="2642726"/>
            <a:chExt cx="692858" cy="658360"/>
          </a:xfrm>
        </p:grpSpPr>
        <p:sp>
          <p:nvSpPr>
            <p:cNvPr id="7957" name="Google Shape;7957;p75"/>
            <p:cNvSpPr/>
            <p:nvPr/>
          </p:nvSpPr>
          <p:spPr>
            <a:xfrm>
              <a:off x="1566150" y="2642726"/>
              <a:ext cx="692858" cy="658360"/>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8" name="Google Shape;7958;p75"/>
            <p:cNvGrpSpPr/>
            <p:nvPr/>
          </p:nvGrpSpPr>
          <p:grpSpPr>
            <a:xfrm>
              <a:off x="1811402" y="2913280"/>
              <a:ext cx="202339" cy="202323"/>
              <a:chOff x="935197" y="1793977"/>
              <a:chExt cx="256451" cy="256430"/>
            </a:xfrm>
          </p:grpSpPr>
          <p:sp>
            <p:nvSpPr>
              <p:cNvPr id="7959" name="Google Shape;7959;p7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1" name="Google Shape;7961;p75"/>
          <p:cNvGrpSpPr/>
          <p:nvPr/>
        </p:nvGrpSpPr>
        <p:grpSpPr>
          <a:xfrm>
            <a:off x="4214699" y="3194608"/>
            <a:ext cx="692858" cy="658360"/>
            <a:chOff x="2259000" y="3281151"/>
            <a:chExt cx="692858" cy="658360"/>
          </a:xfrm>
        </p:grpSpPr>
        <p:sp>
          <p:nvSpPr>
            <p:cNvPr id="7962" name="Google Shape;7962;p75"/>
            <p:cNvSpPr/>
            <p:nvPr/>
          </p:nvSpPr>
          <p:spPr>
            <a:xfrm>
              <a:off x="2259000" y="3281151"/>
              <a:ext cx="692858" cy="658360"/>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5"/>
            <p:cNvSpPr/>
            <p:nvPr/>
          </p:nvSpPr>
          <p:spPr>
            <a:xfrm>
              <a:off x="2498724" y="3559158"/>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75"/>
          <p:cNvGrpSpPr/>
          <p:nvPr/>
        </p:nvGrpSpPr>
        <p:grpSpPr>
          <a:xfrm>
            <a:off x="3312190" y="3194608"/>
            <a:ext cx="692858" cy="658360"/>
            <a:chOff x="1085525" y="3639876"/>
            <a:chExt cx="692858" cy="658360"/>
          </a:xfrm>
        </p:grpSpPr>
        <p:sp>
          <p:nvSpPr>
            <p:cNvPr id="7965" name="Google Shape;7965;p75"/>
            <p:cNvSpPr/>
            <p:nvPr/>
          </p:nvSpPr>
          <p:spPr>
            <a:xfrm>
              <a:off x="1085525" y="3639876"/>
              <a:ext cx="692858" cy="658360"/>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6" name="Google Shape;7966;p75"/>
            <p:cNvGrpSpPr/>
            <p:nvPr/>
          </p:nvGrpSpPr>
          <p:grpSpPr>
            <a:xfrm>
              <a:off x="1322757" y="3911360"/>
              <a:ext cx="218397" cy="187123"/>
              <a:chOff x="2048371" y="3039468"/>
              <a:chExt cx="218397" cy="187123"/>
            </a:xfrm>
          </p:grpSpPr>
          <p:sp>
            <p:nvSpPr>
              <p:cNvPr id="7967" name="Google Shape;7967;p75"/>
              <p:cNvSpPr/>
              <p:nvPr/>
            </p:nvSpPr>
            <p:spPr>
              <a:xfrm>
                <a:off x="2064283" y="3109252"/>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5"/>
              <p:cNvSpPr/>
              <p:nvPr/>
            </p:nvSpPr>
            <p:spPr>
              <a:xfrm>
                <a:off x="2048371" y="3039468"/>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5"/>
              <p:cNvSpPr/>
              <p:nvPr/>
            </p:nvSpPr>
            <p:spPr>
              <a:xfrm>
                <a:off x="2141853" y="3109226"/>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0" name="Google Shape;7970;p75"/>
          <p:cNvGrpSpPr/>
          <p:nvPr/>
        </p:nvGrpSpPr>
        <p:grpSpPr>
          <a:xfrm>
            <a:off x="1507174" y="3194608"/>
            <a:ext cx="692858" cy="658360"/>
            <a:chOff x="720000" y="2642726"/>
            <a:chExt cx="692858" cy="658360"/>
          </a:xfrm>
        </p:grpSpPr>
        <p:sp>
          <p:nvSpPr>
            <p:cNvPr id="7971" name="Google Shape;7971;p75"/>
            <p:cNvSpPr/>
            <p:nvPr/>
          </p:nvSpPr>
          <p:spPr>
            <a:xfrm>
              <a:off x="720000" y="2642726"/>
              <a:ext cx="692858" cy="658360"/>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5"/>
            <p:cNvSpPr/>
            <p:nvPr/>
          </p:nvSpPr>
          <p:spPr>
            <a:xfrm>
              <a:off x="969345" y="2890976"/>
              <a:ext cx="182805" cy="263313"/>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75"/>
          <p:cNvGrpSpPr/>
          <p:nvPr/>
        </p:nvGrpSpPr>
        <p:grpSpPr>
          <a:xfrm>
            <a:off x="5008143" y="960171"/>
            <a:ext cx="3886954" cy="3593371"/>
            <a:chOff x="4900143" y="1264971"/>
            <a:chExt cx="3886954" cy="3593371"/>
          </a:xfrm>
        </p:grpSpPr>
        <p:sp>
          <p:nvSpPr>
            <p:cNvPr id="7974" name="Google Shape;7974;p75"/>
            <p:cNvSpPr/>
            <p:nvPr/>
          </p:nvSpPr>
          <p:spPr>
            <a:xfrm>
              <a:off x="7783400" y="4406417"/>
              <a:ext cx="968450" cy="451925"/>
            </a:xfrm>
            <a:custGeom>
              <a:rect b="b" l="l" r="r" t="t"/>
              <a:pathLst>
                <a:path extrusionOk="0" h="18077" w="38738">
                  <a:moveTo>
                    <a:pt x="0" y="7173"/>
                  </a:moveTo>
                  <a:lnTo>
                    <a:pt x="25825" y="18077"/>
                  </a:lnTo>
                  <a:lnTo>
                    <a:pt x="38738" y="0"/>
                  </a:lnTo>
                  <a:lnTo>
                    <a:pt x="11478" y="0"/>
                  </a:lnTo>
                  <a:close/>
                </a:path>
              </a:pathLst>
            </a:custGeom>
            <a:solidFill>
              <a:schemeClr val="lt1"/>
            </a:solidFill>
            <a:ln>
              <a:noFill/>
            </a:ln>
          </p:spPr>
        </p:sp>
        <p:grpSp>
          <p:nvGrpSpPr>
            <p:cNvPr id="7975" name="Google Shape;7975;p75"/>
            <p:cNvGrpSpPr/>
            <p:nvPr/>
          </p:nvGrpSpPr>
          <p:grpSpPr>
            <a:xfrm>
              <a:off x="4900143" y="1264971"/>
              <a:ext cx="3886954" cy="3365829"/>
              <a:chOff x="4747743" y="1798371"/>
              <a:chExt cx="3886954" cy="3365829"/>
            </a:xfrm>
          </p:grpSpPr>
          <p:grpSp>
            <p:nvGrpSpPr>
              <p:cNvPr id="7976" name="Google Shape;7976;p75"/>
              <p:cNvGrpSpPr/>
              <p:nvPr/>
            </p:nvGrpSpPr>
            <p:grpSpPr>
              <a:xfrm rot="1951884">
                <a:off x="5532716" y="1853223"/>
                <a:ext cx="1154042" cy="3256126"/>
                <a:chOff x="3192450" y="1172125"/>
                <a:chExt cx="1154175" cy="3256500"/>
              </a:xfrm>
            </p:grpSpPr>
            <p:sp>
              <p:nvSpPr>
                <p:cNvPr id="7977" name="Google Shape;7977;p75"/>
                <p:cNvSpPr/>
                <p:nvPr/>
              </p:nvSpPr>
              <p:spPr>
                <a:xfrm>
                  <a:off x="3192450" y="1991700"/>
                  <a:ext cx="1154175" cy="2053325"/>
                </a:xfrm>
                <a:custGeom>
                  <a:rect b="b" l="l" r="r" t="t"/>
                  <a:pathLst>
                    <a:path extrusionOk="0" h="82133" w="46167">
                      <a:moveTo>
                        <a:pt x="44753" y="0"/>
                      </a:moveTo>
                      <a:cubicBezTo>
                        <a:pt x="44210" y="0"/>
                        <a:pt x="43651" y="201"/>
                        <a:pt x="43252" y="587"/>
                      </a:cubicBezTo>
                      <a:lnTo>
                        <a:pt x="43252" y="587"/>
                      </a:lnTo>
                      <a:cubicBezTo>
                        <a:pt x="43315" y="498"/>
                        <a:pt x="43226" y="268"/>
                        <a:pt x="43165" y="207"/>
                      </a:cubicBezTo>
                      <a:cubicBezTo>
                        <a:pt x="43110" y="152"/>
                        <a:pt x="43034" y="128"/>
                        <a:pt x="42961" y="128"/>
                      </a:cubicBezTo>
                      <a:cubicBezTo>
                        <a:pt x="42901" y="128"/>
                        <a:pt x="42843" y="144"/>
                        <a:pt x="42798" y="174"/>
                      </a:cubicBezTo>
                      <a:cubicBezTo>
                        <a:pt x="42664" y="207"/>
                        <a:pt x="42531" y="274"/>
                        <a:pt x="42464" y="374"/>
                      </a:cubicBezTo>
                      <a:cubicBezTo>
                        <a:pt x="41697" y="1008"/>
                        <a:pt x="41030" y="1708"/>
                        <a:pt x="40363" y="2409"/>
                      </a:cubicBezTo>
                      <a:cubicBezTo>
                        <a:pt x="40296" y="2242"/>
                        <a:pt x="40329" y="2009"/>
                        <a:pt x="40396" y="1775"/>
                      </a:cubicBezTo>
                      <a:cubicBezTo>
                        <a:pt x="40496" y="1575"/>
                        <a:pt x="40563" y="1408"/>
                        <a:pt x="40663" y="1208"/>
                      </a:cubicBezTo>
                      <a:cubicBezTo>
                        <a:pt x="40730" y="1008"/>
                        <a:pt x="40796" y="774"/>
                        <a:pt x="40696" y="574"/>
                      </a:cubicBezTo>
                      <a:cubicBezTo>
                        <a:pt x="40645" y="421"/>
                        <a:pt x="40496" y="307"/>
                        <a:pt x="40339" y="307"/>
                      </a:cubicBezTo>
                      <a:cubicBezTo>
                        <a:pt x="40291" y="307"/>
                        <a:pt x="40243" y="317"/>
                        <a:pt x="40196" y="341"/>
                      </a:cubicBezTo>
                      <a:cubicBezTo>
                        <a:pt x="40029" y="1375"/>
                        <a:pt x="39395" y="2175"/>
                        <a:pt x="38862" y="3043"/>
                      </a:cubicBezTo>
                      <a:cubicBezTo>
                        <a:pt x="38828" y="3076"/>
                        <a:pt x="38828" y="3109"/>
                        <a:pt x="38795" y="3176"/>
                      </a:cubicBezTo>
                      <a:cubicBezTo>
                        <a:pt x="38461" y="3710"/>
                        <a:pt x="38161" y="4244"/>
                        <a:pt x="37994" y="4877"/>
                      </a:cubicBezTo>
                      <a:cubicBezTo>
                        <a:pt x="37828" y="5411"/>
                        <a:pt x="38028" y="6045"/>
                        <a:pt x="37828" y="6445"/>
                      </a:cubicBezTo>
                      <a:cubicBezTo>
                        <a:pt x="37494" y="7079"/>
                        <a:pt x="36994" y="7679"/>
                        <a:pt x="36560" y="8246"/>
                      </a:cubicBezTo>
                      <a:cubicBezTo>
                        <a:pt x="36193" y="8847"/>
                        <a:pt x="35793" y="9447"/>
                        <a:pt x="35359" y="10048"/>
                      </a:cubicBezTo>
                      <a:cubicBezTo>
                        <a:pt x="33691" y="12416"/>
                        <a:pt x="32057" y="14851"/>
                        <a:pt x="30456" y="17220"/>
                      </a:cubicBezTo>
                      <a:cubicBezTo>
                        <a:pt x="29121" y="19088"/>
                        <a:pt x="27954" y="20855"/>
                        <a:pt x="26586" y="22723"/>
                      </a:cubicBezTo>
                      <a:cubicBezTo>
                        <a:pt x="26219" y="23190"/>
                        <a:pt x="25852" y="23624"/>
                        <a:pt x="25385" y="23958"/>
                      </a:cubicBezTo>
                      <a:cubicBezTo>
                        <a:pt x="25285" y="24058"/>
                        <a:pt x="25018" y="24124"/>
                        <a:pt x="24718" y="24225"/>
                      </a:cubicBezTo>
                      <a:lnTo>
                        <a:pt x="24718" y="21756"/>
                      </a:lnTo>
                      <a:cubicBezTo>
                        <a:pt x="24918" y="21589"/>
                        <a:pt x="25018" y="21423"/>
                        <a:pt x="25152" y="21222"/>
                      </a:cubicBezTo>
                      <a:cubicBezTo>
                        <a:pt x="25686" y="20355"/>
                        <a:pt x="25852" y="19288"/>
                        <a:pt x="25986" y="18287"/>
                      </a:cubicBezTo>
                      <a:cubicBezTo>
                        <a:pt x="26119" y="17586"/>
                        <a:pt x="26186" y="16853"/>
                        <a:pt x="26153" y="16119"/>
                      </a:cubicBezTo>
                      <a:cubicBezTo>
                        <a:pt x="26119" y="15385"/>
                        <a:pt x="25919" y="14684"/>
                        <a:pt x="25452" y="14084"/>
                      </a:cubicBezTo>
                      <a:cubicBezTo>
                        <a:pt x="25018" y="13517"/>
                        <a:pt x="23717" y="12950"/>
                        <a:pt x="23017" y="12950"/>
                      </a:cubicBezTo>
                      <a:cubicBezTo>
                        <a:pt x="22283" y="12950"/>
                        <a:pt x="20982" y="13550"/>
                        <a:pt x="20515" y="14084"/>
                      </a:cubicBezTo>
                      <a:cubicBezTo>
                        <a:pt x="20082" y="14684"/>
                        <a:pt x="19848" y="15418"/>
                        <a:pt x="19815" y="16119"/>
                      </a:cubicBezTo>
                      <a:cubicBezTo>
                        <a:pt x="19781" y="16853"/>
                        <a:pt x="19915" y="17586"/>
                        <a:pt x="19981" y="18287"/>
                      </a:cubicBezTo>
                      <a:cubicBezTo>
                        <a:pt x="20148" y="19288"/>
                        <a:pt x="20282" y="20355"/>
                        <a:pt x="20815" y="21222"/>
                      </a:cubicBezTo>
                      <a:cubicBezTo>
                        <a:pt x="20949" y="21423"/>
                        <a:pt x="21082" y="21589"/>
                        <a:pt x="21249" y="21756"/>
                      </a:cubicBezTo>
                      <a:lnTo>
                        <a:pt x="21249" y="24225"/>
                      </a:lnTo>
                      <a:cubicBezTo>
                        <a:pt x="20949" y="24124"/>
                        <a:pt x="20682" y="24058"/>
                        <a:pt x="20582" y="23958"/>
                      </a:cubicBezTo>
                      <a:cubicBezTo>
                        <a:pt x="20115" y="23624"/>
                        <a:pt x="19748" y="23190"/>
                        <a:pt x="19414" y="22723"/>
                      </a:cubicBezTo>
                      <a:cubicBezTo>
                        <a:pt x="17980" y="20889"/>
                        <a:pt x="16846" y="19121"/>
                        <a:pt x="15512" y="17220"/>
                      </a:cubicBezTo>
                      <a:cubicBezTo>
                        <a:pt x="13844" y="14851"/>
                        <a:pt x="12209" y="12416"/>
                        <a:pt x="10608" y="10048"/>
                      </a:cubicBezTo>
                      <a:cubicBezTo>
                        <a:pt x="10208" y="9447"/>
                        <a:pt x="9808" y="8847"/>
                        <a:pt x="9374" y="8246"/>
                      </a:cubicBezTo>
                      <a:cubicBezTo>
                        <a:pt x="9007" y="7679"/>
                        <a:pt x="8473" y="7079"/>
                        <a:pt x="8173" y="6445"/>
                      </a:cubicBezTo>
                      <a:cubicBezTo>
                        <a:pt x="7973" y="6012"/>
                        <a:pt x="8140" y="5378"/>
                        <a:pt x="8006" y="4877"/>
                      </a:cubicBezTo>
                      <a:cubicBezTo>
                        <a:pt x="7839" y="4277"/>
                        <a:pt x="7539" y="3710"/>
                        <a:pt x="7206" y="3176"/>
                      </a:cubicBezTo>
                      <a:cubicBezTo>
                        <a:pt x="7172" y="3109"/>
                        <a:pt x="7172" y="3076"/>
                        <a:pt x="7139" y="3043"/>
                      </a:cubicBezTo>
                      <a:cubicBezTo>
                        <a:pt x="6639" y="2175"/>
                        <a:pt x="6005" y="1342"/>
                        <a:pt x="5805" y="341"/>
                      </a:cubicBezTo>
                      <a:cubicBezTo>
                        <a:pt x="5766" y="317"/>
                        <a:pt x="5721" y="307"/>
                        <a:pt x="5675" y="307"/>
                      </a:cubicBezTo>
                      <a:cubicBezTo>
                        <a:pt x="5524" y="307"/>
                        <a:pt x="5355" y="421"/>
                        <a:pt x="5304" y="574"/>
                      </a:cubicBezTo>
                      <a:cubicBezTo>
                        <a:pt x="5171" y="774"/>
                        <a:pt x="5238" y="1008"/>
                        <a:pt x="5304" y="1208"/>
                      </a:cubicBezTo>
                      <a:cubicBezTo>
                        <a:pt x="5371" y="1408"/>
                        <a:pt x="5471" y="1575"/>
                        <a:pt x="5538" y="1775"/>
                      </a:cubicBezTo>
                      <a:cubicBezTo>
                        <a:pt x="5638" y="2009"/>
                        <a:pt x="5738" y="2242"/>
                        <a:pt x="5605" y="2409"/>
                      </a:cubicBezTo>
                      <a:cubicBezTo>
                        <a:pt x="4937" y="1708"/>
                        <a:pt x="4270" y="1008"/>
                        <a:pt x="3503" y="374"/>
                      </a:cubicBezTo>
                      <a:cubicBezTo>
                        <a:pt x="3436" y="274"/>
                        <a:pt x="3303" y="207"/>
                        <a:pt x="3169" y="174"/>
                      </a:cubicBezTo>
                      <a:cubicBezTo>
                        <a:pt x="3109" y="144"/>
                        <a:pt x="3043" y="128"/>
                        <a:pt x="2981" y="128"/>
                      </a:cubicBezTo>
                      <a:cubicBezTo>
                        <a:pt x="2906" y="128"/>
                        <a:pt x="2839" y="152"/>
                        <a:pt x="2803" y="207"/>
                      </a:cubicBezTo>
                      <a:cubicBezTo>
                        <a:pt x="2669" y="274"/>
                        <a:pt x="2636" y="541"/>
                        <a:pt x="2702" y="608"/>
                      </a:cubicBezTo>
                      <a:cubicBezTo>
                        <a:pt x="2290" y="250"/>
                        <a:pt x="1719" y="6"/>
                        <a:pt x="1157" y="6"/>
                      </a:cubicBezTo>
                      <a:cubicBezTo>
                        <a:pt x="1038" y="6"/>
                        <a:pt x="918" y="17"/>
                        <a:pt x="801" y="41"/>
                      </a:cubicBezTo>
                      <a:cubicBezTo>
                        <a:pt x="534" y="274"/>
                        <a:pt x="501" y="875"/>
                        <a:pt x="801" y="1108"/>
                      </a:cubicBezTo>
                      <a:cubicBezTo>
                        <a:pt x="634" y="1008"/>
                        <a:pt x="468" y="908"/>
                        <a:pt x="267" y="908"/>
                      </a:cubicBezTo>
                      <a:cubicBezTo>
                        <a:pt x="34" y="908"/>
                        <a:pt x="1" y="1175"/>
                        <a:pt x="34" y="1375"/>
                      </a:cubicBezTo>
                      <a:cubicBezTo>
                        <a:pt x="1001" y="2009"/>
                        <a:pt x="2102" y="2576"/>
                        <a:pt x="2836" y="3410"/>
                      </a:cubicBezTo>
                      <a:cubicBezTo>
                        <a:pt x="3837" y="4510"/>
                        <a:pt x="5304" y="5545"/>
                        <a:pt x="5871" y="6912"/>
                      </a:cubicBezTo>
                      <a:cubicBezTo>
                        <a:pt x="7306" y="10381"/>
                        <a:pt x="9374" y="13617"/>
                        <a:pt x="11942" y="16386"/>
                      </a:cubicBezTo>
                      <a:cubicBezTo>
                        <a:pt x="13477" y="18087"/>
                        <a:pt x="14311" y="20255"/>
                        <a:pt x="15011" y="22523"/>
                      </a:cubicBezTo>
                      <a:cubicBezTo>
                        <a:pt x="15645" y="24458"/>
                        <a:pt x="16145" y="26560"/>
                        <a:pt x="16979" y="28428"/>
                      </a:cubicBezTo>
                      <a:cubicBezTo>
                        <a:pt x="17847" y="30429"/>
                        <a:pt x="17613" y="32697"/>
                        <a:pt x="18047" y="34765"/>
                      </a:cubicBezTo>
                      <a:cubicBezTo>
                        <a:pt x="18314" y="35933"/>
                        <a:pt x="18681" y="36934"/>
                        <a:pt x="18681" y="38135"/>
                      </a:cubicBezTo>
                      <a:cubicBezTo>
                        <a:pt x="18647" y="39369"/>
                        <a:pt x="18480" y="40570"/>
                        <a:pt x="18280" y="41737"/>
                      </a:cubicBezTo>
                      <a:cubicBezTo>
                        <a:pt x="17813" y="44105"/>
                        <a:pt x="17213" y="46541"/>
                        <a:pt x="16979" y="48942"/>
                      </a:cubicBezTo>
                      <a:cubicBezTo>
                        <a:pt x="16679" y="51344"/>
                        <a:pt x="16712" y="53846"/>
                        <a:pt x="17513" y="56214"/>
                      </a:cubicBezTo>
                      <a:cubicBezTo>
                        <a:pt x="20315" y="64487"/>
                        <a:pt x="18981" y="73560"/>
                        <a:pt x="20715" y="82133"/>
                      </a:cubicBezTo>
                      <a:lnTo>
                        <a:pt x="25452" y="82133"/>
                      </a:lnTo>
                      <a:cubicBezTo>
                        <a:pt x="27187" y="73560"/>
                        <a:pt x="25852" y="64487"/>
                        <a:pt x="28654" y="56214"/>
                      </a:cubicBezTo>
                      <a:cubicBezTo>
                        <a:pt x="29388" y="53879"/>
                        <a:pt x="29488" y="51377"/>
                        <a:pt x="29188" y="48942"/>
                      </a:cubicBezTo>
                      <a:cubicBezTo>
                        <a:pt x="28888" y="46541"/>
                        <a:pt x="28354" y="44139"/>
                        <a:pt x="27887" y="41737"/>
                      </a:cubicBezTo>
                      <a:cubicBezTo>
                        <a:pt x="27654" y="40570"/>
                        <a:pt x="27487" y="39335"/>
                        <a:pt x="27487" y="38135"/>
                      </a:cubicBezTo>
                      <a:cubicBezTo>
                        <a:pt x="27487" y="36934"/>
                        <a:pt x="27854" y="35933"/>
                        <a:pt x="28121" y="34765"/>
                      </a:cubicBezTo>
                      <a:cubicBezTo>
                        <a:pt x="28554" y="32697"/>
                        <a:pt x="28321" y="30429"/>
                        <a:pt x="29188" y="28428"/>
                      </a:cubicBezTo>
                      <a:cubicBezTo>
                        <a:pt x="30956" y="24425"/>
                        <a:pt x="31290" y="19588"/>
                        <a:pt x="34258" y="16386"/>
                      </a:cubicBezTo>
                      <a:cubicBezTo>
                        <a:pt x="36827" y="13617"/>
                        <a:pt x="38862" y="10415"/>
                        <a:pt x="40296" y="6912"/>
                      </a:cubicBezTo>
                      <a:cubicBezTo>
                        <a:pt x="40863" y="5545"/>
                        <a:pt x="42331" y="4510"/>
                        <a:pt x="43331" y="3410"/>
                      </a:cubicBezTo>
                      <a:cubicBezTo>
                        <a:pt x="44132" y="2576"/>
                        <a:pt x="45199" y="2009"/>
                        <a:pt x="46133" y="1375"/>
                      </a:cubicBezTo>
                      <a:cubicBezTo>
                        <a:pt x="46167" y="1208"/>
                        <a:pt x="46133" y="941"/>
                        <a:pt x="45700" y="908"/>
                      </a:cubicBezTo>
                      <a:cubicBezTo>
                        <a:pt x="45500" y="908"/>
                        <a:pt x="45333" y="1008"/>
                        <a:pt x="45166" y="1108"/>
                      </a:cubicBezTo>
                      <a:cubicBezTo>
                        <a:pt x="45400" y="875"/>
                        <a:pt x="45400" y="341"/>
                        <a:pt x="45166" y="41"/>
                      </a:cubicBezTo>
                      <a:cubicBezTo>
                        <a:pt x="45031" y="14"/>
                        <a:pt x="44892" y="0"/>
                        <a:pt x="447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5"/>
                <p:cNvSpPr/>
                <p:nvPr/>
              </p:nvSpPr>
              <p:spPr>
                <a:xfrm>
                  <a:off x="3569375" y="2555600"/>
                  <a:ext cx="229375" cy="1490275"/>
                </a:xfrm>
                <a:custGeom>
                  <a:rect b="b" l="l" r="r" t="t"/>
                  <a:pathLst>
                    <a:path extrusionOk="0" h="59611" w="9175">
                      <a:moveTo>
                        <a:pt x="1" y="1"/>
                      </a:moveTo>
                      <a:lnTo>
                        <a:pt x="1" y="1"/>
                      </a:lnTo>
                      <a:cubicBezTo>
                        <a:pt x="601" y="1969"/>
                        <a:pt x="1102" y="4037"/>
                        <a:pt x="1936" y="5905"/>
                      </a:cubicBezTo>
                      <a:cubicBezTo>
                        <a:pt x="2836" y="7906"/>
                        <a:pt x="2569" y="10175"/>
                        <a:pt x="3036" y="12243"/>
                      </a:cubicBezTo>
                      <a:cubicBezTo>
                        <a:pt x="3270" y="13410"/>
                        <a:pt x="3670" y="14411"/>
                        <a:pt x="3670" y="15645"/>
                      </a:cubicBezTo>
                      <a:cubicBezTo>
                        <a:pt x="3604" y="16846"/>
                        <a:pt x="3437" y="18047"/>
                        <a:pt x="3237" y="19214"/>
                      </a:cubicBezTo>
                      <a:cubicBezTo>
                        <a:pt x="2770" y="21583"/>
                        <a:pt x="2203" y="24018"/>
                        <a:pt x="1936" y="26420"/>
                      </a:cubicBezTo>
                      <a:cubicBezTo>
                        <a:pt x="1669" y="28855"/>
                        <a:pt x="1702" y="31356"/>
                        <a:pt x="2503" y="33691"/>
                      </a:cubicBezTo>
                      <a:cubicBezTo>
                        <a:pt x="5271" y="41997"/>
                        <a:pt x="3937" y="51037"/>
                        <a:pt x="5705" y="59610"/>
                      </a:cubicBezTo>
                      <a:lnTo>
                        <a:pt x="6772" y="59610"/>
                      </a:lnTo>
                      <a:cubicBezTo>
                        <a:pt x="6606" y="52605"/>
                        <a:pt x="9174" y="44733"/>
                        <a:pt x="5905" y="38595"/>
                      </a:cubicBezTo>
                      <a:cubicBezTo>
                        <a:pt x="3237" y="33658"/>
                        <a:pt x="2569" y="27587"/>
                        <a:pt x="4104" y="22183"/>
                      </a:cubicBezTo>
                      <a:cubicBezTo>
                        <a:pt x="4671" y="20082"/>
                        <a:pt x="5572" y="18047"/>
                        <a:pt x="5405" y="15912"/>
                      </a:cubicBezTo>
                      <a:cubicBezTo>
                        <a:pt x="5338" y="14511"/>
                        <a:pt x="4771" y="13177"/>
                        <a:pt x="4571" y="11809"/>
                      </a:cubicBezTo>
                      <a:cubicBezTo>
                        <a:pt x="4371" y="10408"/>
                        <a:pt x="4538" y="9040"/>
                        <a:pt x="4337" y="7673"/>
                      </a:cubicBezTo>
                      <a:cubicBezTo>
                        <a:pt x="3870" y="4704"/>
                        <a:pt x="1936" y="2236"/>
                        <a:pt x="1" y="1"/>
                      </a:cubicBezTo>
                      <a:close/>
                    </a:path>
                  </a:pathLst>
                </a:custGeom>
                <a:solidFill>
                  <a:srgbClr val="F9C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5"/>
                <p:cNvSpPr/>
                <p:nvPr/>
              </p:nvSpPr>
              <p:spPr>
                <a:xfrm>
                  <a:off x="3496000" y="4045850"/>
                  <a:ext cx="549575" cy="246850"/>
                </a:xfrm>
                <a:custGeom>
                  <a:rect b="b" l="l" r="r" t="t"/>
                  <a:pathLst>
                    <a:path extrusionOk="0" h="9874" w="21983">
                      <a:moveTo>
                        <a:pt x="1" y="0"/>
                      </a:moveTo>
                      <a:lnTo>
                        <a:pt x="1" y="9874"/>
                      </a:lnTo>
                      <a:lnTo>
                        <a:pt x="21983" y="9874"/>
                      </a:lnTo>
                      <a:lnTo>
                        <a:pt x="219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5"/>
                <p:cNvSpPr/>
                <p:nvPr/>
              </p:nvSpPr>
              <p:spPr>
                <a:xfrm>
                  <a:off x="3400100" y="4293525"/>
                  <a:ext cx="740550" cy="135100"/>
                </a:xfrm>
                <a:custGeom>
                  <a:rect b="b" l="l" r="r" t="t"/>
                  <a:pathLst>
                    <a:path extrusionOk="0" h="5404" w="29622">
                      <a:moveTo>
                        <a:pt x="3837" y="0"/>
                      </a:moveTo>
                      <a:cubicBezTo>
                        <a:pt x="0" y="0"/>
                        <a:pt x="367" y="5404"/>
                        <a:pt x="367" y="5404"/>
                      </a:cubicBezTo>
                      <a:lnTo>
                        <a:pt x="29321" y="5404"/>
                      </a:lnTo>
                      <a:cubicBezTo>
                        <a:pt x="29288" y="5404"/>
                        <a:pt x="29622" y="0"/>
                        <a:pt x="25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5"/>
                <p:cNvSpPr/>
                <p:nvPr/>
              </p:nvSpPr>
              <p:spPr>
                <a:xfrm>
                  <a:off x="3225800" y="1172125"/>
                  <a:ext cx="1088300" cy="1088300"/>
                </a:xfrm>
                <a:custGeom>
                  <a:rect b="b" l="l" r="r" t="t"/>
                  <a:pathLst>
                    <a:path extrusionOk="0" h="43532" w="43532">
                      <a:moveTo>
                        <a:pt x="21783" y="2769"/>
                      </a:moveTo>
                      <a:cubicBezTo>
                        <a:pt x="25019" y="2769"/>
                        <a:pt x="27654" y="5371"/>
                        <a:pt x="27654" y="8640"/>
                      </a:cubicBezTo>
                      <a:cubicBezTo>
                        <a:pt x="27654" y="11875"/>
                        <a:pt x="25019" y="14510"/>
                        <a:pt x="21783" y="14510"/>
                      </a:cubicBezTo>
                      <a:cubicBezTo>
                        <a:pt x="18514" y="14510"/>
                        <a:pt x="15912" y="11875"/>
                        <a:pt x="15912" y="8640"/>
                      </a:cubicBezTo>
                      <a:cubicBezTo>
                        <a:pt x="15912" y="5371"/>
                        <a:pt x="18514" y="2769"/>
                        <a:pt x="21783" y="2769"/>
                      </a:cubicBezTo>
                      <a:close/>
                      <a:moveTo>
                        <a:pt x="10634" y="8869"/>
                      </a:moveTo>
                      <a:cubicBezTo>
                        <a:pt x="11710" y="8869"/>
                        <a:pt x="12800" y="9161"/>
                        <a:pt x="13777" y="9774"/>
                      </a:cubicBezTo>
                      <a:cubicBezTo>
                        <a:pt x="16513" y="11508"/>
                        <a:pt x="17347" y="15144"/>
                        <a:pt x="15645" y="17880"/>
                      </a:cubicBezTo>
                      <a:cubicBezTo>
                        <a:pt x="14518" y="19679"/>
                        <a:pt x="12587" y="20661"/>
                        <a:pt x="10614" y="20661"/>
                      </a:cubicBezTo>
                      <a:cubicBezTo>
                        <a:pt x="9551" y="20661"/>
                        <a:pt x="8475" y="20376"/>
                        <a:pt x="7506" y="19781"/>
                      </a:cubicBezTo>
                      <a:cubicBezTo>
                        <a:pt x="4738" y="18046"/>
                        <a:pt x="3904" y="14444"/>
                        <a:pt x="5638" y="11642"/>
                      </a:cubicBezTo>
                      <a:cubicBezTo>
                        <a:pt x="6739" y="9851"/>
                        <a:pt x="8663" y="8869"/>
                        <a:pt x="10634" y="8869"/>
                      </a:cubicBezTo>
                      <a:close/>
                      <a:moveTo>
                        <a:pt x="33431" y="10102"/>
                      </a:moveTo>
                      <a:cubicBezTo>
                        <a:pt x="35610" y="10102"/>
                        <a:pt x="37696" y="11306"/>
                        <a:pt x="38695" y="13376"/>
                      </a:cubicBezTo>
                      <a:cubicBezTo>
                        <a:pt x="40163" y="16312"/>
                        <a:pt x="38962" y="19848"/>
                        <a:pt x="36027" y="21315"/>
                      </a:cubicBezTo>
                      <a:cubicBezTo>
                        <a:pt x="35197" y="21716"/>
                        <a:pt x="34315" y="21907"/>
                        <a:pt x="33445" y="21907"/>
                      </a:cubicBezTo>
                      <a:cubicBezTo>
                        <a:pt x="31274" y="21907"/>
                        <a:pt x="29178" y="20719"/>
                        <a:pt x="28154" y="18647"/>
                      </a:cubicBezTo>
                      <a:cubicBezTo>
                        <a:pt x="26720" y="15678"/>
                        <a:pt x="27921" y="12175"/>
                        <a:pt x="30823" y="10708"/>
                      </a:cubicBezTo>
                      <a:cubicBezTo>
                        <a:pt x="31664" y="10296"/>
                        <a:pt x="32555" y="10102"/>
                        <a:pt x="33431" y="10102"/>
                      </a:cubicBezTo>
                      <a:close/>
                      <a:moveTo>
                        <a:pt x="21783" y="17813"/>
                      </a:moveTo>
                      <a:cubicBezTo>
                        <a:pt x="23418" y="17813"/>
                        <a:pt x="24685" y="19147"/>
                        <a:pt x="24685" y="20715"/>
                      </a:cubicBezTo>
                      <a:cubicBezTo>
                        <a:pt x="24685" y="22349"/>
                        <a:pt x="23418" y="23650"/>
                        <a:pt x="21783" y="23650"/>
                      </a:cubicBezTo>
                      <a:cubicBezTo>
                        <a:pt x="20149" y="23650"/>
                        <a:pt x="18848" y="22349"/>
                        <a:pt x="18848" y="20715"/>
                      </a:cubicBezTo>
                      <a:cubicBezTo>
                        <a:pt x="18848" y="19114"/>
                        <a:pt x="20149" y="17813"/>
                        <a:pt x="21783" y="17813"/>
                      </a:cubicBezTo>
                      <a:close/>
                      <a:moveTo>
                        <a:pt x="10169" y="21975"/>
                      </a:moveTo>
                      <a:cubicBezTo>
                        <a:pt x="12321" y="21975"/>
                        <a:pt x="14379" y="23142"/>
                        <a:pt x="15412" y="25185"/>
                      </a:cubicBezTo>
                      <a:cubicBezTo>
                        <a:pt x="16913" y="28120"/>
                        <a:pt x="15745" y="31656"/>
                        <a:pt x="12810" y="33124"/>
                      </a:cubicBezTo>
                      <a:cubicBezTo>
                        <a:pt x="11968" y="33540"/>
                        <a:pt x="11069" y="33737"/>
                        <a:pt x="10183" y="33737"/>
                      </a:cubicBezTo>
                      <a:cubicBezTo>
                        <a:pt x="8016" y="33737"/>
                        <a:pt x="5922" y="32558"/>
                        <a:pt x="4904" y="30522"/>
                      </a:cubicBezTo>
                      <a:cubicBezTo>
                        <a:pt x="3437" y="27620"/>
                        <a:pt x="4604" y="24051"/>
                        <a:pt x="7473" y="22616"/>
                      </a:cubicBezTo>
                      <a:cubicBezTo>
                        <a:pt x="8342" y="22182"/>
                        <a:pt x="9264" y="21975"/>
                        <a:pt x="10169" y="21975"/>
                      </a:cubicBezTo>
                      <a:close/>
                      <a:moveTo>
                        <a:pt x="32962" y="23051"/>
                      </a:moveTo>
                      <a:cubicBezTo>
                        <a:pt x="34065" y="23051"/>
                        <a:pt x="35177" y="23362"/>
                        <a:pt x="36160" y="24017"/>
                      </a:cubicBezTo>
                      <a:cubicBezTo>
                        <a:pt x="38929" y="25819"/>
                        <a:pt x="39662" y="29421"/>
                        <a:pt x="37861" y="32190"/>
                      </a:cubicBezTo>
                      <a:cubicBezTo>
                        <a:pt x="36737" y="33908"/>
                        <a:pt x="34843" y="34858"/>
                        <a:pt x="32910" y="34858"/>
                      </a:cubicBezTo>
                      <a:cubicBezTo>
                        <a:pt x="31804" y="34858"/>
                        <a:pt x="30684" y="34547"/>
                        <a:pt x="29689" y="33891"/>
                      </a:cubicBezTo>
                      <a:cubicBezTo>
                        <a:pt x="26987" y="32123"/>
                        <a:pt x="26186" y="28454"/>
                        <a:pt x="27987" y="25718"/>
                      </a:cubicBezTo>
                      <a:cubicBezTo>
                        <a:pt x="29133" y="24000"/>
                        <a:pt x="31034" y="23051"/>
                        <a:pt x="32962" y="23051"/>
                      </a:cubicBezTo>
                      <a:close/>
                      <a:moveTo>
                        <a:pt x="21783" y="29054"/>
                      </a:moveTo>
                      <a:cubicBezTo>
                        <a:pt x="25019" y="29054"/>
                        <a:pt x="27654" y="31689"/>
                        <a:pt x="27654" y="34958"/>
                      </a:cubicBezTo>
                      <a:cubicBezTo>
                        <a:pt x="27687" y="38161"/>
                        <a:pt x="25019" y="40829"/>
                        <a:pt x="21783" y="40829"/>
                      </a:cubicBezTo>
                      <a:cubicBezTo>
                        <a:pt x="18514" y="40829"/>
                        <a:pt x="15912" y="38194"/>
                        <a:pt x="15912" y="34958"/>
                      </a:cubicBezTo>
                      <a:cubicBezTo>
                        <a:pt x="15912" y="31689"/>
                        <a:pt x="18514" y="29054"/>
                        <a:pt x="21783" y="29054"/>
                      </a:cubicBezTo>
                      <a:close/>
                      <a:moveTo>
                        <a:pt x="21783" y="0"/>
                      </a:moveTo>
                      <a:cubicBezTo>
                        <a:pt x="9774" y="0"/>
                        <a:pt x="1" y="9774"/>
                        <a:pt x="1" y="21782"/>
                      </a:cubicBezTo>
                      <a:cubicBezTo>
                        <a:pt x="1" y="33791"/>
                        <a:pt x="9741" y="43531"/>
                        <a:pt x="21783" y="43531"/>
                      </a:cubicBezTo>
                      <a:cubicBezTo>
                        <a:pt x="33825" y="43531"/>
                        <a:pt x="43532" y="33824"/>
                        <a:pt x="43532" y="21782"/>
                      </a:cubicBezTo>
                      <a:cubicBezTo>
                        <a:pt x="43532" y="9707"/>
                        <a:pt x="33792" y="0"/>
                        <a:pt x="217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5"/>
                <p:cNvSpPr/>
                <p:nvPr/>
              </p:nvSpPr>
              <p:spPr>
                <a:xfrm>
                  <a:off x="3375925" y="1172125"/>
                  <a:ext cx="938175" cy="937350"/>
                </a:xfrm>
                <a:custGeom>
                  <a:rect b="b" l="l" r="r" t="t"/>
                  <a:pathLst>
                    <a:path extrusionOk="0" h="37494" w="37527">
                      <a:moveTo>
                        <a:pt x="15778" y="0"/>
                      </a:moveTo>
                      <a:cubicBezTo>
                        <a:pt x="9574" y="0"/>
                        <a:pt x="3970" y="2602"/>
                        <a:pt x="0" y="6772"/>
                      </a:cubicBezTo>
                      <a:cubicBezTo>
                        <a:pt x="3936" y="3036"/>
                        <a:pt x="9173" y="767"/>
                        <a:pt x="14977" y="767"/>
                      </a:cubicBezTo>
                      <a:cubicBezTo>
                        <a:pt x="26986" y="767"/>
                        <a:pt x="36760" y="10508"/>
                        <a:pt x="36760" y="22516"/>
                      </a:cubicBezTo>
                      <a:cubicBezTo>
                        <a:pt x="36760" y="28320"/>
                        <a:pt x="34458" y="33624"/>
                        <a:pt x="30755" y="37494"/>
                      </a:cubicBezTo>
                      <a:cubicBezTo>
                        <a:pt x="34925" y="33524"/>
                        <a:pt x="37494" y="27953"/>
                        <a:pt x="37494" y="21716"/>
                      </a:cubicBezTo>
                      <a:cubicBezTo>
                        <a:pt x="37527" y="9774"/>
                        <a:pt x="27787" y="0"/>
                        <a:pt x="15778" y="0"/>
                      </a:cubicBezTo>
                      <a:close/>
                    </a:path>
                  </a:pathLst>
                </a:custGeom>
                <a:solidFill>
                  <a:srgbClr val="F9C9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5"/>
                <p:cNvSpPr/>
                <p:nvPr/>
              </p:nvSpPr>
              <p:spPr>
                <a:xfrm>
                  <a:off x="3582725" y="4045850"/>
                  <a:ext cx="88425" cy="246850"/>
                </a:xfrm>
                <a:custGeom>
                  <a:rect b="b" l="l" r="r" t="t"/>
                  <a:pathLst>
                    <a:path extrusionOk="0" h="9874" w="3537">
                      <a:moveTo>
                        <a:pt x="1" y="0"/>
                      </a:moveTo>
                      <a:lnTo>
                        <a:pt x="1" y="9874"/>
                      </a:lnTo>
                      <a:lnTo>
                        <a:pt x="3537" y="9874"/>
                      </a:lnTo>
                      <a:lnTo>
                        <a:pt x="35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5"/>
                <p:cNvSpPr/>
                <p:nvPr/>
              </p:nvSpPr>
              <p:spPr>
                <a:xfrm>
                  <a:off x="3505175" y="4293525"/>
                  <a:ext cx="149300" cy="135100"/>
                </a:xfrm>
                <a:custGeom>
                  <a:rect b="b" l="l" r="r" t="t"/>
                  <a:pathLst>
                    <a:path extrusionOk="0" h="5404" w="5972">
                      <a:moveTo>
                        <a:pt x="2269" y="0"/>
                      </a:moveTo>
                      <a:cubicBezTo>
                        <a:pt x="1802" y="167"/>
                        <a:pt x="1435" y="434"/>
                        <a:pt x="1101" y="834"/>
                      </a:cubicBezTo>
                      <a:cubicBezTo>
                        <a:pt x="534" y="1434"/>
                        <a:pt x="267" y="2335"/>
                        <a:pt x="134" y="3169"/>
                      </a:cubicBezTo>
                      <a:cubicBezTo>
                        <a:pt x="0" y="3903"/>
                        <a:pt x="0" y="4670"/>
                        <a:pt x="67" y="5404"/>
                      </a:cubicBezTo>
                      <a:lnTo>
                        <a:pt x="4137" y="5404"/>
                      </a:lnTo>
                      <a:cubicBezTo>
                        <a:pt x="4237" y="4670"/>
                        <a:pt x="4170" y="3903"/>
                        <a:pt x="4237" y="3202"/>
                      </a:cubicBezTo>
                      <a:cubicBezTo>
                        <a:pt x="4270" y="2435"/>
                        <a:pt x="4404" y="1601"/>
                        <a:pt x="4804" y="1001"/>
                      </a:cubicBezTo>
                      <a:cubicBezTo>
                        <a:pt x="5071" y="567"/>
                        <a:pt x="5504" y="167"/>
                        <a:pt x="59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5" name="Google Shape;7985;p75"/>
              <p:cNvSpPr/>
              <p:nvPr/>
            </p:nvSpPr>
            <p:spPr>
              <a:xfrm>
                <a:off x="5845990" y="3547707"/>
                <a:ext cx="202130" cy="126326"/>
              </a:xfrm>
              <a:custGeom>
                <a:rect b="b" l="l" r="r" t="t"/>
                <a:pathLst>
                  <a:path extrusionOk="0" h="5731" w="9170">
                    <a:moveTo>
                      <a:pt x="0" y="0"/>
                    </a:moveTo>
                    <a:cubicBezTo>
                      <a:pt x="3919" y="5139"/>
                      <a:pt x="9169" y="5731"/>
                      <a:pt x="9169" y="5731"/>
                    </a:cubicBezTo>
                    <a:lnTo>
                      <a:pt x="8910" y="5213"/>
                    </a:lnTo>
                    <a:cubicBezTo>
                      <a:pt x="3587" y="3882"/>
                      <a:pt x="777" y="37"/>
                      <a:pt x="777" y="37"/>
                    </a:cubicBezTo>
                    <a:lnTo>
                      <a:pt x="0" y="0"/>
                    </a:lnTo>
                    <a:close/>
                  </a:path>
                </a:pathLst>
              </a:custGeom>
              <a:solidFill>
                <a:srgbClr val="D68E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5"/>
              <p:cNvSpPr/>
              <p:nvPr/>
            </p:nvSpPr>
            <p:spPr>
              <a:xfrm>
                <a:off x="5788944" y="3645487"/>
                <a:ext cx="197236" cy="130403"/>
              </a:xfrm>
              <a:custGeom>
                <a:rect b="b" l="l" r="r" t="t"/>
                <a:pathLst>
                  <a:path extrusionOk="0" h="5916" w="8948">
                    <a:moveTo>
                      <a:pt x="74" y="1"/>
                    </a:moveTo>
                    <a:lnTo>
                      <a:pt x="1" y="407"/>
                    </a:lnTo>
                    <a:cubicBezTo>
                      <a:pt x="3069" y="4770"/>
                      <a:pt x="8615" y="5916"/>
                      <a:pt x="8615" y="5916"/>
                    </a:cubicBezTo>
                    <a:lnTo>
                      <a:pt x="8947" y="5620"/>
                    </a:lnTo>
                    <a:cubicBezTo>
                      <a:pt x="2847" y="3883"/>
                      <a:pt x="74" y="1"/>
                      <a:pt x="74" y="1"/>
                    </a:cubicBezTo>
                    <a:close/>
                  </a:path>
                </a:pathLst>
              </a:custGeom>
              <a:solidFill>
                <a:srgbClr val="D68E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5"/>
              <p:cNvSpPr/>
              <p:nvPr/>
            </p:nvSpPr>
            <p:spPr>
              <a:xfrm>
                <a:off x="5752398" y="3444459"/>
                <a:ext cx="307118" cy="200300"/>
              </a:xfrm>
              <a:custGeom>
                <a:rect b="b" l="l" r="r" t="t"/>
                <a:pathLst>
                  <a:path extrusionOk="0" h="9087" w="13933">
                    <a:moveTo>
                      <a:pt x="3977" y="1"/>
                    </a:moveTo>
                    <a:cubicBezTo>
                      <a:pt x="1" y="1"/>
                      <a:pt x="1880" y="4684"/>
                      <a:pt x="1880" y="4684"/>
                    </a:cubicBezTo>
                    <a:lnTo>
                      <a:pt x="7759" y="8751"/>
                    </a:lnTo>
                    <a:cubicBezTo>
                      <a:pt x="8135" y="8998"/>
                      <a:pt x="8543" y="9086"/>
                      <a:pt x="8933" y="9086"/>
                    </a:cubicBezTo>
                    <a:cubicBezTo>
                      <a:pt x="9880" y="9086"/>
                      <a:pt x="10716" y="8566"/>
                      <a:pt x="10716" y="8566"/>
                    </a:cubicBezTo>
                    <a:cubicBezTo>
                      <a:pt x="13933" y="5682"/>
                      <a:pt x="5282" y="137"/>
                      <a:pt x="5282" y="137"/>
                    </a:cubicBezTo>
                    <a:cubicBezTo>
                      <a:pt x="4789" y="43"/>
                      <a:pt x="4356" y="1"/>
                      <a:pt x="3977" y="1"/>
                    </a:cubicBez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5"/>
              <p:cNvSpPr/>
              <p:nvPr/>
            </p:nvSpPr>
            <p:spPr>
              <a:xfrm>
                <a:off x="5741046" y="3433857"/>
                <a:ext cx="307074" cy="199837"/>
              </a:xfrm>
              <a:custGeom>
                <a:rect b="b" l="l" r="r" t="t"/>
                <a:pathLst>
                  <a:path extrusionOk="0" h="9066" w="13931">
                    <a:moveTo>
                      <a:pt x="3996" y="0"/>
                    </a:moveTo>
                    <a:cubicBezTo>
                      <a:pt x="0" y="0"/>
                      <a:pt x="1878" y="4648"/>
                      <a:pt x="1878" y="4648"/>
                    </a:cubicBezTo>
                    <a:lnTo>
                      <a:pt x="7756" y="8714"/>
                    </a:lnTo>
                    <a:cubicBezTo>
                      <a:pt x="8135" y="8974"/>
                      <a:pt x="8545" y="9066"/>
                      <a:pt x="8936" y="9066"/>
                    </a:cubicBezTo>
                    <a:cubicBezTo>
                      <a:pt x="9881" y="9066"/>
                      <a:pt x="10714" y="8529"/>
                      <a:pt x="10714" y="8529"/>
                    </a:cubicBezTo>
                    <a:cubicBezTo>
                      <a:pt x="13930" y="5683"/>
                      <a:pt x="5316" y="137"/>
                      <a:pt x="5316" y="137"/>
                    </a:cubicBezTo>
                    <a:cubicBezTo>
                      <a:pt x="4817" y="43"/>
                      <a:pt x="4379" y="0"/>
                      <a:pt x="3996" y="0"/>
                    </a:cubicBezTo>
                    <a:close/>
                  </a:path>
                </a:pathLst>
              </a:custGeom>
              <a:solidFill>
                <a:srgbClr val="F2B8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5"/>
              <p:cNvSpPr/>
              <p:nvPr/>
            </p:nvSpPr>
            <p:spPr>
              <a:xfrm>
                <a:off x="5801178" y="3390411"/>
                <a:ext cx="99434" cy="10624"/>
              </a:xfrm>
              <a:custGeom>
                <a:rect b="b" l="l" r="r" t="t"/>
                <a:pathLst>
                  <a:path extrusionOk="0" h="482" w="4511">
                    <a:moveTo>
                      <a:pt x="4511" y="481"/>
                    </a:moveTo>
                    <a:lnTo>
                      <a:pt x="0" y="1"/>
                    </a:lnTo>
                    <a:close/>
                  </a:path>
                </a:pathLst>
              </a:custGeom>
              <a:solidFill>
                <a:srgbClr val="F7C8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5"/>
              <p:cNvSpPr/>
              <p:nvPr/>
            </p:nvSpPr>
            <p:spPr>
              <a:xfrm>
                <a:off x="5747681" y="3389177"/>
                <a:ext cx="857850" cy="985697"/>
              </a:xfrm>
              <a:custGeom>
                <a:rect b="b" l="l" r="r" t="t"/>
                <a:pathLst>
                  <a:path extrusionOk="0" h="44718" w="38918">
                    <a:moveTo>
                      <a:pt x="1640" y="1"/>
                    </a:moveTo>
                    <a:cubicBezTo>
                      <a:pt x="1099" y="1"/>
                      <a:pt x="0" y="221"/>
                      <a:pt x="800" y="2164"/>
                    </a:cubicBezTo>
                    <a:cubicBezTo>
                      <a:pt x="800" y="2164"/>
                      <a:pt x="2668" y="6245"/>
                      <a:pt x="8210" y="6245"/>
                    </a:cubicBezTo>
                    <a:cubicBezTo>
                      <a:pt x="8398" y="6245"/>
                      <a:pt x="8590" y="6241"/>
                      <a:pt x="8786" y="6231"/>
                    </a:cubicBezTo>
                    <a:cubicBezTo>
                      <a:pt x="8786" y="6231"/>
                      <a:pt x="10006" y="9004"/>
                      <a:pt x="15478" y="9410"/>
                    </a:cubicBezTo>
                    <a:cubicBezTo>
                      <a:pt x="15478" y="9410"/>
                      <a:pt x="13379" y="16233"/>
                      <a:pt x="9724" y="16233"/>
                    </a:cubicBezTo>
                    <a:cubicBezTo>
                      <a:pt x="9263" y="16233"/>
                      <a:pt x="8778" y="16124"/>
                      <a:pt x="8268" y="15880"/>
                    </a:cubicBezTo>
                    <a:cubicBezTo>
                      <a:pt x="8268" y="15880"/>
                      <a:pt x="5607" y="19762"/>
                      <a:pt x="4276" y="22387"/>
                    </a:cubicBezTo>
                    <a:cubicBezTo>
                      <a:pt x="4276" y="22387"/>
                      <a:pt x="1614" y="28598"/>
                      <a:pt x="5607" y="33811"/>
                    </a:cubicBezTo>
                    <a:cubicBezTo>
                      <a:pt x="5607" y="33811"/>
                      <a:pt x="8712" y="35549"/>
                      <a:pt x="15441" y="36806"/>
                    </a:cubicBezTo>
                    <a:lnTo>
                      <a:pt x="31116" y="44717"/>
                    </a:lnTo>
                    <a:lnTo>
                      <a:pt x="38917" y="27341"/>
                    </a:lnTo>
                    <a:cubicBezTo>
                      <a:pt x="38917" y="27341"/>
                      <a:pt x="29305" y="23903"/>
                      <a:pt x="26199" y="21204"/>
                    </a:cubicBezTo>
                    <a:cubicBezTo>
                      <a:pt x="26199" y="21204"/>
                      <a:pt x="22576" y="18690"/>
                      <a:pt x="22798" y="10224"/>
                    </a:cubicBezTo>
                    <a:cubicBezTo>
                      <a:pt x="22798" y="10224"/>
                      <a:pt x="21023" y="4382"/>
                      <a:pt x="19101" y="3828"/>
                    </a:cubicBezTo>
                    <a:lnTo>
                      <a:pt x="13629" y="1794"/>
                    </a:lnTo>
                    <a:cubicBezTo>
                      <a:pt x="13629" y="1794"/>
                      <a:pt x="10856" y="537"/>
                      <a:pt x="7085" y="390"/>
                    </a:cubicBezTo>
                    <a:cubicBezTo>
                      <a:pt x="7085" y="390"/>
                      <a:pt x="2834" y="316"/>
                      <a:pt x="1910" y="20"/>
                    </a:cubicBezTo>
                    <a:cubicBezTo>
                      <a:pt x="1910" y="20"/>
                      <a:pt x="1799" y="1"/>
                      <a:pt x="1640" y="1"/>
                    </a:cubicBez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5"/>
              <p:cNvSpPr/>
              <p:nvPr/>
            </p:nvSpPr>
            <p:spPr>
              <a:xfrm>
                <a:off x="5759099" y="3389992"/>
                <a:ext cx="848879" cy="985697"/>
              </a:xfrm>
              <a:custGeom>
                <a:rect b="b" l="l" r="r" t="t"/>
                <a:pathLst>
                  <a:path extrusionOk="0" h="44718" w="38511">
                    <a:moveTo>
                      <a:pt x="1639" y="1"/>
                    </a:moveTo>
                    <a:cubicBezTo>
                      <a:pt x="1099" y="1"/>
                      <a:pt x="0" y="221"/>
                      <a:pt x="800" y="2164"/>
                    </a:cubicBezTo>
                    <a:cubicBezTo>
                      <a:pt x="800" y="2164"/>
                      <a:pt x="2633" y="6245"/>
                      <a:pt x="8206" y="6245"/>
                    </a:cubicBezTo>
                    <a:cubicBezTo>
                      <a:pt x="8395" y="6245"/>
                      <a:pt x="8588" y="6241"/>
                      <a:pt x="8786" y="6231"/>
                    </a:cubicBezTo>
                    <a:cubicBezTo>
                      <a:pt x="8786" y="6231"/>
                      <a:pt x="10752" y="8996"/>
                      <a:pt x="13844" y="9877"/>
                    </a:cubicBezTo>
                    <a:lnTo>
                      <a:pt x="13844" y="9877"/>
                    </a:lnTo>
                    <a:cubicBezTo>
                      <a:pt x="13508" y="10051"/>
                      <a:pt x="13154" y="10566"/>
                      <a:pt x="12926" y="11813"/>
                    </a:cubicBezTo>
                    <a:cubicBezTo>
                      <a:pt x="12705" y="12886"/>
                      <a:pt x="13777" y="12923"/>
                      <a:pt x="13444" y="13477"/>
                    </a:cubicBezTo>
                    <a:cubicBezTo>
                      <a:pt x="12613" y="14909"/>
                      <a:pt x="11428" y="16252"/>
                      <a:pt x="9853" y="16252"/>
                    </a:cubicBezTo>
                    <a:cubicBezTo>
                      <a:pt x="9395" y="16252"/>
                      <a:pt x="8904" y="16139"/>
                      <a:pt x="8379" y="15880"/>
                    </a:cubicBezTo>
                    <a:cubicBezTo>
                      <a:pt x="8379" y="15880"/>
                      <a:pt x="5680" y="19762"/>
                      <a:pt x="4349" y="22387"/>
                    </a:cubicBezTo>
                    <a:cubicBezTo>
                      <a:pt x="4349" y="22387"/>
                      <a:pt x="1724" y="28598"/>
                      <a:pt x="5680" y="33811"/>
                    </a:cubicBezTo>
                    <a:cubicBezTo>
                      <a:pt x="5680" y="33811"/>
                      <a:pt x="8786" y="35586"/>
                      <a:pt x="15514" y="36806"/>
                    </a:cubicBezTo>
                    <a:lnTo>
                      <a:pt x="30672" y="44717"/>
                    </a:lnTo>
                    <a:lnTo>
                      <a:pt x="38510" y="27341"/>
                    </a:lnTo>
                    <a:cubicBezTo>
                      <a:pt x="38510" y="27341"/>
                      <a:pt x="32780" y="24753"/>
                      <a:pt x="28935" y="23274"/>
                    </a:cubicBezTo>
                    <a:cubicBezTo>
                      <a:pt x="26753" y="22387"/>
                      <a:pt x="23833" y="20465"/>
                      <a:pt x="23093" y="12035"/>
                    </a:cubicBezTo>
                    <a:cubicBezTo>
                      <a:pt x="22908" y="9817"/>
                      <a:pt x="21910" y="6009"/>
                      <a:pt x="19100" y="4013"/>
                    </a:cubicBezTo>
                    <a:lnTo>
                      <a:pt x="13444" y="1388"/>
                    </a:lnTo>
                    <a:cubicBezTo>
                      <a:pt x="13444" y="1388"/>
                      <a:pt x="12401" y="67"/>
                      <a:pt x="9637" y="67"/>
                    </a:cubicBezTo>
                    <a:cubicBezTo>
                      <a:pt x="8910" y="67"/>
                      <a:pt x="8063" y="158"/>
                      <a:pt x="7085" y="389"/>
                    </a:cubicBezTo>
                    <a:cubicBezTo>
                      <a:pt x="7085" y="389"/>
                      <a:pt x="2833" y="316"/>
                      <a:pt x="1909" y="20"/>
                    </a:cubicBezTo>
                    <a:cubicBezTo>
                      <a:pt x="1909" y="20"/>
                      <a:pt x="1798" y="1"/>
                      <a:pt x="1639" y="1"/>
                    </a:cubicBezTo>
                    <a:close/>
                  </a:path>
                </a:pathLst>
              </a:custGeom>
              <a:solidFill>
                <a:srgbClr val="F2B8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5"/>
              <p:cNvSpPr/>
              <p:nvPr/>
            </p:nvSpPr>
            <p:spPr>
              <a:xfrm>
                <a:off x="5886747" y="3541006"/>
                <a:ext cx="112791" cy="80720"/>
              </a:xfrm>
              <a:custGeom>
                <a:rect b="b" l="l" r="r" t="t"/>
                <a:pathLst>
                  <a:path extrusionOk="0" h="3662" w="5117">
                    <a:moveTo>
                      <a:pt x="2333" y="0"/>
                    </a:moveTo>
                    <a:cubicBezTo>
                      <a:pt x="1265" y="0"/>
                      <a:pt x="246" y="871"/>
                      <a:pt x="0" y="2153"/>
                    </a:cubicBezTo>
                    <a:cubicBezTo>
                      <a:pt x="549" y="3238"/>
                      <a:pt x="1407" y="3662"/>
                      <a:pt x="2217" y="3662"/>
                    </a:cubicBezTo>
                    <a:cubicBezTo>
                      <a:pt x="3752" y="3662"/>
                      <a:pt x="5116" y="2139"/>
                      <a:pt x="3882" y="711"/>
                    </a:cubicBezTo>
                    <a:cubicBezTo>
                      <a:pt x="3414" y="218"/>
                      <a:pt x="2867" y="0"/>
                      <a:pt x="2333" y="0"/>
                    </a:cubicBezTo>
                    <a:close/>
                  </a:path>
                </a:pathLst>
              </a:custGeom>
              <a:solidFill>
                <a:srgbClr val="EDBF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5"/>
              <p:cNvSpPr/>
              <p:nvPr/>
            </p:nvSpPr>
            <p:spPr>
              <a:xfrm>
                <a:off x="5764499" y="3390411"/>
                <a:ext cx="136112" cy="35334"/>
              </a:xfrm>
              <a:custGeom>
                <a:rect b="b" l="l" r="r" t="t"/>
                <a:pathLst>
                  <a:path extrusionOk="0" h="1603" w="6175">
                    <a:moveTo>
                      <a:pt x="1664" y="1"/>
                    </a:moveTo>
                    <a:cubicBezTo>
                      <a:pt x="1664" y="1"/>
                      <a:pt x="0" y="740"/>
                      <a:pt x="2108" y="1443"/>
                    </a:cubicBezTo>
                    <a:cubicBezTo>
                      <a:pt x="2108" y="1443"/>
                      <a:pt x="2820" y="1603"/>
                      <a:pt x="3659" y="1603"/>
                    </a:cubicBezTo>
                    <a:cubicBezTo>
                      <a:pt x="4625" y="1603"/>
                      <a:pt x="5759" y="1391"/>
                      <a:pt x="6175" y="481"/>
                    </a:cubicBezTo>
                    <a:lnTo>
                      <a:pt x="1664" y="1"/>
                    </a:lnTo>
                    <a:close/>
                  </a:path>
                </a:pathLst>
              </a:custGeom>
              <a:solidFill>
                <a:srgbClr val="EDBF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5"/>
              <p:cNvSpPr/>
              <p:nvPr/>
            </p:nvSpPr>
            <p:spPr>
              <a:xfrm>
                <a:off x="5534684" y="3759579"/>
                <a:ext cx="211101" cy="144224"/>
              </a:xfrm>
              <a:custGeom>
                <a:rect b="b" l="l" r="r" t="t"/>
                <a:pathLst>
                  <a:path extrusionOk="0" h="6543" w="9577">
                    <a:moveTo>
                      <a:pt x="4585" y="0"/>
                    </a:moveTo>
                    <a:cubicBezTo>
                      <a:pt x="4585" y="0"/>
                      <a:pt x="1" y="518"/>
                      <a:pt x="2663" y="5065"/>
                    </a:cubicBezTo>
                    <a:cubicBezTo>
                      <a:pt x="2663" y="5065"/>
                      <a:pt x="3747" y="6543"/>
                      <a:pt x="5497" y="6543"/>
                    </a:cubicBezTo>
                    <a:cubicBezTo>
                      <a:pt x="5962" y="6543"/>
                      <a:pt x="6474" y="6438"/>
                      <a:pt x="7025" y="6175"/>
                    </a:cubicBezTo>
                    <a:cubicBezTo>
                      <a:pt x="7025" y="6175"/>
                      <a:pt x="9576" y="4252"/>
                      <a:pt x="7949" y="2551"/>
                    </a:cubicBezTo>
                    <a:lnTo>
                      <a:pt x="4585" y="0"/>
                    </a:ln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5"/>
              <p:cNvSpPr/>
              <p:nvPr/>
            </p:nvSpPr>
            <p:spPr>
              <a:xfrm>
                <a:off x="5628409" y="3655274"/>
                <a:ext cx="273922" cy="195341"/>
              </a:xfrm>
              <a:custGeom>
                <a:rect b="b" l="l" r="r" t="t"/>
                <a:pathLst>
                  <a:path extrusionOk="0" h="8862" w="12427">
                    <a:moveTo>
                      <a:pt x="4400" y="0"/>
                    </a:moveTo>
                    <a:cubicBezTo>
                      <a:pt x="0" y="370"/>
                      <a:pt x="370" y="4769"/>
                      <a:pt x="370" y="4769"/>
                    </a:cubicBezTo>
                    <a:cubicBezTo>
                      <a:pt x="5367" y="8561"/>
                      <a:pt x="6349" y="8689"/>
                      <a:pt x="6459" y="8689"/>
                    </a:cubicBezTo>
                    <a:cubicBezTo>
                      <a:pt x="6467" y="8689"/>
                      <a:pt x="6470" y="8688"/>
                      <a:pt x="6470" y="8688"/>
                    </a:cubicBezTo>
                    <a:cubicBezTo>
                      <a:pt x="7103" y="8808"/>
                      <a:pt x="7656" y="8862"/>
                      <a:pt x="8139" y="8862"/>
                    </a:cubicBezTo>
                    <a:cubicBezTo>
                      <a:pt x="12427" y="8862"/>
                      <a:pt x="11202" y="4622"/>
                      <a:pt x="11202" y="4622"/>
                    </a:cubicBezTo>
                    <a:lnTo>
                      <a:pt x="4400" y="0"/>
                    </a:ln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5"/>
              <p:cNvSpPr/>
              <p:nvPr/>
            </p:nvSpPr>
            <p:spPr>
              <a:xfrm>
                <a:off x="5678114" y="3547707"/>
                <a:ext cx="344745" cy="231733"/>
              </a:xfrm>
              <a:custGeom>
                <a:rect b="b" l="l" r="r" t="t"/>
                <a:pathLst>
                  <a:path extrusionOk="0" h="10513" w="15640">
                    <a:moveTo>
                      <a:pt x="5250" y="0"/>
                    </a:moveTo>
                    <a:cubicBezTo>
                      <a:pt x="1" y="518"/>
                      <a:pt x="1997" y="4769"/>
                      <a:pt x="1997" y="4769"/>
                    </a:cubicBezTo>
                    <a:lnTo>
                      <a:pt x="7764" y="8947"/>
                    </a:lnTo>
                    <a:cubicBezTo>
                      <a:pt x="9078" y="10138"/>
                      <a:pt x="10169" y="10513"/>
                      <a:pt x="11022" y="10513"/>
                    </a:cubicBezTo>
                    <a:cubicBezTo>
                      <a:pt x="12474" y="10513"/>
                      <a:pt x="13236" y="9428"/>
                      <a:pt x="13236" y="9428"/>
                    </a:cubicBezTo>
                    <a:cubicBezTo>
                      <a:pt x="15639" y="7616"/>
                      <a:pt x="11979" y="4658"/>
                      <a:pt x="11979" y="4658"/>
                    </a:cubicBezTo>
                    <a:lnTo>
                      <a:pt x="5250" y="0"/>
                    </a:ln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5"/>
              <p:cNvSpPr/>
              <p:nvPr/>
            </p:nvSpPr>
            <p:spPr>
              <a:xfrm>
                <a:off x="5522472" y="3748977"/>
                <a:ext cx="211895" cy="147949"/>
              </a:xfrm>
              <a:custGeom>
                <a:rect b="b" l="l" r="r" t="t"/>
                <a:pathLst>
                  <a:path extrusionOk="0" h="6712" w="9613">
                    <a:moveTo>
                      <a:pt x="4732" y="1"/>
                    </a:moveTo>
                    <a:cubicBezTo>
                      <a:pt x="4732" y="75"/>
                      <a:pt x="0" y="1812"/>
                      <a:pt x="3217" y="5546"/>
                    </a:cubicBezTo>
                    <a:cubicBezTo>
                      <a:pt x="3620" y="6026"/>
                      <a:pt x="4024" y="6711"/>
                      <a:pt x="5096" y="6711"/>
                    </a:cubicBezTo>
                    <a:cubicBezTo>
                      <a:pt x="5596" y="6711"/>
                      <a:pt x="6241" y="6563"/>
                      <a:pt x="7098" y="6175"/>
                    </a:cubicBezTo>
                    <a:cubicBezTo>
                      <a:pt x="7098" y="6175"/>
                      <a:pt x="9612" y="4216"/>
                      <a:pt x="8023" y="2515"/>
                    </a:cubicBezTo>
                    <a:lnTo>
                      <a:pt x="4732" y="1"/>
                    </a:lnTo>
                    <a:close/>
                  </a:path>
                </a:pathLst>
              </a:custGeom>
              <a:solidFill>
                <a:srgbClr val="F2B8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5"/>
              <p:cNvSpPr/>
              <p:nvPr/>
            </p:nvSpPr>
            <p:spPr>
              <a:xfrm>
                <a:off x="5618622" y="3645487"/>
                <a:ext cx="273261" cy="195164"/>
              </a:xfrm>
              <a:custGeom>
                <a:rect b="b" l="l" r="r" t="t"/>
                <a:pathLst>
                  <a:path extrusionOk="0" h="8854" w="12397">
                    <a:moveTo>
                      <a:pt x="4363" y="1"/>
                    </a:moveTo>
                    <a:cubicBezTo>
                      <a:pt x="1" y="370"/>
                      <a:pt x="370" y="4770"/>
                      <a:pt x="370" y="4770"/>
                    </a:cubicBezTo>
                    <a:cubicBezTo>
                      <a:pt x="5416" y="8589"/>
                      <a:pt x="6344" y="8689"/>
                      <a:pt x="6458" y="8689"/>
                    </a:cubicBezTo>
                    <a:cubicBezTo>
                      <a:pt x="6465" y="8689"/>
                      <a:pt x="6469" y="8689"/>
                      <a:pt x="6471" y="8689"/>
                    </a:cubicBezTo>
                    <a:cubicBezTo>
                      <a:pt x="7086" y="8802"/>
                      <a:pt x="7625" y="8853"/>
                      <a:pt x="8098" y="8853"/>
                    </a:cubicBezTo>
                    <a:cubicBezTo>
                      <a:pt x="12396" y="8853"/>
                      <a:pt x="11166" y="4622"/>
                      <a:pt x="11166" y="4622"/>
                    </a:cubicBezTo>
                    <a:lnTo>
                      <a:pt x="4363" y="1"/>
                    </a:lnTo>
                    <a:close/>
                  </a:path>
                </a:pathLst>
              </a:custGeom>
              <a:solidFill>
                <a:srgbClr val="F2B8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5"/>
              <p:cNvSpPr/>
              <p:nvPr/>
            </p:nvSpPr>
            <p:spPr>
              <a:xfrm>
                <a:off x="5667512" y="3537104"/>
                <a:ext cx="343929" cy="231953"/>
              </a:xfrm>
              <a:custGeom>
                <a:rect b="b" l="l" r="r" t="t"/>
                <a:pathLst>
                  <a:path extrusionOk="0" h="10523" w="15603">
                    <a:moveTo>
                      <a:pt x="5214" y="0"/>
                    </a:moveTo>
                    <a:cubicBezTo>
                      <a:pt x="1" y="518"/>
                      <a:pt x="1997" y="4770"/>
                      <a:pt x="1997" y="4770"/>
                    </a:cubicBezTo>
                    <a:lnTo>
                      <a:pt x="7765" y="8984"/>
                    </a:lnTo>
                    <a:cubicBezTo>
                      <a:pt x="9056" y="10153"/>
                      <a:pt x="10132" y="10522"/>
                      <a:pt x="10976" y="10522"/>
                    </a:cubicBezTo>
                    <a:cubicBezTo>
                      <a:pt x="12430" y="10522"/>
                      <a:pt x="13199" y="9428"/>
                      <a:pt x="13199" y="9428"/>
                    </a:cubicBezTo>
                    <a:cubicBezTo>
                      <a:pt x="15603" y="7653"/>
                      <a:pt x="11979" y="4696"/>
                      <a:pt x="11979" y="4696"/>
                    </a:cubicBezTo>
                    <a:lnTo>
                      <a:pt x="5214" y="0"/>
                    </a:lnTo>
                    <a:close/>
                  </a:path>
                </a:pathLst>
              </a:custGeom>
              <a:solidFill>
                <a:srgbClr val="F2B8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5"/>
              <p:cNvSpPr/>
              <p:nvPr/>
            </p:nvSpPr>
            <p:spPr>
              <a:xfrm>
                <a:off x="5737607" y="3736655"/>
                <a:ext cx="120639" cy="84930"/>
              </a:xfrm>
              <a:custGeom>
                <a:rect b="b" l="l" r="r" t="t"/>
                <a:pathLst>
                  <a:path extrusionOk="0" h="3853" w="5473">
                    <a:moveTo>
                      <a:pt x="3105" y="1"/>
                    </a:moveTo>
                    <a:cubicBezTo>
                      <a:pt x="2226" y="1"/>
                      <a:pt x="1159" y="622"/>
                      <a:pt x="740" y="1299"/>
                    </a:cubicBezTo>
                    <a:cubicBezTo>
                      <a:pt x="0" y="2667"/>
                      <a:pt x="1257" y="3111"/>
                      <a:pt x="2182" y="3850"/>
                    </a:cubicBezTo>
                    <a:cubicBezTo>
                      <a:pt x="2220" y="3852"/>
                      <a:pt x="2259" y="3853"/>
                      <a:pt x="2298" y="3853"/>
                    </a:cubicBezTo>
                    <a:cubicBezTo>
                      <a:pt x="3183" y="3853"/>
                      <a:pt x="4053" y="3451"/>
                      <a:pt x="4585" y="2778"/>
                    </a:cubicBezTo>
                    <a:cubicBezTo>
                      <a:pt x="4917" y="2408"/>
                      <a:pt x="5472" y="1669"/>
                      <a:pt x="5102" y="1262"/>
                    </a:cubicBezTo>
                    <a:cubicBezTo>
                      <a:pt x="4659" y="745"/>
                      <a:pt x="4104" y="264"/>
                      <a:pt x="3476" y="42"/>
                    </a:cubicBezTo>
                    <a:cubicBezTo>
                      <a:pt x="3358" y="14"/>
                      <a:pt x="3233" y="1"/>
                      <a:pt x="3105" y="1"/>
                    </a:cubicBezTo>
                    <a:close/>
                  </a:path>
                </a:pathLst>
              </a:custGeom>
              <a:solidFill>
                <a:srgbClr val="EDBF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5"/>
              <p:cNvSpPr/>
              <p:nvPr/>
            </p:nvSpPr>
            <p:spPr>
              <a:xfrm>
                <a:off x="5608041" y="3802716"/>
                <a:ext cx="109573" cy="75275"/>
              </a:xfrm>
              <a:custGeom>
                <a:rect b="b" l="l" r="r" t="t"/>
                <a:pathLst>
                  <a:path extrusionOk="0" h="3415" w="4971">
                    <a:moveTo>
                      <a:pt x="2187" y="1"/>
                    </a:moveTo>
                    <a:cubicBezTo>
                      <a:pt x="1556" y="1"/>
                      <a:pt x="1009" y="308"/>
                      <a:pt x="555" y="1001"/>
                    </a:cubicBezTo>
                    <a:cubicBezTo>
                      <a:pt x="0" y="1888"/>
                      <a:pt x="481" y="2924"/>
                      <a:pt x="1479" y="3367"/>
                    </a:cubicBezTo>
                    <a:cubicBezTo>
                      <a:pt x="1565" y="3399"/>
                      <a:pt x="1657" y="3415"/>
                      <a:pt x="1754" y="3415"/>
                    </a:cubicBezTo>
                    <a:cubicBezTo>
                      <a:pt x="2993" y="3415"/>
                      <a:pt x="4971" y="948"/>
                      <a:pt x="3290" y="262"/>
                    </a:cubicBezTo>
                    <a:cubicBezTo>
                      <a:pt x="2899" y="92"/>
                      <a:pt x="2530" y="1"/>
                      <a:pt x="2187" y="1"/>
                    </a:cubicBezTo>
                    <a:close/>
                  </a:path>
                </a:pathLst>
              </a:custGeom>
              <a:solidFill>
                <a:srgbClr val="EDBF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5"/>
              <p:cNvSpPr/>
              <p:nvPr/>
            </p:nvSpPr>
            <p:spPr>
              <a:xfrm>
                <a:off x="5851699" y="3650292"/>
                <a:ext cx="114114" cy="97119"/>
              </a:xfrm>
              <a:custGeom>
                <a:rect b="b" l="l" r="r" t="t"/>
                <a:pathLst>
                  <a:path extrusionOk="0" h="4406" w="5177">
                    <a:moveTo>
                      <a:pt x="2153" y="1"/>
                    </a:moveTo>
                    <a:cubicBezTo>
                      <a:pt x="2113" y="1"/>
                      <a:pt x="2074" y="2"/>
                      <a:pt x="2034" y="4"/>
                    </a:cubicBezTo>
                    <a:cubicBezTo>
                      <a:pt x="1146" y="596"/>
                      <a:pt x="0" y="1631"/>
                      <a:pt x="0" y="2814"/>
                    </a:cubicBezTo>
                    <a:cubicBezTo>
                      <a:pt x="215" y="3886"/>
                      <a:pt x="1742" y="4406"/>
                      <a:pt x="2679" y="4406"/>
                    </a:cubicBezTo>
                    <a:cubicBezTo>
                      <a:pt x="2711" y="4406"/>
                      <a:pt x="2742" y="4405"/>
                      <a:pt x="2773" y="4404"/>
                    </a:cubicBezTo>
                    <a:cubicBezTo>
                      <a:pt x="3513" y="4219"/>
                      <a:pt x="5176" y="2925"/>
                      <a:pt x="4770" y="2038"/>
                    </a:cubicBezTo>
                    <a:cubicBezTo>
                      <a:pt x="4268" y="1071"/>
                      <a:pt x="3351" y="1"/>
                      <a:pt x="2153" y="1"/>
                    </a:cubicBezTo>
                    <a:close/>
                  </a:path>
                </a:pathLst>
              </a:custGeom>
              <a:solidFill>
                <a:srgbClr val="EDBF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5"/>
              <p:cNvSpPr/>
              <p:nvPr/>
            </p:nvSpPr>
            <p:spPr>
              <a:xfrm>
                <a:off x="5780788" y="3528948"/>
                <a:ext cx="153239" cy="105143"/>
              </a:xfrm>
              <a:custGeom>
                <a:rect b="b" l="l" r="r" t="t"/>
                <a:pathLst>
                  <a:path extrusionOk="0" h="4770" w="6952">
                    <a:moveTo>
                      <a:pt x="1" y="1"/>
                    </a:moveTo>
                    <a:lnTo>
                      <a:pt x="75" y="334"/>
                    </a:lnTo>
                    <a:lnTo>
                      <a:pt x="6175" y="4548"/>
                    </a:lnTo>
                    <a:lnTo>
                      <a:pt x="6951" y="4770"/>
                    </a:lnTo>
                    <a:lnTo>
                      <a:pt x="1" y="1"/>
                    </a:ln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5"/>
              <p:cNvSpPr/>
              <p:nvPr/>
            </p:nvSpPr>
            <p:spPr>
              <a:xfrm>
                <a:off x="5708269" y="3634091"/>
                <a:ext cx="166267" cy="123879"/>
              </a:xfrm>
              <a:custGeom>
                <a:rect b="b" l="l" r="r" t="t"/>
                <a:pathLst>
                  <a:path extrusionOk="0" h="5620" w="7543">
                    <a:moveTo>
                      <a:pt x="0" y="0"/>
                    </a:moveTo>
                    <a:lnTo>
                      <a:pt x="74" y="518"/>
                    </a:lnTo>
                    <a:lnTo>
                      <a:pt x="7099" y="5620"/>
                    </a:lnTo>
                    <a:lnTo>
                      <a:pt x="7542" y="5620"/>
                    </a:lnTo>
                    <a:lnTo>
                      <a:pt x="0" y="0"/>
                    </a:ln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5"/>
              <p:cNvSpPr/>
              <p:nvPr/>
            </p:nvSpPr>
            <p:spPr>
              <a:xfrm>
                <a:off x="5625962" y="3743290"/>
                <a:ext cx="85591" cy="69280"/>
              </a:xfrm>
              <a:custGeom>
                <a:rect b="b" l="l" r="r" t="t"/>
                <a:pathLst>
                  <a:path extrusionOk="0" h="3143" w="3883">
                    <a:moveTo>
                      <a:pt x="0" y="0"/>
                    </a:moveTo>
                    <a:lnTo>
                      <a:pt x="37" y="333"/>
                    </a:lnTo>
                    <a:lnTo>
                      <a:pt x="3587" y="3143"/>
                    </a:lnTo>
                    <a:lnTo>
                      <a:pt x="3882" y="3032"/>
                    </a:lnTo>
                    <a:lnTo>
                      <a:pt x="0" y="0"/>
                    </a:ln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5"/>
              <p:cNvSpPr/>
              <p:nvPr/>
            </p:nvSpPr>
            <p:spPr>
              <a:xfrm>
                <a:off x="5850884" y="3885287"/>
                <a:ext cx="213526" cy="30771"/>
              </a:xfrm>
              <a:custGeom>
                <a:rect b="b" l="l" r="r" t="t"/>
                <a:pathLst>
                  <a:path extrusionOk="0" h="1396" w="9687">
                    <a:moveTo>
                      <a:pt x="4494" y="0"/>
                    </a:moveTo>
                    <a:cubicBezTo>
                      <a:pt x="2967" y="0"/>
                      <a:pt x="1347" y="340"/>
                      <a:pt x="0" y="1396"/>
                    </a:cubicBezTo>
                    <a:lnTo>
                      <a:pt x="0" y="1396"/>
                    </a:lnTo>
                    <a:cubicBezTo>
                      <a:pt x="0" y="1396"/>
                      <a:pt x="1463" y="544"/>
                      <a:pt x="4716" y="544"/>
                    </a:cubicBezTo>
                    <a:cubicBezTo>
                      <a:pt x="6060" y="544"/>
                      <a:pt x="7709" y="689"/>
                      <a:pt x="9687" y="1100"/>
                    </a:cubicBezTo>
                    <a:cubicBezTo>
                      <a:pt x="9687" y="1100"/>
                      <a:pt x="7242" y="0"/>
                      <a:pt x="4494" y="0"/>
                    </a:cubicBez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5"/>
              <p:cNvSpPr/>
              <p:nvPr/>
            </p:nvSpPr>
            <p:spPr>
              <a:xfrm>
                <a:off x="6004895" y="4090437"/>
                <a:ext cx="110852" cy="93747"/>
              </a:xfrm>
              <a:custGeom>
                <a:rect b="b" l="l" r="r" t="t"/>
                <a:pathLst>
                  <a:path extrusionOk="0" h="4253" w="5029">
                    <a:moveTo>
                      <a:pt x="5029" y="1"/>
                    </a:moveTo>
                    <a:cubicBezTo>
                      <a:pt x="5029" y="1"/>
                      <a:pt x="4467" y="767"/>
                      <a:pt x="3691" y="1659"/>
                    </a:cubicBezTo>
                    <a:lnTo>
                      <a:pt x="3691" y="1659"/>
                    </a:lnTo>
                    <a:cubicBezTo>
                      <a:pt x="4212" y="1169"/>
                      <a:pt x="4686" y="613"/>
                      <a:pt x="5029" y="1"/>
                    </a:cubicBezTo>
                    <a:close/>
                    <a:moveTo>
                      <a:pt x="3691" y="1659"/>
                    </a:moveTo>
                    <a:cubicBezTo>
                      <a:pt x="2073" y="3179"/>
                      <a:pt x="1" y="4067"/>
                      <a:pt x="1" y="4067"/>
                    </a:cubicBezTo>
                    <a:lnTo>
                      <a:pt x="740" y="4252"/>
                    </a:lnTo>
                    <a:cubicBezTo>
                      <a:pt x="1662" y="3840"/>
                      <a:pt x="2813" y="2669"/>
                      <a:pt x="3691" y="1659"/>
                    </a:cubicBez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5"/>
              <p:cNvSpPr/>
              <p:nvPr/>
            </p:nvSpPr>
            <p:spPr>
              <a:xfrm>
                <a:off x="6005710" y="3577861"/>
                <a:ext cx="109221" cy="36877"/>
              </a:xfrm>
              <a:custGeom>
                <a:rect b="b" l="l" r="r" t="t"/>
                <a:pathLst>
                  <a:path extrusionOk="0" h="1673" w="4955">
                    <a:moveTo>
                      <a:pt x="1" y="0"/>
                    </a:moveTo>
                    <a:lnTo>
                      <a:pt x="1" y="0"/>
                    </a:lnTo>
                    <a:cubicBezTo>
                      <a:pt x="1390" y="1368"/>
                      <a:pt x="2828" y="1673"/>
                      <a:pt x="3794" y="1673"/>
                    </a:cubicBezTo>
                    <a:cubicBezTo>
                      <a:pt x="4500" y="1673"/>
                      <a:pt x="4955" y="1510"/>
                      <a:pt x="4955" y="1479"/>
                    </a:cubicBezTo>
                    <a:cubicBezTo>
                      <a:pt x="2959" y="1294"/>
                      <a:pt x="1" y="0"/>
                      <a:pt x="1" y="0"/>
                    </a:cubicBez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5"/>
              <p:cNvSpPr/>
              <p:nvPr/>
            </p:nvSpPr>
            <p:spPr>
              <a:xfrm>
                <a:off x="6013866" y="3608808"/>
                <a:ext cx="74173" cy="271409"/>
              </a:xfrm>
              <a:custGeom>
                <a:rect b="b" l="l" r="r" t="t"/>
                <a:pathLst>
                  <a:path extrusionOk="0" h="12313" w="3365">
                    <a:moveTo>
                      <a:pt x="1812" y="1"/>
                    </a:moveTo>
                    <a:cubicBezTo>
                      <a:pt x="1812" y="1"/>
                      <a:pt x="0" y="4253"/>
                      <a:pt x="2810" y="11314"/>
                    </a:cubicBezTo>
                    <a:lnTo>
                      <a:pt x="3365" y="12312"/>
                    </a:lnTo>
                    <a:cubicBezTo>
                      <a:pt x="3365" y="12312"/>
                      <a:pt x="555" y="5103"/>
                      <a:pt x="2367" y="1"/>
                    </a:cubicBezTo>
                    <a:close/>
                  </a:path>
                </a:pathLst>
              </a:custGeom>
              <a:solidFill>
                <a:srgbClr val="E0A3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5"/>
              <p:cNvSpPr/>
              <p:nvPr/>
            </p:nvSpPr>
            <p:spPr>
              <a:xfrm>
                <a:off x="6160559" y="3858175"/>
                <a:ext cx="504465" cy="613663"/>
              </a:xfrm>
              <a:custGeom>
                <a:rect b="b" l="l" r="r" t="t"/>
                <a:pathLst>
                  <a:path extrusionOk="0" h="27840" w="22886">
                    <a:moveTo>
                      <a:pt x="12164" y="1"/>
                    </a:moveTo>
                    <a:lnTo>
                      <a:pt x="0" y="21185"/>
                    </a:lnTo>
                    <a:lnTo>
                      <a:pt x="10204" y="27840"/>
                    </a:lnTo>
                    <a:lnTo>
                      <a:pt x="22885" y="6471"/>
                    </a:lnTo>
                    <a:lnTo>
                      <a:pt x="1216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5"/>
              <p:cNvSpPr/>
              <p:nvPr/>
            </p:nvSpPr>
            <p:spPr>
              <a:xfrm>
                <a:off x="6295834" y="3581917"/>
                <a:ext cx="2338864" cy="1547582"/>
              </a:xfrm>
              <a:custGeom>
                <a:rect b="b" l="l" r="r" t="t"/>
                <a:pathLst>
                  <a:path extrusionOk="0" h="70209" w="106107">
                    <a:moveTo>
                      <a:pt x="106106" y="1"/>
                    </a:moveTo>
                    <a:lnTo>
                      <a:pt x="76012" y="45438"/>
                    </a:lnTo>
                    <a:lnTo>
                      <a:pt x="14826" y="15159"/>
                    </a:lnTo>
                    <a:lnTo>
                      <a:pt x="0" y="41593"/>
                    </a:lnTo>
                    <a:lnTo>
                      <a:pt x="61520" y="70208"/>
                    </a:lnTo>
                    <a:lnTo>
                      <a:pt x="88175" y="70208"/>
                    </a:lnTo>
                    <a:lnTo>
                      <a:pt x="106106" y="54644"/>
                    </a:lnTo>
                    <a:lnTo>
                      <a:pt x="1061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5"/>
              <p:cNvSpPr/>
              <p:nvPr/>
            </p:nvSpPr>
            <p:spPr>
              <a:xfrm>
                <a:off x="6242050" y="4277049"/>
                <a:ext cx="74989" cy="75011"/>
              </a:xfrm>
              <a:custGeom>
                <a:rect b="b" l="l" r="r" t="t"/>
                <a:pathLst>
                  <a:path extrusionOk="0" h="3403" w="3402">
                    <a:moveTo>
                      <a:pt x="1701" y="1"/>
                    </a:moveTo>
                    <a:cubicBezTo>
                      <a:pt x="740" y="1"/>
                      <a:pt x="0" y="777"/>
                      <a:pt x="0" y="1702"/>
                    </a:cubicBezTo>
                    <a:cubicBezTo>
                      <a:pt x="0" y="2663"/>
                      <a:pt x="777" y="3402"/>
                      <a:pt x="1701" y="3402"/>
                    </a:cubicBezTo>
                    <a:cubicBezTo>
                      <a:pt x="2662" y="3402"/>
                      <a:pt x="3402" y="2626"/>
                      <a:pt x="3402" y="1702"/>
                    </a:cubicBezTo>
                    <a:cubicBezTo>
                      <a:pt x="3402" y="740"/>
                      <a:pt x="2662" y="1"/>
                      <a:pt x="17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3" name="Google Shape;8013;p75"/>
          <p:cNvGrpSpPr/>
          <p:nvPr/>
        </p:nvGrpSpPr>
        <p:grpSpPr>
          <a:xfrm>
            <a:off x="-417858" y="-823150"/>
            <a:ext cx="9978772" cy="5966596"/>
            <a:chOff x="-417858" y="-823150"/>
            <a:chExt cx="9978772" cy="5966596"/>
          </a:xfrm>
        </p:grpSpPr>
        <p:grpSp>
          <p:nvGrpSpPr>
            <p:cNvPr id="8014" name="Google Shape;8014;p75"/>
            <p:cNvGrpSpPr/>
            <p:nvPr/>
          </p:nvGrpSpPr>
          <p:grpSpPr>
            <a:xfrm>
              <a:off x="-65" y="-132175"/>
              <a:ext cx="1123156" cy="5275621"/>
              <a:chOff x="1440600" y="197825"/>
              <a:chExt cx="990175" cy="3797050"/>
            </a:xfrm>
          </p:grpSpPr>
          <p:sp>
            <p:nvSpPr>
              <p:cNvPr id="8015" name="Google Shape;8015;p7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75"/>
            <p:cNvGrpSpPr/>
            <p:nvPr/>
          </p:nvGrpSpPr>
          <p:grpSpPr>
            <a:xfrm flipH="1">
              <a:off x="8028323" y="-132175"/>
              <a:ext cx="1123156" cy="5275621"/>
              <a:chOff x="1440600" y="197825"/>
              <a:chExt cx="990175" cy="3797050"/>
            </a:xfrm>
          </p:grpSpPr>
          <p:sp>
            <p:nvSpPr>
              <p:cNvPr id="8025" name="Google Shape;8025;p75"/>
              <p:cNvSpPr/>
              <p:nvPr/>
            </p:nvSpPr>
            <p:spPr>
              <a:xfrm>
                <a:off x="1440600" y="197825"/>
                <a:ext cx="990175" cy="1889850"/>
              </a:xfrm>
              <a:custGeom>
                <a:rect b="b" l="l" r="r" t="t"/>
                <a:pathLst>
                  <a:path extrusionOk="0" h="75594" w="39607">
                    <a:moveTo>
                      <a:pt x="0" y="1"/>
                    </a:moveTo>
                    <a:lnTo>
                      <a:pt x="0" y="75593"/>
                    </a:lnTo>
                    <a:lnTo>
                      <a:pt x="219" y="75593"/>
                    </a:lnTo>
                    <a:cubicBezTo>
                      <a:pt x="21405" y="75593"/>
                      <a:pt x="38652" y="42074"/>
                      <a:pt x="39606" y="1"/>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5"/>
              <p:cNvSpPr/>
              <p:nvPr/>
            </p:nvSpPr>
            <p:spPr>
              <a:xfrm>
                <a:off x="1440600" y="2105050"/>
                <a:ext cx="590825" cy="1889825"/>
              </a:xfrm>
              <a:custGeom>
                <a:rect b="b" l="l" r="r" t="t"/>
                <a:pathLst>
                  <a:path extrusionOk="0" h="75593" w="23633">
                    <a:moveTo>
                      <a:pt x="0" y="0"/>
                    </a:moveTo>
                    <a:lnTo>
                      <a:pt x="0" y="75593"/>
                    </a:lnTo>
                    <a:lnTo>
                      <a:pt x="23633" y="75593"/>
                    </a:lnTo>
                    <a:cubicBezTo>
                      <a:pt x="23056" y="33659"/>
                      <a:pt x="12712"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5"/>
              <p:cNvSpPr/>
              <p:nvPr/>
            </p:nvSpPr>
            <p:spPr>
              <a:xfrm>
                <a:off x="1440600" y="197825"/>
                <a:ext cx="858875" cy="1889850"/>
              </a:xfrm>
              <a:custGeom>
                <a:rect b="b" l="l" r="r" t="t"/>
                <a:pathLst>
                  <a:path extrusionOk="0" h="75594" w="34355">
                    <a:moveTo>
                      <a:pt x="0" y="1"/>
                    </a:moveTo>
                    <a:lnTo>
                      <a:pt x="0" y="75593"/>
                    </a:lnTo>
                    <a:lnTo>
                      <a:pt x="179" y="75593"/>
                    </a:lnTo>
                    <a:cubicBezTo>
                      <a:pt x="18560" y="75593"/>
                      <a:pt x="33539" y="42074"/>
                      <a:pt x="343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5"/>
              <p:cNvSpPr/>
              <p:nvPr/>
            </p:nvSpPr>
            <p:spPr>
              <a:xfrm>
                <a:off x="1440600" y="197825"/>
                <a:ext cx="644550" cy="1889850"/>
              </a:xfrm>
              <a:custGeom>
                <a:rect b="b" l="l" r="r" t="t"/>
                <a:pathLst>
                  <a:path extrusionOk="0" h="75594" w="25782">
                    <a:moveTo>
                      <a:pt x="0" y="1"/>
                    </a:moveTo>
                    <a:lnTo>
                      <a:pt x="0" y="75593"/>
                    </a:lnTo>
                    <a:lnTo>
                      <a:pt x="139" y="75593"/>
                    </a:lnTo>
                    <a:cubicBezTo>
                      <a:pt x="13905" y="75593"/>
                      <a:pt x="25144" y="42074"/>
                      <a:pt x="25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5"/>
              <p:cNvSpPr/>
              <p:nvPr/>
            </p:nvSpPr>
            <p:spPr>
              <a:xfrm>
                <a:off x="1526125" y="471350"/>
                <a:ext cx="341675" cy="1616325"/>
              </a:xfrm>
              <a:custGeom>
                <a:rect b="b" l="l" r="r" t="t"/>
                <a:pathLst>
                  <a:path extrusionOk="0" h="64653" w="13667">
                    <a:moveTo>
                      <a:pt x="5690" y="1"/>
                    </a:moveTo>
                    <a:cubicBezTo>
                      <a:pt x="5690" y="1"/>
                      <a:pt x="8177" y="38215"/>
                      <a:pt x="1" y="64652"/>
                    </a:cubicBezTo>
                    <a:cubicBezTo>
                      <a:pt x="13508" y="46788"/>
                      <a:pt x="13667" y="1"/>
                      <a:pt x="136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5"/>
              <p:cNvSpPr/>
              <p:nvPr/>
            </p:nvSpPr>
            <p:spPr>
              <a:xfrm>
                <a:off x="1440600" y="2105050"/>
                <a:ext cx="512750" cy="1889825"/>
              </a:xfrm>
              <a:custGeom>
                <a:rect b="b" l="l" r="r" t="t"/>
                <a:pathLst>
                  <a:path extrusionOk="0" h="75593" w="20510">
                    <a:moveTo>
                      <a:pt x="0" y="0"/>
                    </a:moveTo>
                    <a:lnTo>
                      <a:pt x="0" y="75593"/>
                    </a:lnTo>
                    <a:lnTo>
                      <a:pt x="20509" y="75593"/>
                    </a:lnTo>
                    <a:cubicBezTo>
                      <a:pt x="20012" y="33659"/>
                      <a:pt x="11021" y="239"/>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5"/>
              <p:cNvSpPr/>
              <p:nvPr/>
            </p:nvSpPr>
            <p:spPr>
              <a:xfrm>
                <a:off x="1440600" y="2105050"/>
                <a:ext cx="384450" cy="1889825"/>
              </a:xfrm>
              <a:custGeom>
                <a:rect b="b" l="l" r="r" t="t"/>
                <a:pathLst>
                  <a:path extrusionOk="0" h="75593" w="15378">
                    <a:moveTo>
                      <a:pt x="0" y="0"/>
                    </a:moveTo>
                    <a:lnTo>
                      <a:pt x="0" y="75593"/>
                    </a:lnTo>
                    <a:lnTo>
                      <a:pt x="15377" y="75593"/>
                    </a:lnTo>
                    <a:cubicBezTo>
                      <a:pt x="14999" y="33659"/>
                      <a:pt x="8256" y="239"/>
                      <a:pt x="0" y="0"/>
                    </a:cubicBez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5"/>
              <p:cNvSpPr/>
              <p:nvPr/>
            </p:nvSpPr>
            <p:spPr>
              <a:xfrm>
                <a:off x="1440600" y="2197550"/>
                <a:ext cx="214850" cy="1797325"/>
              </a:xfrm>
              <a:custGeom>
                <a:rect b="b" l="l" r="r" t="t"/>
                <a:pathLst>
                  <a:path extrusionOk="0" h="71893" w="8594">
                    <a:moveTo>
                      <a:pt x="4317" y="0"/>
                    </a:moveTo>
                    <a:lnTo>
                      <a:pt x="0" y="617"/>
                    </a:lnTo>
                    <a:lnTo>
                      <a:pt x="0" y="71893"/>
                    </a:lnTo>
                    <a:lnTo>
                      <a:pt x="8594" y="71893"/>
                    </a:lnTo>
                    <a:cubicBezTo>
                      <a:pt x="8594" y="21902"/>
                      <a:pt x="4317" y="0"/>
                      <a:pt x="43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5"/>
              <p:cNvSpPr/>
              <p:nvPr/>
            </p:nvSpPr>
            <p:spPr>
              <a:xfrm>
                <a:off x="1440600" y="2035925"/>
                <a:ext cx="214850" cy="206400"/>
              </a:xfrm>
              <a:custGeom>
                <a:rect b="b" l="l" r="r" t="t"/>
                <a:pathLst>
                  <a:path extrusionOk="0" h="8256" w="8594">
                    <a:moveTo>
                      <a:pt x="0" y="0"/>
                    </a:moveTo>
                    <a:lnTo>
                      <a:pt x="0" y="7082"/>
                    </a:lnTo>
                    <a:lnTo>
                      <a:pt x="8594" y="8256"/>
                    </a:lnTo>
                    <a:lnTo>
                      <a:pt x="8594" y="27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75"/>
            <p:cNvGrpSpPr/>
            <p:nvPr/>
          </p:nvGrpSpPr>
          <p:grpSpPr>
            <a:xfrm>
              <a:off x="-417858" y="-823150"/>
              <a:ext cx="9978772" cy="1382075"/>
              <a:chOff x="193475" y="-693375"/>
              <a:chExt cx="7221575" cy="1382075"/>
            </a:xfrm>
          </p:grpSpPr>
          <p:sp>
            <p:nvSpPr>
              <p:cNvPr id="8035" name="Google Shape;8035;p75"/>
              <p:cNvSpPr/>
              <p:nvPr/>
            </p:nvSpPr>
            <p:spPr>
              <a:xfrm>
                <a:off x="363575" y="384325"/>
                <a:ext cx="6883875" cy="304375"/>
              </a:xfrm>
              <a:custGeom>
                <a:rect b="b" l="l" r="r" t="t"/>
                <a:pathLst>
                  <a:path extrusionOk="0" h="12175" w="275355">
                    <a:moveTo>
                      <a:pt x="0" y="0"/>
                    </a:moveTo>
                    <a:lnTo>
                      <a:pt x="0" y="9390"/>
                    </a:lnTo>
                    <a:lnTo>
                      <a:pt x="0" y="10782"/>
                    </a:lnTo>
                    <a:lnTo>
                      <a:pt x="14522" y="10782"/>
                    </a:lnTo>
                    <a:lnTo>
                      <a:pt x="14522" y="9370"/>
                    </a:lnTo>
                    <a:lnTo>
                      <a:pt x="16869" y="9370"/>
                    </a:lnTo>
                    <a:lnTo>
                      <a:pt x="16869" y="12175"/>
                    </a:lnTo>
                    <a:lnTo>
                      <a:pt x="30913" y="12175"/>
                    </a:lnTo>
                    <a:lnTo>
                      <a:pt x="30913" y="9370"/>
                    </a:lnTo>
                    <a:lnTo>
                      <a:pt x="33261" y="9370"/>
                    </a:lnTo>
                    <a:lnTo>
                      <a:pt x="33261" y="10782"/>
                    </a:lnTo>
                    <a:lnTo>
                      <a:pt x="47782" y="10782"/>
                    </a:lnTo>
                    <a:lnTo>
                      <a:pt x="47782" y="9370"/>
                    </a:lnTo>
                    <a:lnTo>
                      <a:pt x="50110" y="9370"/>
                    </a:lnTo>
                    <a:lnTo>
                      <a:pt x="50110" y="12175"/>
                    </a:lnTo>
                    <a:lnTo>
                      <a:pt x="64632" y="12175"/>
                    </a:lnTo>
                    <a:lnTo>
                      <a:pt x="64632" y="9370"/>
                    </a:lnTo>
                    <a:lnTo>
                      <a:pt x="66979" y="9370"/>
                    </a:lnTo>
                    <a:lnTo>
                      <a:pt x="66979" y="10782"/>
                    </a:lnTo>
                    <a:lnTo>
                      <a:pt x="81023" y="10782"/>
                    </a:lnTo>
                    <a:lnTo>
                      <a:pt x="81023" y="9370"/>
                    </a:lnTo>
                    <a:lnTo>
                      <a:pt x="83370" y="9370"/>
                    </a:lnTo>
                    <a:lnTo>
                      <a:pt x="83370" y="12175"/>
                    </a:lnTo>
                    <a:lnTo>
                      <a:pt x="97892" y="12175"/>
                    </a:lnTo>
                    <a:lnTo>
                      <a:pt x="97892" y="9370"/>
                    </a:lnTo>
                    <a:lnTo>
                      <a:pt x="101174" y="9370"/>
                    </a:lnTo>
                    <a:lnTo>
                      <a:pt x="101174" y="10782"/>
                    </a:lnTo>
                    <a:lnTo>
                      <a:pt x="115656" y="10782"/>
                    </a:lnTo>
                    <a:lnTo>
                      <a:pt x="115656" y="9370"/>
                    </a:lnTo>
                    <a:lnTo>
                      <a:pt x="118481" y="9370"/>
                    </a:lnTo>
                    <a:lnTo>
                      <a:pt x="118481" y="12175"/>
                    </a:lnTo>
                    <a:lnTo>
                      <a:pt x="133460" y="12175"/>
                    </a:lnTo>
                    <a:lnTo>
                      <a:pt x="133460" y="9370"/>
                    </a:lnTo>
                    <a:lnTo>
                      <a:pt x="136285" y="9370"/>
                    </a:lnTo>
                    <a:lnTo>
                      <a:pt x="136285" y="10782"/>
                    </a:lnTo>
                    <a:lnTo>
                      <a:pt x="151722" y="10782"/>
                    </a:lnTo>
                    <a:lnTo>
                      <a:pt x="151722" y="9370"/>
                    </a:lnTo>
                    <a:lnTo>
                      <a:pt x="154527" y="9370"/>
                    </a:lnTo>
                    <a:lnTo>
                      <a:pt x="154527" y="12175"/>
                    </a:lnTo>
                    <a:lnTo>
                      <a:pt x="169048" y="12175"/>
                    </a:lnTo>
                    <a:lnTo>
                      <a:pt x="169048" y="9370"/>
                    </a:lnTo>
                    <a:lnTo>
                      <a:pt x="172331" y="9370"/>
                    </a:lnTo>
                    <a:lnTo>
                      <a:pt x="172331" y="10782"/>
                    </a:lnTo>
                    <a:lnTo>
                      <a:pt x="186852" y="10782"/>
                    </a:lnTo>
                    <a:lnTo>
                      <a:pt x="186852" y="9370"/>
                    </a:lnTo>
                    <a:lnTo>
                      <a:pt x="190115" y="9370"/>
                    </a:lnTo>
                    <a:lnTo>
                      <a:pt x="190115" y="12175"/>
                    </a:lnTo>
                    <a:lnTo>
                      <a:pt x="204636" y="12175"/>
                    </a:lnTo>
                    <a:lnTo>
                      <a:pt x="204636" y="9370"/>
                    </a:lnTo>
                    <a:lnTo>
                      <a:pt x="207441" y="9370"/>
                    </a:lnTo>
                    <a:lnTo>
                      <a:pt x="207441" y="12175"/>
                    </a:lnTo>
                    <a:lnTo>
                      <a:pt x="222440" y="12175"/>
                    </a:lnTo>
                    <a:lnTo>
                      <a:pt x="222440" y="9370"/>
                    </a:lnTo>
                    <a:lnTo>
                      <a:pt x="225722" y="9370"/>
                    </a:lnTo>
                    <a:lnTo>
                      <a:pt x="225722" y="10782"/>
                    </a:lnTo>
                    <a:lnTo>
                      <a:pt x="240224" y="10782"/>
                    </a:lnTo>
                    <a:lnTo>
                      <a:pt x="240224" y="9370"/>
                    </a:lnTo>
                    <a:lnTo>
                      <a:pt x="243507" y="9370"/>
                    </a:lnTo>
                    <a:lnTo>
                      <a:pt x="243507" y="12175"/>
                    </a:lnTo>
                    <a:lnTo>
                      <a:pt x="257551" y="12175"/>
                    </a:lnTo>
                    <a:lnTo>
                      <a:pt x="257551" y="9370"/>
                    </a:lnTo>
                    <a:lnTo>
                      <a:pt x="260833" y="9370"/>
                    </a:lnTo>
                    <a:lnTo>
                      <a:pt x="260833" y="10782"/>
                    </a:lnTo>
                    <a:lnTo>
                      <a:pt x="275355" y="10782"/>
                    </a:lnTo>
                    <a:lnTo>
                      <a:pt x="275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5"/>
              <p:cNvSpPr/>
              <p:nvPr/>
            </p:nvSpPr>
            <p:spPr>
              <a:xfrm>
                <a:off x="363575" y="-634175"/>
                <a:ext cx="6695900" cy="1158775"/>
              </a:xfrm>
              <a:custGeom>
                <a:rect b="b" l="l" r="r" t="t"/>
                <a:pathLst>
                  <a:path extrusionOk="0" h="46351" w="267836">
                    <a:moveTo>
                      <a:pt x="0" y="0"/>
                    </a:moveTo>
                    <a:lnTo>
                      <a:pt x="0" y="46350"/>
                    </a:lnTo>
                    <a:lnTo>
                      <a:pt x="267835" y="46350"/>
                    </a:lnTo>
                    <a:lnTo>
                      <a:pt x="26783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5"/>
              <p:cNvSpPr/>
              <p:nvPr/>
            </p:nvSpPr>
            <p:spPr>
              <a:xfrm>
                <a:off x="363575"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5"/>
              <p:cNvSpPr/>
              <p:nvPr/>
            </p:nvSpPr>
            <p:spPr>
              <a:xfrm>
                <a:off x="4341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5"/>
              <p:cNvSpPr/>
              <p:nvPr/>
            </p:nvSpPr>
            <p:spPr>
              <a:xfrm>
                <a:off x="785300" y="-634175"/>
                <a:ext cx="351125" cy="1228900"/>
              </a:xfrm>
              <a:custGeom>
                <a:rect b="b" l="l" r="r" t="t"/>
                <a:pathLst>
                  <a:path extrusionOk="0" h="49156" w="14045">
                    <a:moveTo>
                      <a:pt x="0" y="0"/>
                    </a:moveTo>
                    <a:lnTo>
                      <a:pt x="0" y="49155"/>
                    </a:lnTo>
                    <a:lnTo>
                      <a:pt x="14044" y="49155"/>
                    </a:lnTo>
                    <a:lnTo>
                      <a:pt x="14044"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5"/>
              <p:cNvSpPr/>
              <p:nvPr/>
            </p:nvSpPr>
            <p:spPr>
              <a:xfrm>
                <a:off x="867350" y="-634175"/>
                <a:ext cx="187025" cy="1228900"/>
              </a:xfrm>
              <a:custGeom>
                <a:rect b="b" l="l" r="r" t="t"/>
                <a:pathLst>
                  <a:path extrusionOk="0" h="49156" w="7481">
                    <a:moveTo>
                      <a:pt x="0" y="0"/>
                    </a:moveTo>
                    <a:lnTo>
                      <a:pt x="0" y="49155"/>
                    </a:lnTo>
                    <a:lnTo>
                      <a:pt x="7480" y="49155"/>
                    </a:lnTo>
                    <a:lnTo>
                      <a:pt x="7480"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5"/>
              <p:cNvSpPr/>
              <p:nvPr/>
            </p:nvSpPr>
            <p:spPr>
              <a:xfrm>
                <a:off x="119507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5"/>
              <p:cNvSpPr/>
              <p:nvPr/>
            </p:nvSpPr>
            <p:spPr>
              <a:xfrm>
                <a:off x="1277150" y="-634175"/>
                <a:ext cx="198950" cy="1194575"/>
              </a:xfrm>
              <a:custGeom>
                <a:rect b="b" l="l" r="r" t="t"/>
                <a:pathLst>
                  <a:path extrusionOk="0" h="47783" w="7958">
                    <a:moveTo>
                      <a:pt x="0" y="0"/>
                    </a:moveTo>
                    <a:lnTo>
                      <a:pt x="0" y="47782"/>
                    </a:lnTo>
                    <a:lnTo>
                      <a:pt x="7957" y="47782"/>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5"/>
              <p:cNvSpPr/>
              <p:nvPr/>
            </p:nvSpPr>
            <p:spPr>
              <a:xfrm>
                <a:off x="1616300" y="-634175"/>
                <a:ext cx="363075" cy="1228900"/>
              </a:xfrm>
              <a:custGeom>
                <a:rect b="b" l="l" r="r" t="t"/>
                <a:pathLst>
                  <a:path extrusionOk="0" h="49156" w="14523">
                    <a:moveTo>
                      <a:pt x="1" y="0"/>
                    </a:moveTo>
                    <a:lnTo>
                      <a:pt x="1" y="49155"/>
                    </a:lnTo>
                    <a:lnTo>
                      <a:pt x="14523" y="49155"/>
                    </a:lnTo>
                    <a:lnTo>
                      <a:pt x="14523"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5"/>
              <p:cNvSpPr/>
              <p:nvPr/>
            </p:nvSpPr>
            <p:spPr>
              <a:xfrm>
                <a:off x="1698375" y="-634175"/>
                <a:ext cx="210875" cy="1228900"/>
              </a:xfrm>
              <a:custGeom>
                <a:rect b="b" l="l" r="r" t="t"/>
                <a:pathLst>
                  <a:path extrusionOk="0" h="49156" w="8435">
                    <a:moveTo>
                      <a:pt x="0" y="0"/>
                    </a:moveTo>
                    <a:lnTo>
                      <a:pt x="0" y="49155"/>
                    </a:lnTo>
                    <a:lnTo>
                      <a:pt x="8435" y="49155"/>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5"/>
              <p:cNvSpPr/>
              <p:nvPr/>
            </p:nvSpPr>
            <p:spPr>
              <a:xfrm>
                <a:off x="2038025" y="-634175"/>
                <a:ext cx="351150" cy="1194575"/>
              </a:xfrm>
              <a:custGeom>
                <a:rect b="b" l="l" r="r" t="t"/>
                <a:pathLst>
                  <a:path extrusionOk="0" h="47783" w="14046">
                    <a:moveTo>
                      <a:pt x="1" y="0"/>
                    </a:moveTo>
                    <a:lnTo>
                      <a:pt x="1" y="47782"/>
                    </a:lnTo>
                    <a:lnTo>
                      <a:pt x="14045" y="47782"/>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5"/>
              <p:cNvSpPr/>
              <p:nvPr/>
            </p:nvSpPr>
            <p:spPr>
              <a:xfrm>
                <a:off x="2108150"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5"/>
              <p:cNvSpPr/>
              <p:nvPr/>
            </p:nvSpPr>
            <p:spPr>
              <a:xfrm>
                <a:off x="2447825" y="-634175"/>
                <a:ext cx="363075" cy="1228900"/>
              </a:xfrm>
              <a:custGeom>
                <a:rect b="b" l="l" r="r" t="t"/>
                <a:pathLst>
                  <a:path extrusionOk="0" h="49156" w="14523">
                    <a:moveTo>
                      <a:pt x="0" y="0"/>
                    </a:moveTo>
                    <a:lnTo>
                      <a:pt x="0"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5"/>
              <p:cNvSpPr/>
              <p:nvPr/>
            </p:nvSpPr>
            <p:spPr>
              <a:xfrm>
                <a:off x="25293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5"/>
              <p:cNvSpPr/>
              <p:nvPr/>
            </p:nvSpPr>
            <p:spPr>
              <a:xfrm>
                <a:off x="28929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5"/>
              <p:cNvSpPr/>
              <p:nvPr/>
            </p:nvSpPr>
            <p:spPr>
              <a:xfrm>
                <a:off x="2973975" y="-634175"/>
                <a:ext cx="210900" cy="1194575"/>
              </a:xfrm>
              <a:custGeom>
                <a:rect b="b" l="l" r="r" t="t"/>
                <a:pathLst>
                  <a:path extrusionOk="0" h="47783" w="8436">
                    <a:moveTo>
                      <a:pt x="1" y="0"/>
                    </a:moveTo>
                    <a:lnTo>
                      <a:pt x="1"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5"/>
              <p:cNvSpPr/>
              <p:nvPr/>
            </p:nvSpPr>
            <p:spPr>
              <a:xfrm>
                <a:off x="3325600" y="-634175"/>
                <a:ext cx="374500" cy="1228900"/>
              </a:xfrm>
              <a:custGeom>
                <a:rect b="b" l="l" r="r" t="t"/>
                <a:pathLst>
                  <a:path extrusionOk="0" h="49156" w="14980">
                    <a:moveTo>
                      <a:pt x="0" y="0"/>
                    </a:moveTo>
                    <a:lnTo>
                      <a:pt x="0" y="49155"/>
                    </a:lnTo>
                    <a:lnTo>
                      <a:pt x="14979" y="49155"/>
                    </a:lnTo>
                    <a:lnTo>
                      <a:pt x="1497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5"/>
              <p:cNvSpPr/>
              <p:nvPr/>
            </p:nvSpPr>
            <p:spPr>
              <a:xfrm>
                <a:off x="3407650" y="-634175"/>
                <a:ext cx="210375" cy="1228900"/>
              </a:xfrm>
              <a:custGeom>
                <a:rect b="b" l="l" r="r" t="t"/>
                <a:pathLst>
                  <a:path extrusionOk="0" h="49156" w="8415">
                    <a:moveTo>
                      <a:pt x="0" y="0"/>
                    </a:moveTo>
                    <a:lnTo>
                      <a:pt x="0" y="49155"/>
                    </a:lnTo>
                    <a:lnTo>
                      <a:pt x="8415" y="49155"/>
                    </a:lnTo>
                    <a:lnTo>
                      <a:pt x="841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5"/>
              <p:cNvSpPr/>
              <p:nvPr/>
            </p:nvSpPr>
            <p:spPr>
              <a:xfrm>
                <a:off x="3770675" y="-634175"/>
                <a:ext cx="385950" cy="1194575"/>
              </a:xfrm>
              <a:custGeom>
                <a:rect b="b" l="l" r="r" t="t"/>
                <a:pathLst>
                  <a:path extrusionOk="0" h="47783" w="15438">
                    <a:moveTo>
                      <a:pt x="1" y="0"/>
                    </a:moveTo>
                    <a:lnTo>
                      <a:pt x="1" y="47782"/>
                    </a:lnTo>
                    <a:lnTo>
                      <a:pt x="15438" y="47782"/>
                    </a:lnTo>
                    <a:lnTo>
                      <a:pt x="15438"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5"/>
              <p:cNvSpPr/>
              <p:nvPr/>
            </p:nvSpPr>
            <p:spPr>
              <a:xfrm>
                <a:off x="38641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5"/>
              <p:cNvSpPr/>
              <p:nvPr/>
            </p:nvSpPr>
            <p:spPr>
              <a:xfrm>
                <a:off x="42267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5"/>
              <p:cNvSpPr/>
              <p:nvPr/>
            </p:nvSpPr>
            <p:spPr>
              <a:xfrm>
                <a:off x="4308775" y="-634175"/>
                <a:ext cx="187025" cy="1228900"/>
              </a:xfrm>
              <a:custGeom>
                <a:rect b="b" l="l" r="r" t="t"/>
                <a:pathLst>
                  <a:path extrusionOk="0" h="49156" w="7481">
                    <a:moveTo>
                      <a:pt x="1" y="0"/>
                    </a:moveTo>
                    <a:lnTo>
                      <a:pt x="1" y="49155"/>
                    </a:lnTo>
                    <a:lnTo>
                      <a:pt x="7481" y="49155"/>
                    </a:lnTo>
                    <a:lnTo>
                      <a:pt x="748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5"/>
              <p:cNvSpPr/>
              <p:nvPr/>
            </p:nvSpPr>
            <p:spPr>
              <a:xfrm>
                <a:off x="4671825" y="-634175"/>
                <a:ext cx="363075" cy="1194575"/>
              </a:xfrm>
              <a:custGeom>
                <a:rect b="b" l="l" r="r" t="t"/>
                <a:pathLst>
                  <a:path extrusionOk="0" h="47783" w="14523">
                    <a:moveTo>
                      <a:pt x="1" y="0"/>
                    </a:moveTo>
                    <a:lnTo>
                      <a:pt x="1"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5"/>
              <p:cNvSpPr/>
              <p:nvPr/>
            </p:nvSpPr>
            <p:spPr>
              <a:xfrm>
                <a:off x="47419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5"/>
              <p:cNvSpPr/>
              <p:nvPr/>
            </p:nvSpPr>
            <p:spPr>
              <a:xfrm>
                <a:off x="5116425" y="-634175"/>
                <a:ext cx="363075" cy="1228900"/>
              </a:xfrm>
              <a:custGeom>
                <a:rect b="b" l="l" r="r" t="t"/>
                <a:pathLst>
                  <a:path extrusionOk="0" h="49156" w="14523">
                    <a:moveTo>
                      <a:pt x="1" y="0"/>
                    </a:moveTo>
                    <a:lnTo>
                      <a:pt x="1" y="49155"/>
                    </a:lnTo>
                    <a:lnTo>
                      <a:pt x="14522" y="49155"/>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5"/>
              <p:cNvSpPr/>
              <p:nvPr/>
            </p:nvSpPr>
            <p:spPr>
              <a:xfrm>
                <a:off x="5198475" y="-634175"/>
                <a:ext cx="198950" cy="1228900"/>
              </a:xfrm>
              <a:custGeom>
                <a:rect b="b" l="l" r="r" t="t"/>
                <a:pathLst>
                  <a:path extrusionOk="0" h="49156" w="7958">
                    <a:moveTo>
                      <a:pt x="1" y="0"/>
                    </a:moveTo>
                    <a:lnTo>
                      <a:pt x="1" y="49155"/>
                    </a:lnTo>
                    <a:lnTo>
                      <a:pt x="7958" y="49155"/>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5"/>
              <p:cNvSpPr/>
              <p:nvPr/>
            </p:nvSpPr>
            <p:spPr>
              <a:xfrm>
                <a:off x="5549600" y="-634175"/>
                <a:ext cx="375000" cy="1228900"/>
              </a:xfrm>
              <a:custGeom>
                <a:rect b="b" l="l" r="r" t="t"/>
                <a:pathLst>
                  <a:path extrusionOk="0" h="49156" w="15000">
                    <a:moveTo>
                      <a:pt x="0" y="0"/>
                    </a:moveTo>
                    <a:lnTo>
                      <a:pt x="0" y="49155"/>
                    </a:lnTo>
                    <a:lnTo>
                      <a:pt x="14999" y="49155"/>
                    </a:lnTo>
                    <a:lnTo>
                      <a:pt x="14999"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5"/>
              <p:cNvSpPr/>
              <p:nvPr/>
            </p:nvSpPr>
            <p:spPr>
              <a:xfrm>
                <a:off x="5631650" y="-634175"/>
                <a:ext cx="198950" cy="1228900"/>
              </a:xfrm>
              <a:custGeom>
                <a:rect b="b" l="l" r="r" t="t"/>
                <a:pathLst>
                  <a:path extrusionOk="0" h="49156" w="7958">
                    <a:moveTo>
                      <a:pt x="0" y="0"/>
                    </a:moveTo>
                    <a:lnTo>
                      <a:pt x="0" y="49155"/>
                    </a:lnTo>
                    <a:lnTo>
                      <a:pt x="7957" y="49155"/>
                    </a:lnTo>
                    <a:lnTo>
                      <a:pt x="7957"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5"/>
              <p:cNvSpPr/>
              <p:nvPr/>
            </p:nvSpPr>
            <p:spPr>
              <a:xfrm>
                <a:off x="6006625" y="-634175"/>
                <a:ext cx="363075" cy="1194575"/>
              </a:xfrm>
              <a:custGeom>
                <a:rect b="b" l="l" r="r" t="t"/>
                <a:pathLst>
                  <a:path extrusionOk="0" h="47783" w="14523">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5"/>
              <p:cNvSpPr/>
              <p:nvPr/>
            </p:nvSpPr>
            <p:spPr>
              <a:xfrm>
                <a:off x="6076750" y="-634175"/>
                <a:ext cx="210875" cy="1194575"/>
              </a:xfrm>
              <a:custGeom>
                <a:rect b="b" l="l" r="r" t="t"/>
                <a:pathLst>
                  <a:path extrusionOk="0" h="47783" w="8435">
                    <a:moveTo>
                      <a:pt x="0" y="0"/>
                    </a:moveTo>
                    <a:lnTo>
                      <a:pt x="0" y="47782"/>
                    </a:lnTo>
                    <a:lnTo>
                      <a:pt x="8435" y="47782"/>
                    </a:lnTo>
                    <a:lnTo>
                      <a:pt x="8435"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5"/>
              <p:cNvSpPr/>
              <p:nvPr/>
            </p:nvSpPr>
            <p:spPr>
              <a:xfrm>
                <a:off x="6451225" y="-634175"/>
                <a:ext cx="351125" cy="1228900"/>
              </a:xfrm>
              <a:custGeom>
                <a:rect b="b" l="l" r="r" t="t"/>
                <a:pathLst>
                  <a:path extrusionOk="0" h="49156" w="14045">
                    <a:moveTo>
                      <a:pt x="1" y="0"/>
                    </a:moveTo>
                    <a:lnTo>
                      <a:pt x="1" y="49155"/>
                    </a:lnTo>
                    <a:lnTo>
                      <a:pt x="14045" y="49155"/>
                    </a:lnTo>
                    <a:lnTo>
                      <a:pt x="14045"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5"/>
              <p:cNvSpPr/>
              <p:nvPr/>
            </p:nvSpPr>
            <p:spPr>
              <a:xfrm>
                <a:off x="6532775" y="-634175"/>
                <a:ext cx="187525" cy="1228900"/>
              </a:xfrm>
              <a:custGeom>
                <a:rect b="b" l="l" r="r" t="t"/>
                <a:pathLst>
                  <a:path extrusionOk="0" h="49156" w="7501">
                    <a:moveTo>
                      <a:pt x="1" y="0"/>
                    </a:moveTo>
                    <a:lnTo>
                      <a:pt x="1" y="49155"/>
                    </a:lnTo>
                    <a:lnTo>
                      <a:pt x="7501" y="49155"/>
                    </a:lnTo>
                    <a:lnTo>
                      <a:pt x="7501"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5"/>
              <p:cNvSpPr/>
              <p:nvPr/>
            </p:nvSpPr>
            <p:spPr>
              <a:xfrm>
                <a:off x="6884400" y="-634175"/>
                <a:ext cx="363050" cy="1194575"/>
              </a:xfrm>
              <a:custGeom>
                <a:rect b="b" l="l" r="r" t="t"/>
                <a:pathLst>
                  <a:path extrusionOk="0" h="47783" w="14522">
                    <a:moveTo>
                      <a:pt x="0" y="0"/>
                    </a:moveTo>
                    <a:lnTo>
                      <a:pt x="0" y="47782"/>
                    </a:lnTo>
                    <a:lnTo>
                      <a:pt x="14522" y="47782"/>
                    </a:lnTo>
                    <a:lnTo>
                      <a:pt x="14522" y="0"/>
                    </a:lnTo>
                    <a:close/>
                  </a:path>
                </a:pathLst>
              </a:custGeom>
              <a:solidFill>
                <a:srgbClr val="8019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5"/>
              <p:cNvSpPr/>
              <p:nvPr/>
            </p:nvSpPr>
            <p:spPr>
              <a:xfrm>
                <a:off x="6978375" y="-634175"/>
                <a:ext cx="198950" cy="1194575"/>
              </a:xfrm>
              <a:custGeom>
                <a:rect b="b" l="l" r="r" t="t"/>
                <a:pathLst>
                  <a:path extrusionOk="0" h="47783" w="7958">
                    <a:moveTo>
                      <a:pt x="1" y="0"/>
                    </a:moveTo>
                    <a:lnTo>
                      <a:pt x="1" y="47782"/>
                    </a:lnTo>
                    <a:lnTo>
                      <a:pt x="7958" y="47782"/>
                    </a:lnTo>
                    <a:lnTo>
                      <a:pt x="7958" y="0"/>
                    </a:lnTo>
                    <a:close/>
                  </a:path>
                </a:pathLst>
              </a:custGeom>
              <a:solidFill>
                <a:srgbClr val="B723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5"/>
              <p:cNvSpPr/>
              <p:nvPr/>
            </p:nvSpPr>
            <p:spPr>
              <a:xfrm>
                <a:off x="211400" y="-634175"/>
                <a:ext cx="7094250" cy="25"/>
              </a:xfrm>
              <a:custGeom>
                <a:rect b="b" l="l" r="r" t="t"/>
                <a:pathLst>
                  <a:path extrusionOk="0" fill="none" h="1" w="283770">
                    <a:moveTo>
                      <a:pt x="0" y="0"/>
                    </a:moveTo>
                    <a:lnTo>
                      <a:pt x="283769" y="0"/>
                    </a:lnTo>
                  </a:path>
                </a:pathLst>
              </a:custGeom>
              <a:noFill/>
              <a:ln cap="flat" cmpd="sng" w="46750">
                <a:solidFill>
                  <a:srgbClr val="FFB726"/>
                </a:solidFill>
                <a:prstDash val="solid"/>
                <a:miter lim="1989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5"/>
              <p:cNvSpPr/>
              <p:nvPr/>
            </p:nvSpPr>
            <p:spPr>
              <a:xfrm>
                <a:off x="7287225" y="-693375"/>
                <a:ext cx="127825" cy="128350"/>
              </a:xfrm>
              <a:custGeom>
                <a:rect b="b" l="l" r="r" t="t"/>
                <a:pathLst>
                  <a:path extrusionOk="0" h="5134" w="5113">
                    <a:moveTo>
                      <a:pt x="2566" y="1"/>
                    </a:moveTo>
                    <a:cubicBezTo>
                      <a:pt x="1134" y="1"/>
                      <a:pt x="0" y="1155"/>
                      <a:pt x="0" y="2567"/>
                    </a:cubicBezTo>
                    <a:cubicBezTo>
                      <a:pt x="0" y="3979"/>
                      <a:pt x="1134" y="5133"/>
                      <a:pt x="2566" y="5133"/>
                    </a:cubicBezTo>
                    <a:cubicBezTo>
                      <a:pt x="3979" y="5133"/>
                      <a:pt x="5113" y="3979"/>
                      <a:pt x="5113" y="2567"/>
                    </a:cubicBezTo>
                    <a:cubicBezTo>
                      <a:pt x="5113" y="1155"/>
                      <a:pt x="3979" y="1"/>
                      <a:pt x="2566"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5"/>
              <p:cNvSpPr/>
              <p:nvPr/>
            </p:nvSpPr>
            <p:spPr>
              <a:xfrm>
                <a:off x="193475" y="-693375"/>
                <a:ext cx="128350" cy="128350"/>
              </a:xfrm>
              <a:custGeom>
                <a:rect b="b" l="l" r="r" t="t"/>
                <a:pathLst>
                  <a:path extrusionOk="0" h="5134" w="5134">
                    <a:moveTo>
                      <a:pt x="2567" y="1"/>
                    </a:moveTo>
                    <a:cubicBezTo>
                      <a:pt x="1155" y="1"/>
                      <a:pt x="1" y="1155"/>
                      <a:pt x="1" y="2567"/>
                    </a:cubicBezTo>
                    <a:cubicBezTo>
                      <a:pt x="1" y="3979"/>
                      <a:pt x="1155" y="5133"/>
                      <a:pt x="2567" y="5133"/>
                    </a:cubicBezTo>
                    <a:cubicBezTo>
                      <a:pt x="3979" y="5133"/>
                      <a:pt x="5133" y="3979"/>
                      <a:pt x="5133" y="2567"/>
                    </a:cubicBezTo>
                    <a:cubicBezTo>
                      <a:pt x="5133" y="1155"/>
                      <a:pt x="3979" y="1"/>
                      <a:pt x="2567" y="1"/>
                    </a:cubicBezTo>
                    <a:close/>
                  </a:path>
                </a:pathLst>
              </a:custGeom>
              <a:solidFill>
                <a:srgbClr val="FFB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5" name="Shape 8075"/>
        <p:cNvGrpSpPr/>
        <p:nvPr/>
      </p:nvGrpSpPr>
      <p:grpSpPr>
        <a:xfrm>
          <a:off x="0" y="0"/>
          <a:ext cx="0" cy="0"/>
          <a:chOff x="0" y="0"/>
          <a:chExt cx="0" cy="0"/>
        </a:xfrm>
      </p:grpSpPr>
      <p:grpSp>
        <p:nvGrpSpPr>
          <p:cNvPr id="8076" name="Google Shape;8076;p76"/>
          <p:cNvGrpSpPr/>
          <p:nvPr/>
        </p:nvGrpSpPr>
        <p:grpSpPr>
          <a:xfrm>
            <a:off x="4911002" y="1273761"/>
            <a:ext cx="2908748" cy="2402106"/>
            <a:chOff x="4545125" y="4524100"/>
            <a:chExt cx="929075" cy="767250"/>
          </a:xfrm>
        </p:grpSpPr>
        <p:sp>
          <p:nvSpPr>
            <p:cNvPr id="8077" name="Google Shape;8077;p76"/>
            <p:cNvSpPr/>
            <p:nvPr/>
          </p:nvSpPr>
          <p:spPr>
            <a:xfrm>
              <a:off x="4545125" y="4524100"/>
              <a:ext cx="929075" cy="356450"/>
            </a:xfrm>
            <a:custGeom>
              <a:rect b="b" l="l" r="r" t="t"/>
              <a:pathLst>
                <a:path extrusionOk="0" h="14258" w="37163">
                  <a:moveTo>
                    <a:pt x="1" y="14257"/>
                  </a:moveTo>
                  <a:lnTo>
                    <a:pt x="1" y="6362"/>
                  </a:lnTo>
                  <a:lnTo>
                    <a:pt x="10881" y="6362"/>
                  </a:lnTo>
                  <a:cubicBezTo>
                    <a:pt x="11579" y="2735"/>
                    <a:pt x="14787" y="1"/>
                    <a:pt x="18581" y="1"/>
                  </a:cubicBezTo>
                  <a:cubicBezTo>
                    <a:pt x="22376" y="1"/>
                    <a:pt x="25584" y="2735"/>
                    <a:pt x="26282" y="6362"/>
                  </a:cubicBezTo>
                  <a:lnTo>
                    <a:pt x="37162" y="6362"/>
                  </a:lnTo>
                  <a:lnTo>
                    <a:pt x="37162" y="1425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6"/>
            <p:cNvSpPr/>
            <p:nvPr/>
          </p:nvSpPr>
          <p:spPr>
            <a:xfrm>
              <a:off x="4582100" y="4561775"/>
              <a:ext cx="854425" cy="280400"/>
            </a:xfrm>
            <a:custGeom>
              <a:rect b="b" l="l" r="r" t="t"/>
              <a:pathLst>
                <a:path extrusionOk="0" h="11216" w="34177">
                  <a:moveTo>
                    <a:pt x="34177" y="6334"/>
                  </a:moveTo>
                  <a:lnTo>
                    <a:pt x="34177" y="11216"/>
                  </a:lnTo>
                  <a:lnTo>
                    <a:pt x="0" y="11216"/>
                  </a:lnTo>
                  <a:lnTo>
                    <a:pt x="0" y="6334"/>
                  </a:lnTo>
                  <a:lnTo>
                    <a:pt x="10741" y="6334"/>
                  </a:lnTo>
                  <a:cubicBezTo>
                    <a:pt x="10741" y="2818"/>
                    <a:pt x="13587" y="0"/>
                    <a:pt x="17102" y="0"/>
                  </a:cubicBezTo>
                  <a:cubicBezTo>
                    <a:pt x="20618" y="0"/>
                    <a:pt x="23436" y="2818"/>
                    <a:pt x="23436" y="6334"/>
                  </a:cubicBezTo>
                  <a:close/>
                </a:path>
              </a:pathLst>
            </a:custGeom>
            <a:solidFill>
              <a:srgbClr val="EDEC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6"/>
            <p:cNvSpPr/>
            <p:nvPr/>
          </p:nvSpPr>
          <p:spPr>
            <a:xfrm>
              <a:off x="5167975" y="4720100"/>
              <a:ext cx="268550" cy="17450"/>
            </a:xfrm>
            <a:custGeom>
              <a:rect b="b" l="l" r="r" t="t"/>
              <a:pathLst>
                <a:path extrusionOk="0" h="698" w="10742">
                  <a:moveTo>
                    <a:pt x="10742" y="1"/>
                  </a:moveTo>
                  <a:lnTo>
                    <a:pt x="10742" y="698"/>
                  </a:lnTo>
                  <a:lnTo>
                    <a:pt x="698" y="698"/>
                  </a:lnTo>
                  <a:lnTo>
                    <a:pt x="1" y="1"/>
                  </a:lnTo>
                  <a:close/>
                </a:path>
              </a:pathLst>
            </a:custGeom>
            <a:solidFill>
              <a:srgbClr val="D1D0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6"/>
            <p:cNvSpPr/>
            <p:nvPr/>
          </p:nvSpPr>
          <p:spPr>
            <a:xfrm>
              <a:off x="4582100" y="4561775"/>
              <a:ext cx="547550" cy="280400"/>
            </a:xfrm>
            <a:custGeom>
              <a:rect b="b" l="l" r="r" t="t"/>
              <a:pathLst>
                <a:path extrusionOk="0" h="11216" w="21902">
                  <a:moveTo>
                    <a:pt x="21901" y="2232"/>
                  </a:moveTo>
                  <a:cubicBezTo>
                    <a:pt x="20785" y="1284"/>
                    <a:pt x="19362" y="698"/>
                    <a:pt x="17800" y="698"/>
                  </a:cubicBezTo>
                  <a:cubicBezTo>
                    <a:pt x="14285" y="698"/>
                    <a:pt x="11439" y="3516"/>
                    <a:pt x="11439" y="7031"/>
                  </a:cubicBezTo>
                  <a:lnTo>
                    <a:pt x="698" y="7031"/>
                  </a:lnTo>
                  <a:lnTo>
                    <a:pt x="698" y="11216"/>
                  </a:lnTo>
                  <a:lnTo>
                    <a:pt x="0" y="11216"/>
                  </a:lnTo>
                  <a:lnTo>
                    <a:pt x="0" y="6334"/>
                  </a:lnTo>
                  <a:lnTo>
                    <a:pt x="10741" y="6334"/>
                  </a:lnTo>
                  <a:cubicBezTo>
                    <a:pt x="10741" y="2818"/>
                    <a:pt x="13587" y="0"/>
                    <a:pt x="17102" y="0"/>
                  </a:cubicBezTo>
                  <a:cubicBezTo>
                    <a:pt x="19027" y="0"/>
                    <a:pt x="20757" y="865"/>
                    <a:pt x="21901" y="223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6"/>
            <p:cNvSpPr/>
            <p:nvPr/>
          </p:nvSpPr>
          <p:spPr>
            <a:xfrm>
              <a:off x="4582100" y="4562475"/>
              <a:ext cx="854425" cy="279700"/>
            </a:xfrm>
            <a:custGeom>
              <a:rect b="b" l="l" r="r" t="t"/>
              <a:pathLst>
                <a:path extrusionOk="0" h="11188" w="34177">
                  <a:moveTo>
                    <a:pt x="34177" y="7784"/>
                  </a:moveTo>
                  <a:lnTo>
                    <a:pt x="34177" y="7533"/>
                  </a:lnTo>
                  <a:lnTo>
                    <a:pt x="33061" y="7533"/>
                  </a:lnTo>
                  <a:lnTo>
                    <a:pt x="33061" y="6306"/>
                  </a:lnTo>
                  <a:lnTo>
                    <a:pt x="32838" y="6306"/>
                  </a:lnTo>
                  <a:lnTo>
                    <a:pt x="32838" y="7533"/>
                  </a:lnTo>
                  <a:lnTo>
                    <a:pt x="27816" y="7533"/>
                  </a:lnTo>
                  <a:lnTo>
                    <a:pt x="27816" y="6306"/>
                  </a:lnTo>
                  <a:lnTo>
                    <a:pt x="27565" y="6306"/>
                  </a:lnTo>
                  <a:lnTo>
                    <a:pt x="27565" y="7533"/>
                  </a:lnTo>
                  <a:lnTo>
                    <a:pt x="22543" y="7533"/>
                  </a:lnTo>
                  <a:lnTo>
                    <a:pt x="22543" y="5636"/>
                  </a:lnTo>
                  <a:lnTo>
                    <a:pt x="23436" y="5636"/>
                  </a:lnTo>
                  <a:cubicBezTo>
                    <a:pt x="23436" y="5580"/>
                    <a:pt x="23408" y="5469"/>
                    <a:pt x="23408" y="5413"/>
                  </a:cubicBezTo>
                  <a:lnTo>
                    <a:pt x="22543" y="5413"/>
                  </a:lnTo>
                  <a:lnTo>
                    <a:pt x="22543" y="3516"/>
                  </a:lnTo>
                  <a:lnTo>
                    <a:pt x="22822" y="3516"/>
                  </a:lnTo>
                  <a:cubicBezTo>
                    <a:pt x="22794" y="3460"/>
                    <a:pt x="22738" y="3348"/>
                    <a:pt x="22682" y="3292"/>
                  </a:cubicBezTo>
                  <a:lnTo>
                    <a:pt x="22515" y="3292"/>
                  </a:lnTo>
                  <a:lnTo>
                    <a:pt x="22515" y="3013"/>
                  </a:lnTo>
                  <a:cubicBezTo>
                    <a:pt x="22431" y="2874"/>
                    <a:pt x="22320" y="2762"/>
                    <a:pt x="22264" y="2623"/>
                  </a:cubicBezTo>
                  <a:lnTo>
                    <a:pt x="22264" y="3265"/>
                  </a:lnTo>
                  <a:lnTo>
                    <a:pt x="17242" y="3265"/>
                  </a:lnTo>
                  <a:lnTo>
                    <a:pt x="17242" y="1395"/>
                  </a:lnTo>
                  <a:lnTo>
                    <a:pt x="21120" y="1395"/>
                  </a:lnTo>
                  <a:cubicBezTo>
                    <a:pt x="21008" y="1284"/>
                    <a:pt x="20897" y="1228"/>
                    <a:pt x="20757" y="1144"/>
                  </a:cubicBezTo>
                  <a:lnTo>
                    <a:pt x="17242" y="1144"/>
                  </a:lnTo>
                  <a:lnTo>
                    <a:pt x="17242" y="0"/>
                  </a:lnTo>
                  <a:lnTo>
                    <a:pt x="17102" y="0"/>
                  </a:lnTo>
                  <a:lnTo>
                    <a:pt x="16963" y="0"/>
                  </a:lnTo>
                  <a:lnTo>
                    <a:pt x="16963" y="1144"/>
                  </a:lnTo>
                  <a:lnTo>
                    <a:pt x="13448" y="1144"/>
                  </a:lnTo>
                  <a:cubicBezTo>
                    <a:pt x="13336" y="1228"/>
                    <a:pt x="13197" y="1339"/>
                    <a:pt x="13085" y="1395"/>
                  </a:cubicBezTo>
                  <a:lnTo>
                    <a:pt x="16963" y="1395"/>
                  </a:lnTo>
                  <a:lnTo>
                    <a:pt x="16963" y="3292"/>
                  </a:lnTo>
                  <a:lnTo>
                    <a:pt x="11941" y="3292"/>
                  </a:lnTo>
                  <a:lnTo>
                    <a:pt x="11941" y="2623"/>
                  </a:lnTo>
                  <a:cubicBezTo>
                    <a:pt x="11830" y="2762"/>
                    <a:pt x="11774" y="2874"/>
                    <a:pt x="11690" y="3013"/>
                  </a:cubicBezTo>
                  <a:lnTo>
                    <a:pt x="11690" y="3292"/>
                  </a:lnTo>
                  <a:lnTo>
                    <a:pt x="11523" y="3292"/>
                  </a:lnTo>
                  <a:cubicBezTo>
                    <a:pt x="11495" y="3348"/>
                    <a:pt x="11411" y="3460"/>
                    <a:pt x="11383" y="3516"/>
                  </a:cubicBezTo>
                  <a:lnTo>
                    <a:pt x="11662" y="3516"/>
                  </a:lnTo>
                  <a:lnTo>
                    <a:pt x="11662" y="5413"/>
                  </a:lnTo>
                  <a:lnTo>
                    <a:pt x="10797" y="5413"/>
                  </a:lnTo>
                  <a:cubicBezTo>
                    <a:pt x="10797" y="5469"/>
                    <a:pt x="10741" y="5580"/>
                    <a:pt x="10741" y="5664"/>
                  </a:cubicBezTo>
                  <a:lnTo>
                    <a:pt x="11662" y="5664"/>
                  </a:lnTo>
                  <a:lnTo>
                    <a:pt x="11662" y="7533"/>
                  </a:lnTo>
                  <a:lnTo>
                    <a:pt x="6640" y="7533"/>
                  </a:lnTo>
                  <a:lnTo>
                    <a:pt x="6640" y="6306"/>
                  </a:lnTo>
                  <a:lnTo>
                    <a:pt x="6389" y="6306"/>
                  </a:lnTo>
                  <a:lnTo>
                    <a:pt x="6389" y="7533"/>
                  </a:lnTo>
                  <a:lnTo>
                    <a:pt x="1367" y="7533"/>
                  </a:lnTo>
                  <a:lnTo>
                    <a:pt x="1367" y="6306"/>
                  </a:lnTo>
                  <a:lnTo>
                    <a:pt x="1116" y="6306"/>
                  </a:lnTo>
                  <a:lnTo>
                    <a:pt x="1116" y="7533"/>
                  </a:lnTo>
                  <a:lnTo>
                    <a:pt x="0" y="7533"/>
                  </a:lnTo>
                  <a:lnTo>
                    <a:pt x="0" y="7784"/>
                  </a:lnTo>
                  <a:lnTo>
                    <a:pt x="1116" y="7784"/>
                  </a:lnTo>
                  <a:lnTo>
                    <a:pt x="1116" y="9653"/>
                  </a:lnTo>
                  <a:lnTo>
                    <a:pt x="0" y="9653"/>
                  </a:lnTo>
                  <a:lnTo>
                    <a:pt x="0" y="9904"/>
                  </a:lnTo>
                  <a:lnTo>
                    <a:pt x="1116" y="9904"/>
                  </a:lnTo>
                  <a:lnTo>
                    <a:pt x="1116" y="11188"/>
                  </a:lnTo>
                  <a:lnTo>
                    <a:pt x="1367" y="11188"/>
                  </a:lnTo>
                  <a:lnTo>
                    <a:pt x="1367" y="9904"/>
                  </a:lnTo>
                  <a:lnTo>
                    <a:pt x="6389" y="9904"/>
                  </a:lnTo>
                  <a:lnTo>
                    <a:pt x="6389" y="11188"/>
                  </a:lnTo>
                  <a:lnTo>
                    <a:pt x="6640" y="11188"/>
                  </a:lnTo>
                  <a:lnTo>
                    <a:pt x="6640" y="9904"/>
                  </a:lnTo>
                  <a:lnTo>
                    <a:pt x="11662" y="9904"/>
                  </a:lnTo>
                  <a:lnTo>
                    <a:pt x="11662" y="11188"/>
                  </a:lnTo>
                  <a:lnTo>
                    <a:pt x="11913" y="11188"/>
                  </a:lnTo>
                  <a:lnTo>
                    <a:pt x="11913" y="9904"/>
                  </a:lnTo>
                  <a:lnTo>
                    <a:pt x="16935" y="9904"/>
                  </a:lnTo>
                  <a:lnTo>
                    <a:pt x="16935" y="11188"/>
                  </a:lnTo>
                  <a:lnTo>
                    <a:pt x="17158" y="11188"/>
                  </a:lnTo>
                  <a:lnTo>
                    <a:pt x="17158" y="9904"/>
                  </a:lnTo>
                  <a:lnTo>
                    <a:pt x="22180" y="9904"/>
                  </a:lnTo>
                  <a:lnTo>
                    <a:pt x="22180" y="11188"/>
                  </a:lnTo>
                  <a:lnTo>
                    <a:pt x="22431" y="11188"/>
                  </a:lnTo>
                  <a:lnTo>
                    <a:pt x="22431" y="9904"/>
                  </a:lnTo>
                  <a:lnTo>
                    <a:pt x="27453" y="9904"/>
                  </a:lnTo>
                  <a:lnTo>
                    <a:pt x="27453" y="11188"/>
                  </a:lnTo>
                  <a:lnTo>
                    <a:pt x="27704" y="11188"/>
                  </a:lnTo>
                  <a:lnTo>
                    <a:pt x="27704" y="9904"/>
                  </a:lnTo>
                  <a:lnTo>
                    <a:pt x="32726" y="9904"/>
                  </a:lnTo>
                  <a:lnTo>
                    <a:pt x="32726" y="11188"/>
                  </a:lnTo>
                  <a:lnTo>
                    <a:pt x="32977" y="11188"/>
                  </a:lnTo>
                  <a:lnTo>
                    <a:pt x="32977" y="9904"/>
                  </a:lnTo>
                  <a:lnTo>
                    <a:pt x="34093" y="9904"/>
                  </a:lnTo>
                  <a:lnTo>
                    <a:pt x="34093" y="9653"/>
                  </a:lnTo>
                  <a:lnTo>
                    <a:pt x="32977" y="9653"/>
                  </a:lnTo>
                  <a:lnTo>
                    <a:pt x="32977" y="7784"/>
                  </a:lnTo>
                  <a:lnTo>
                    <a:pt x="34177" y="7784"/>
                  </a:lnTo>
                  <a:close/>
                  <a:moveTo>
                    <a:pt x="6417" y="9653"/>
                  </a:moveTo>
                  <a:lnTo>
                    <a:pt x="1395" y="9653"/>
                  </a:lnTo>
                  <a:lnTo>
                    <a:pt x="1395" y="7784"/>
                  </a:lnTo>
                  <a:lnTo>
                    <a:pt x="6417" y="7784"/>
                  </a:lnTo>
                  <a:close/>
                  <a:moveTo>
                    <a:pt x="11690" y="9653"/>
                  </a:moveTo>
                  <a:lnTo>
                    <a:pt x="6668" y="9653"/>
                  </a:lnTo>
                  <a:lnTo>
                    <a:pt x="6668" y="7784"/>
                  </a:lnTo>
                  <a:lnTo>
                    <a:pt x="11690" y="7784"/>
                  </a:lnTo>
                  <a:close/>
                  <a:moveTo>
                    <a:pt x="16963" y="9653"/>
                  </a:moveTo>
                  <a:lnTo>
                    <a:pt x="11941" y="9653"/>
                  </a:lnTo>
                  <a:lnTo>
                    <a:pt x="11941" y="7784"/>
                  </a:lnTo>
                  <a:lnTo>
                    <a:pt x="16963" y="7784"/>
                  </a:lnTo>
                  <a:close/>
                  <a:moveTo>
                    <a:pt x="16963" y="7533"/>
                  </a:moveTo>
                  <a:lnTo>
                    <a:pt x="11941" y="7533"/>
                  </a:lnTo>
                  <a:lnTo>
                    <a:pt x="11941" y="5664"/>
                  </a:lnTo>
                  <a:lnTo>
                    <a:pt x="16963" y="5664"/>
                  </a:lnTo>
                  <a:close/>
                  <a:moveTo>
                    <a:pt x="16963" y="5413"/>
                  </a:moveTo>
                  <a:lnTo>
                    <a:pt x="11941" y="5413"/>
                  </a:lnTo>
                  <a:lnTo>
                    <a:pt x="11941" y="3516"/>
                  </a:lnTo>
                  <a:lnTo>
                    <a:pt x="16963" y="3516"/>
                  </a:lnTo>
                  <a:close/>
                  <a:moveTo>
                    <a:pt x="22264" y="9653"/>
                  </a:moveTo>
                  <a:lnTo>
                    <a:pt x="17242" y="9653"/>
                  </a:lnTo>
                  <a:lnTo>
                    <a:pt x="17242" y="7784"/>
                  </a:lnTo>
                  <a:lnTo>
                    <a:pt x="22264" y="7784"/>
                  </a:lnTo>
                  <a:close/>
                  <a:moveTo>
                    <a:pt x="22264" y="7533"/>
                  </a:moveTo>
                  <a:lnTo>
                    <a:pt x="17242" y="7533"/>
                  </a:lnTo>
                  <a:lnTo>
                    <a:pt x="17242" y="5664"/>
                  </a:lnTo>
                  <a:lnTo>
                    <a:pt x="22264" y="5664"/>
                  </a:lnTo>
                  <a:close/>
                  <a:moveTo>
                    <a:pt x="22264" y="5413"/>
                  </a:moveTo>
                  <a:lnTo>
                    <a:pt x="17242" y="5413"/>
                  </a:lnTo>
                  <a:lnTo>
                    <a:pt x="17242" y="3516"/>
                  </a:lnTo>
                  <a:lnTo>
                    <a:pt x="22264" y="3516"/>
                  </a:lnTo>
                  <a:close/>
                  <a:moveTo>
                    <a:pt x="27537" y="9653"/>
                  </a:moveTo>
                  <a:lnTo>
                    <a:pt x="22515" y="9653"/>
                  </a:lnTo>
                  <a:lnTo>
                    <a:pt x="22515" y="7784"/>
                  </a:lnTo>
                  <a:lnTo>
                    <a:pt x="27537" y="7784"/>
                  </a:lnTo>
                  <a:close/>
                  <a:moveTo>
                    <a:pt x="32782" y="9653"/>
                  </a:moveTo>
                  <a:lnTo>
                    <a:pt x="27760" y="9653"/>
                  </a:lnTo>
                  <a:lnTo>
                    <a:pt x="27760" y="7784"/>
                  </a:lnTo>
                  <a:lnTo>
                    <a:pt x="32782" y="7784"/>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6"/>
            <p:cNvSpPr/>
            <p:nvPr/>
          </p:nvSpPr>
          <p:spPr>
            <a:xfrm>
              <a:off x="4619750" y="4599425"/>
              <a:ext cx="410150" cy="205100"/>
            </a:xfrm>
            <a:custGeom>
              <a:rect b="b" l="l" r="r" t="t"/>
              <a:pathLst>
                <a:path extrusionOk="0" h="8204" w="16406">
                  <a:moveTo>
                    <a:pt x="15596" y="1"/>
                  </a:moveTo>
                  <a:cubicBezTo>
                    <a:pt x="12918" y="1"/>
                    <a:pt x="10742" y="2177"/>
                    <a:pt x="10742" y="4828"/>
                  </a:cubicBezTo>
                  <a:lnTo>
                    <a:pt x="10742" y="6334"/>
                  </a:lnTo>
                  <a:lnTo>
                    <a:pt x="1" y="6334"/>
                  </a:lnTo>
                  <a:lnTo>
                    <a:pt x="1" y="8203"/>
                  </a:lnTo>
                  <a:lnTo>
                    <a:pt x="13141" y="8203"/>
                  </a:lnTo>
                  <a:cubicBezTo>
                    <a:pt x="13141" y="3098"/>
                    <a:pt x="14815" y="1312"/>
                    <a:pt x="16406" y="57"/>
                  </a:cubicBezTo>
                  <a:cubicBezTo>
                    <a:pt x="16154" y="29"/>
                    <a:pt x="15875" y="1"/>
                    <a:pt x="15596" y="1"/>
                  </a:cubicBez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6"/>
            <p:cNvSpPr/>
            <p:nvPr/>
          </p:nvSpPr>
          <p:spPr>
            <a:xfrm>
              <a:off x="4821325" y="4692200"/>
              <a:ext cx="17475" cy="17475"/>
            </a:xfrm>
            <a:custGeom>
              <a:rect b="b" l="l" r="r" t="t"/>
              <a:pathLst>
                <a:path extrusionOk="0" h="699" w="699">
                  <a:moveTo>
                    <a:pt x="335" y="1"/>
                  </a:moveTo>
                  <a:cubicBezTo>
                    <a:pt x="140" y="1"/>
                    <a:pt x="1" y="196"/>
                    <a:pt x="1" y="363"/>
                  </a:cubicBezTo>
                  <a:cubicBezTo>
                    <a:pt x="1" y="559"/>
                    <a:pt x="168" y="698"/>
                    <a:pt x="335" y="698"/>
                  </a:cubicBezTo>
                  <a:cubicBezTo>
                    <a:pt x="559" y="698"/>
                    <a:pt x="698" y="559"/>
                    <a:pt x="698" y="363"/>
                  </a:cubicBezTo>
                  <a:cubicBezTo>
                    <a:pt x="698" y="140"/>
                    <a:pt x="531" y="1"/>
                    <a:pt x="335"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6"/>
            <p:cNvSpPr/>
            <p:nvPr/>
          </p:nvSpPr>
          <p:spPr>
            <a:xfrm>
              <a:off x="4768325" y="4692200"/>
              <a:ext cx="17450" cy="17475"/>
            </a:xfrm>
            <a:custGeom>
              <a:rect b="b" l="l" r="r" t="t"/>
              <a:pathLst>
                <a:path extrusionOk="0" h="699" w="698">
                  <a:moveTo>
                    <a:pt x="335" y="1"/>
                  </a:moveTo>
                  <a:cubicBezTo>
                    <a:pt x="140" y="1"/>
                    <a:pt x="0" y="196"/>
                    <a:pt x="0" y="363"/>
                  </a:cubicBezTo>
                  <a:cubicBezTo>
                    <a:pt x="0" y="559"/>
                    <a:pt x="168" y="698"/>
                    <a:pt x="335" y="698"/>
                  </a:cubicBezTo>
                  <a:cubicBezTo>
                    <a:pt x="503" y="698"/>
                    <a:pt x="642" y="559"/>
                    <a:pt x="698" y="363"/>
                  </a:cubicBezTo>
                  <a:cubicBezTo>
                    <a:pt x="698" y="140"/>
                    <a:pt x="503" y="1"/>
                    <a:pt x="335"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6"/>
            <p:cNvSpPr/>
            <p:nvPr/>
          </p:nvSpPr>
          <p:spPr>
            <a:xfrm>
              <a:off x="4713925" y="4692200"/>
              <a:ext cx="17450" cy="17475"/>
            </a:xfrm>
            <a:custGeom>
              <a:rect b="b" l="l" r="r" t="t"/>
              <a:pathLst>
                <a:path extrusionOk="0" h="699" w="698">
                  <a:moveTo>
                    <a:pt x="363" y="1"/>
                  </a:moveTo>
                  <a:cubicBezTo>
                    <a:pt x="140" y="1"/>
                    <a:pt x="0" y="196"/>
                    <a:pt x="0" y="363"/>
                  </a:cubicBezTo>
                  <a:cubicBezTo>
                    <a:pt x="0" y="559"/>
                    <a:pt x="168" y="698"/>
                    <a:pt x="363" y="698"/>
                  </a:cubicBezTo>
                  <a:cubicBezTo>
                    <a:pt x="558" y="698"/>
                    <a:pt x="698" y="559"/>
                    <a:pt x="698" y="363"/>
                  </a:cubicBezTo>
                  <a:cubicBezTo>
                    <a:pt x="698" y="140"/>
                    <a:pt x="530" y="1"/>
                    <a:pt x="363"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6"/>
            <p:cNvSpPr/>
            <p:nvPr/>
          </p:nvSpPr>
          <p:spPr>
            <a:xfrm>
              <a:off x="4660900" y="4692200"/>
              <a:ext cx="17475" cy="17475"/>
            </a:xfrm>
            <a:custGeom>
              <a:rect b="b" l="l" r="r" t="t"/>
              <a:pathLst>
                <a:path extrusionOk="0" h="699" w="699">
                  <a:moveTo>
                    <a:pt x="336" y="1"/>
                  </a:moveTo>
                  <a:cubicBezTo>
                    <a:pt x="140" y="1"/>
                    <a:pt x="1" y="196"/>
                    <a:pt x="1" y="363"/>
                  </a:cubicBezTo>
                  <a:cubicBezTo>
                    <a:pt x="1" y="559"/>
                    <a:pt x="168" y="698"/>
                    <a:pt x="336" y="698"/>
                  </a:cubicBezTo>
                  <a:cubicBezTo>
                    <a:pt x="531" y="698"/>
                    <a:pt x="670" y="559"/>
                    <a:pt x="698" y="363"/>
                  </a:cubicBezTo>
                  <a:cubicBezTo>
                    <a:pt x="698" y="140"/>
                    <a:pt x="531" y="1"/>
                    <a:pt x="336"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6"/>
            <p:cNvSpPr/>
            <p:nvPr/>
          </p:nvSpPr>
          <p:spPr>
            <a:xfrm>
              <a:off x="4609300" y="4692200"/>
              <a:ext cx="17450" cy="17475"/>
            </a:xfrm>
            <a:custGeom>
              <a:rect b="b" l="l" r="r" t="t"/>
              <a:pathLst>
                <a:path extrusionOk="0" h="699" w="698">
                  <a:moveTo>
                    <a:pt x="335" y="1"/>
                  </a:moveTo>
                  <a:cubicBezTo>
                    <a:pt x="140" y="1"/>
                    <a:pt x="0" y="196"/>
                    <a:pt x="0" y="363"/>
                  </a:cubicBezTo>
                  <a:cubicBezTo>
                    <a:pt x="0" y="559"/>
                    <a:pt x="168" y="698"/>
                    <a:pt x="335" y="698"/>
                  </a:cubicBezTo>
                  <a:cubicBezTo>
                    <a:pt x="530" y="698"/>
                    <a:pt x="698" y="559"/>
                    <a:pt x="698" y="363"/>
                  </a:cubicBezTo>
                  <a:cubicBezTo>
                    <a:pt x="698" y="140"/>
                    <a:pt x="530" y="1"/>
                    <a:pt x="335"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6"/>
            <p:cNvSpPr/>
            <p:nvPr/>
          </p:nvSpPr>
          <p:spPr>
            <a:xfrm>
              <a:off x="5391175" y="4692200"/>
              <a:ext cx="17450" cy="17475"/>
            </a:xfrm>
            <a:custGeom>
              <a:rect b="b" l="l" r="r" t="t"/>
              <a:pathLst>
                <a:path extrusionOk="0" h="699" w="698">
                  <a:moveTo>
                    <a:pt x="363" y="1"/>
                  </a:moveTo>
                  <a:cubicBezTo>
                    <a:pt x="140" y="1"/>
                    <a:pt x="0" y="196"/>
                    <a:pt x="0" y="363"/>
                  </a:cubicBezTo>
                  <a:cubicBezTo>
                    <a:pt x="0" y="559"/>
                    <a:pt x="196" y="698"/>
                    <a:pt x="363" y="698"/>
                  </a:cubicBezTo>
                  <a:cubicBezTo>
                    <a:pt x="558" y="698"/>
                    <a:pt x="698" y="559"/>
                    <a:pt x="698" y="363"/>
                  </a:cubicBezTo>
                  <a:cubicBezTo>
                    <a:pt x="698" y="140"/>
                    <a:pt x="530" y="1"/>
                    <a:pt x="363"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6"/>
            <p:cNvSpPr/>
            <p:nvPr/>
          </p:nvSpPr>
          <p:spPr>
            <a:xfrm>
              <a:off x="5338150" y="4692200"/>
              <a:ext cx="17475" cy="17475"/>
            </a:xfrm>
            <a:custGeom>
              <a:rect b="b" l="l" r="r" t="t"/>
              <a:pathLst>
                <a:path extrusionOk="0" h="699" w="699">
                  <a:moveTo>
                    <a:pt x="364" y="1"/>
                  </a:moveTo>
                  <a:cubicBezTo>
                    <a:pt x="140" y="1"/>
                    <a:pt x="1" y="196"/>
                    <a:pt x="1" y="363"/>
                  </a:cubicBezTo>
                  <a:cubicBezTo>
                    <a:pt x="1" y="559"/>
                    <a:pt x="168" y="698"/>
                    <a:pt x="364" y="698"/>
                  </a:cubicBezTo>
                  <a:cubicBezTo>
                    <a:pt x="531" y="698"/>
                    <a:pt x="670" y="559"/>
                    <a:pt x="698" y="363"/>
                  </a:cubicBezTo>
                  <a:cubicBezTo>
                    <a:pt x="698" y="140"/>
                    <a:pt x="531" y="1"/>
                    <a:pt x="364"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6"/>
            <p:cNvSpPr/>
            <p:nvPr/>
          </p:nvSpPr>
          <p:spPr>
            <a:xfrm>
              <a:off x="5284450" y="4692200"/>
              <a:ext cx="17475" cy="17475"/>
            </a:xfrm>
            <a:custGeom>
              <a:rect b="b" l="l" r="r" t="t"/>
              <a:pathLst>
                <a:path extrusionOk="0" h="699" w="699">
                  <a:moveTo>
                    <a:pt x="335" y="1"/>
                  </a:moveTo>
                  <a:cubicBezTo>
                    <a:pt x="140" y="1"/>
                    <a:pt x="1" y="196"/>
                    <a:pt x="1" y="363"/>
                  </a:cubicBezTo>
                  <a:cubicBezTo>
                    <a:pt x="1" y="559"/>
                    <a:pt x="168" y="698"/>
                    <a:pt x="335" y="698"/>
                  </a:cubicBezTo>
                  <a:cubicBezTo>
                    <a:pt x="559" y="698"/>
                    <a:pt x="698" y="559"/>
                    <a:pt x="698" y="363"/>
                  </a:cubicBezTo>
                  <a:cubicBezTo>
                    <a:pt x="698" y="140"/>
                    <a:pt x="503" y="1"/>
                    <a:pt x="335"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6"/>
            <p:cNvSpPr/>
            <p:nvPr/>
          </p:nvSpPr>
          <p:spPr>
            <a:xfrm>
              <a:off x="5230750" y="4692200"/>
              <a:ext cx="17450" cy="17475"/>
            </a:xfrm>
            <a:custGeom>
              <a:rect b="b" l="l" r="r" t="t"/>
              <a:pathLst>
                <a:path extrusionOk="0" h="699" w="698">
                  <a:moveTo>
                    <a:pt x="363" y="1"/>
                  </a:moveTo>
                  <a:cubicBezTo>
                    <a:pt x="140" y="1"/>
                    <a:pt x="0" y="196"/>
                    <a:pt x="0" y="363"/>
                  </a:cubicBezTo>
                  <a:cubicBezTo>
                    <a:pt x="0" y="559"/>
                    <a:pt x="196" y="698"/>
                    <a:pt x="363" y="698"/>
                  </a:cubicBezTo>
                  <a:cubicBezTo>
                    <a:pt x="531" y="698"/>
                    <a:pt x="698" y="559"/>
                    <a:pt x="698" y="363"/>
                  </a:cubicBezTo>
                  <a:cubicBezTo>
                    <a:pt x="698" y="140"/>
                    <a:pt x="531" y="1"/>
                    <a:pt x="363"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6"/>
            <p:cNvSpPr/>
            <p:nvPr/>
          </p:nvSpPr>
          <p:spPr>
            <a:xfrm>
              <a:off x="5179825" y="4692200"/>
              <a:ext cx="17475" cy="17475"/>
            </a:xfrm>
            <a:custGeom>
              <a:rect b="b" l="l" r="r" t="t"/>
              <a:pathLst>
                <a:path extrusionOk="0" h="699" w="699">
                  <a:moveTo>
                    <a:pt x="336" y="1"/>
                  </a:moveTo>
                  <a:cubicBezTo>
                    <a:pt x="140" y="1"/>
                    <a:pt x="1" y="196"/>
                    <a:pt x="1" y="363"/>
                  </a:cubicBezTo>
                  <a:cubicBezTo>
                    <a:pt x="1" y="559"/>
                    <a:pt x="168" y="698"/>
                    <a:pt x="336" y="698"/>
                  </a:cubicBezTo>
                  <a:cubicBezTo>
                    <a:pt x="503" y="698"/>
                    <a:pt x="698" y="559"/>
                    <a:pt x="698" y="363"/>
                  </a:cubicBezTo>
                  <a:cubicBezTo>
                    <a:pt x="698" y="140"/>
                    <a:pt x="503" y="1"/>
                    <a:pt x="336"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6"/>
            <p:cNvSpPr/>
            <p:nvPr/>
          </p:nvSpPr>
          <p:spPr>
            <a:xfrm>
              <a:off x="5164500" y="4641975"/>
              <a:ext cx="17450" cy="17475"/>
            </a:xfrm>
            <a:custGeom>
              <a:rect b="b" l="l" r="r" t="t"/>
              <a:pathLst>
                <a:path extrusionOk="0" h="699" w="698">
                  <a:moveTo>
                    <a:pt x="363" y="1"/>
                  </a:moveTo>
                  <a:cubicBezTo>
                    <a:pt x="140" y="1"/>
                    <a:pt x="0" y="168"/>
                    <a:pt x="0" y="336"/>
                  </a:cubicBezTo>
                  <a:cubicBezTo>
                    <a:pt x="0" y="559"/>
                    <a:pt x="195" y="698"/>
                    <a:pt x="363" y="698"/>
                  </a:cubicBezTo>
                  <a:cubicBezTo>
                    <a:pt x="530" y="698"/>
                    <a:pt x="698" y="559"/>
                    <a:pt x="698" y="336"/>
                  </a:cubicBezTo>
                  <a:cubicBezTo>
                    <a:pt x="698" y="140"/>
                    <a:pt x="530" y="1"/>
                    <a:pt x="363"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6"/>
            <p:cNvSpPr/>
            <p:nvPr/>
          </p:nvSpPr>
          <p:spPr>
            <a:xfrm>
              <a:off x="5139375" y="4600825"/>
              <a:ext cx="17475" cy="17475"/>
            </a:xfrm>
            <a:custGeom>
              <a:rect b="b" l="l" r="r" t="t"/>
              <a:pathLst>
                <a:path extrusionOk="0" h="699" w="699">
                  <a:moveTo>
                    <a:pt x="363" y="1"/>
                  </a:moveTo>
                  <a:cubicBezTo>
                    <a:pt x="140" y="1"/>
                    <a:pt x="1" y="168"/>
                    <a:pt x="1" y="363"/>
                  </a:cubicBezTo>
                  <a:cubicBezTo>
                    <a:pt x="1" y="559"/>
                    <a:pt x="168" y="698"/>
                    <a:pt x="363" y="698"/>
                  </a:cubicBezTo>
                  <a:cubicBezTo>
                    <a:pt x="531" y="698"/>
                    <a:pt x="670" y="559"/>
                    <a:pt x="698" y="363"/>
                  </a:cubicBezTo>
                  <a:cubicBezTo>
                    <a:pt x="698" y="140"/>
                    <a:pt x="531" y="1"/>
                    <a:pt x="363"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6"/>
            <p:cNvSpPr/>
            <p:nvPr/>
          </p:nvSpPr>
          <p:spPr>
            <a:xfrm>
              <a:off x="5101725" y="4565950"/>
              <a:ext cx="17450" cy="17475"/>
            </a:xfrm>
            <a:custGeom>
              <a:rect b="b" l="l" r="r" t="t"/>
              <a:pathLst>
                <a:path extrusionOk="0" h="699" w="698">
                  <a:moveTo>
                    <a:pt x="363" y="1"/>
                  </a:moveTo>
                  <a:cubicBezTo>
                    <a:pt x="140" y="1"/>
                    <a:pt x="0" y="168"/>
                    <a:pt x="0" y="363"/>
                  </a:cubicBezTo>
                  <a:cubicBezTo>
                    <a:pt x="0" y="559"/>
                    <a:pt x="195" y="698"/>
                    <a:pt x="363" y="698"/>
                  </a:cubicBezTo>
                  <a:cubicBezTo>
                    <a:pt x="530" y="698"/>
                    <a:pt x="670" y="559"/>
                    <a:pt x="698" y="363"/>
                  </a:cubicBezTo>
                  <a:cubicBezTo>
                    <a:pt x="698" y="140"/>
                    <a:pt x="530" y="1"/>
                    <a:pt x="363"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6"/>
            <p:cNvSpPr/>
            <p:nvPr/>
          </p:nvSpPr>
          <p:spPr>
            <a:xfrm>
              <a:off x="5056375" y="4543650"/>
              <a:ext cx="17475" cy="17450"/>
            </a:xfrm>
            <a:custGeom>
              <a:rect b="b" l="l" r="r" t="t"/>
              <a:pathLst>
                <a:path extrusionOk="0" h="698" w="699">
                  <a:moveTo>
                    <a:pt x="363" y="0"/>
                  </a:moveTo>
                  <a:cubicBezTo>
                    <a:pt x="140" y="0"/>
                    <a:pt x="1" y="167"/>
                    <a:pt x="1" y="335"/>
                  </a:cubicBezTo>
                  <a:cubicBezTo>
                    <a:pt x="1" y="558"/>
                    <a:pt x="196" y="698"/>
                    <a:pt x="363" y="698"/>
                  </a:cubicBezTo>
                  <a:cubicBezTo>
                    <a:pt x="531" y="698"/>
                    <a:pt x="670" y="558"/>
                    <a:pt x="698" y="335"/>
                  </a:cubicBezTo>
                  <a:cubicBezTo>
                    <a:pt x="698" y="140"/>
                    <a:pt x="531" y="0"/>
                    <a:pt x="363"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6"/>
            <p:cNvSpPr/>
            <p:nvPr/>
          </p:nvSpPr>
          <p:spPr>
            <a:xfrm>
              <a:off x="5000575" y="4533875"/>
              <a:ext cx="17475" cy="17450"/>
            </a:xfrm>
            <a:custGeom>
              <a:rect b="b" l="l" r="r" t="t"/>
              <a:pathLst>
                <a:path extrusionOk="0" h="698" w="699">
                  <a:moveTo>
                    <a:pt x="363" y="0"/>
                  </a:moveTo>
                  <a:cubicBezTo>
                    <a:pt x="140" y="0"/>
                    <a:pt x="1" y="168"/>
                    <a:pt x="1" y="335"/>
                  </a:cubicBezTo>
                  <a:cubicBezTo>
                    <a:pt x="1" y="558"/>
                    <a:pt x="196" y="698"/>
                    <a:pt x="363" y="698"/>
                  </a:cubicBezTo>
                  <a:cubicBezTo>
                    <a:pt x="531" y="698"/>
                    <a:pt x="698" y="558"/>
                    <a:pt x="698" y="335"/>
                  </a:cubicBezTo>
                  <a:cubicBezTo>
                    <a:pt x="698" y="140"/>
                    <a:pt x="531" y="0"/>
                    <a:pt x="363"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6"/>
            <p:cNvSpPr/>
            <p:nvPr/>
          </p:nvSpPr>
          <p:spPr>
            <a:xfrm>
              <a:off x="4836675" y="4641975"/>
              <a:ext cx="17450" cy="17475"/>
            </a:xfrm>
            <a:custGeom>
              <a:rect b="b" l="l" r="r" t="t"/>
              <a:pathLst>
                <a:path extrusionOk="0" h="699" w="698">
                  <a:moveTo>
                    <a:pt x="363" y="1"/>
                  </a:moveTo>
                  <a:cubicBezTo>
                    <a:pt x="196" y="1"/>
                    <a:pt x="0" y="140"/>
                    <a:pt x="0" y="336"/>
                  </a:cubicBezTo>
                  <a:cubicBezTo>
                    <a:pt x="0" y="559"/>
                    <a:pt x="196" y="698"/>
                    <a:pt x="363" y="698"/>
                  </a:cubicBezTo>
                  <a:cubicBezTo>
                    <a:pt x="531" y="698"/>
                    <a:pt x="698" y="559"/>
                    <a:pt x="698" y="336"/>
                  </a:cubicBezTo>
                  <a:cubicBezTo>
                    <a:pt x="698" y="168"/>
                    <a:pt x="558" y="1"/>
                    <a:pt x="363"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6"/>
            <p:cNvSpPr/>
            <p:nvPr/>
          </p:nvSpPr>
          <p:spPr>
            <a:xfrm>
              <a:off x="4862475" y="4600825"/>
              <a:ext cx="17475" cy="17475"/>
            </a:xfrm>
            <a:custGeom>
              <a:rect b="b" l="l" r="r" t="t"/>
              <a:pathLst>
                <a:path extrusionOk="0" h="699" w="699">
                  <a:moveTo>
                    <a:pt x="336" y="1"/>
                  </a:moveTo>
                  <a:cubicBezTo>
                    <a:pt x="168" y="1"/>
                    <a:pt x="1" y="140"/>
                    <a:pt x="1" y="363"/>
                  </a:cubicBezTo>
                  <a:cubicBezTo>
                    <a:pt x="29" y="559"/>
                    <a:pt x="168" y="698"/>
                    <a:pt x="336" y="698"/>
                  </a:cubicBezTo>
                  <a:cubicBezTo>
                    <a:pt x="503" y="698"/>
                    <a:pt x="698" y="559"/>
                    <a:pt x="698" y="363"/>
                  </a:cubicBezTo>
                  <a:cubicBezTo>
                    <a:pt x="698" y="168"/>
                    <a:pt x="559" y="1"/>
                    <a:pt x="336"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6"/>
            <p:cNvSpPr/>
            <p:nvPr/>
          </p:nvSpPr>
          <p:spPr>
            <a:xfrm>
              <a:off x="4899450" y="4565950"/>
              <a:ext cx="17450" cy="17475"/>
            </a:xfrm>
            <a:custGeom>
              <a:rect b="b" l="l" r="r" t="t"/>
              <a:pathLst>
                <a:path extrusionOk="0" h="699" w="698">
                  <a:moveTo>
                    <a:pt x="363" y="1"/>
                  </a:moveTo>
                  <a:cubicBezTo>
                    <a:pt x="196" y="1"/>
                    <a:pt x="0" y="140"/>
                    <a:pt x="0" y="363"/>
                  </a:cubicBezTo>
                  <a:cubicBezTo>
                    <a:pt x="56" y="559"/>
                    <a:pt x="196" y="698"/>
                    <a:pt x="363" y="698"/>
                  </a:cubicBezTo>
                  <a:cubicBezTo>
                    <a:pt x="530" y="698"/>
                    <a:pt x="698" y="559"/>
                    <a:pt x="698" y="363"/>
                  </a:cubicBezTo>
                  <a:cubicBezTo>
                    <a:pt x="698" y="168"/>
                    <a:pt x="558" y="1"/>
                    <a:pt x="363"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6"/>
            <p:cNvSpPr/>
            <p:nvPr/>
          </p:nvSpPr>
          <p:spPr>
            <a:xfrm>
              <a:off x="4944775" y="4543650"/>
              <a:ext cx="17475" cy="17450"/>
            </a:xfrm>
            <a:custGeom>
              <a:rect b="b" l="l" r="r" t="t"/>
              <a:pathLst>
                <a:path extrusionOk="0" h="698" w="699">
                  <a:moveTo>
                    <a:pt x="364" y="0"/>
                  </a:moveTo>
                  <a:cubicBezTo>
                    <a:pt x="196" y="0"/>
                    <a:pt x="1" y="140"/>
                    <a:pt x="1" y="335"/>
                  </a:cubicBezTo>
                  <a:cubicBezTo>
                    <a:pt x="57" y="558"/>
                    <a:pt x="196" y="698"/>
                    <a:pt x="364" y="698"/>
                  </a:cubicBezTo>
                  <a:cubicBezTo>
                    <a:pt x="531" y="698"/>
                    <a:pt x="698" y="558"/>
                    <a:pt x="698" y="335"/>
                  </a:cubicBezTo>
                  <a:cubicBezTo>
                    <a:pt x="698" y="167"/>
                    <a:pt x="559" y="0"/>
                    <a:pt x="364"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6"/>
            <p:cNvSpPr/>
            <p:nvPr/>
          </p:nvSpPr>
          <p:spPr>
            <a:xfrm>
              <a:off x="4555600" y="4692200"/>
              <a:ext cx="17450" cy="17475"/>
            </a:xfrm>
            <a:custGeom>
              <a:rect b="b" l="l" r="r" t="t"/>
              <a:pathLst>
                <a:path extrusionOk="0" h="699" w="698">
                  <a:moveTo>
                    <a:pt x="335" y="1"/>
                  </a:moveTo>
                  <a:cubicBezTo>
                    <a:pt x="112" y="1"/>
                    <a:pt x="0" y="196"/>
                    <a:pt x="0" y="363"/>
                  </a:cubicBezTo>
                  <a:cubicBezTo>
                    <a:pt x="0" y="559"/>
                    <a:pt x="168" y="698"/>
                    <a:pt x="335" y="698"/>
                  </a:cubicBezTo>
                  <a:cubicBezTo>
                    <a:pt x="558" y="698"/>
                    <a:pt x="698" y="559"/>
                    <a:pt x="698" y="363"/>
                  </a:cubicBezTo>
                  <a:cubicBezTo>
                    <a:pt x="698" y="140"/>
                    <a:pt x="502" y="1"/>
                    <a:pt x="335"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6"/>
            <p:cNvSpPr/>
            <p:nvPr/>
          </p:nvSpPr>
          <p:spPr>
            <a:xfrm>
              <a:off x="4555600" y="4745900"/>
              <a:ext cx="17450" cy="17475"/>
            </a:xfrm>
            <a:custGeom>
              <a:rect b="b" l="l" r="r" t="t"/>
              <a:pathLst>
                <a:path extrusionOk="0" h="699" w="698">
                  <a:moveTo>
                    <a:pt x="335" y="1"/>
                  </a:moveTo>
                  <a:cubicBezTo>
                    <a:pt x="112" y="1"/>
                    <a:pt x="0" y="168"/>
                    <a:pt x="0" y="336"/>
                  </a:cubicBezTo>
                  <a:cubicBezTo>
                    <a:pt x="0" y="559"/>
                    <a:pt x="168" y="698"/>
                    <a:pt x="335" y="698"/>
                  </a:cubicBezTo>
                  <a:cubicBezTo>
                    <a:pt x="558" y="698"/>
                    <a:pt x="698" y="559"/>
                    <a:pt x="698" y="336"/>
                  </a:cubicBezTo>
                  <a:cubicBezTo>
                    <a:pt x="698" y="140"/>
                    <a:pt x="502" y="1"/>
                    <a:pt x="335"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6"/>
            <p:cNvSpPr/>
            <p:nvPr/>
          </p:nvSpPr>
          <p:spPr>
            <a:xfrm>
              <a:off x="4555600" y="4799600"/>
              <a:ext cx="17450" cy="17475"/>
            </a:xfrm>
            <a:custGeom>
              <a:rect b="b" l="l" r="r" t="t"/>
              <a:pathLst>
                <a:path extrusionOk="0" h="699" w="698">
                  <a:moveTo>
                    <a:pt x="335" y="1"/>
                  </a:moveTo>
                  <a:cubicBezTo>
                    <a:pt x="112" y="1"/>
                    <a:pt x="0" y="168"/>
                    <a:pt x="0" y="364"/>
                  </a:cubicBezTo>
                  <a:cubicBezTo>
                    <a:pt x="0" y="559"/>
                    <a:pt x="168" y="698"/>
                    <a:pt x="335" y="698"/>
                  </a:cubicBezTo>
                  <a:cubicBezTo>
                    <a:pt x="558" y="698"/>
                    <a:pt x="698" y="531"/>
                    <a:pt x="698" y="364"/>
                  </a:cubicBezTo>
                  <a:cubicBezTo>
                    <a:pt x="698" y="140"/>
                    <a:pt x="502" y="1"/>
                    <a:pt x="335"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6"/>
            <p:cNvSpPr/>
            <p:nvPr/>
          </p:nvSpPr>
          <p:spPr>
            <a:xfrm>
              <a:off x="4555600" y="4852625"/>
              <a:ext cx="17450" cy="17450"/>
            </a:xfrm>
            <a:custGeom>
              <a:rect b="b" l="l" r="r" t="t"/>
              <a:pathLst>
                <a:path extrusionOk="0" h="698" w="698">
                  <a:moveTo>
                    <a:pt x="335" y="0"/>
                  </a:moveTo>
                  <a:cubicBezTo>
                    <a:pt x="112" y="0"/>
                    <a:pt x="0" y="168"/>
                    <a:pt x="0" y="363"/>
                  </a:cubicBezTo>
                  <a:cubicBezTo>
                    <a:pt x="0" y="558"/>
                    <a:pt x="168" y="698"/>
                    <a:pt x="335" y="698"/>
                  </a:cubicBezTo>
                  <a:cubicBezTo>
                    <a:pt x="558" y="698"/>
                    <a:pt x="698" y="530"/>
                    <a:pt x="698" y="363"/>
                  </a:cubicBezTo>
                  <a:cubicBezTo>
                    <a:pt x="698" y="140"/>
                    <a:pt x="502" y="0"/>
                    <a:pt x="335"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6"/>
            <p:cNvSpPr/>
            <p:nvPr/>
          </p:nvSpPr>
          <p:spPr>
            <a:xfrm>
              <a:off x="4609300" y="4852625"/>
              <a:ext cx="17450" cy="17450"/>
            </a:xfrm>
            <a:custGeom>
              <a:rect b="b" l="l" r="r" t="t"/>
              <a:pathLst>
                <a:path extrusionOk="0" h="698" w="698">
                  <a:moveTo>
                    <a:pt x="335" y="0"/>
                  </a:moveTo>
                  <a:cubicBezTo>
                    <a:pt x="140" y="0"/>
                    <a:pt x="0" y="168"/>
                    <a:pt x="0" y="363"/>
                  </a:cubicBezTo>
                  <a:cubicBezTo>
                    <a:pt x="0" y="558"/>
                    <a:pt x="168" y="698"/>
                    <a:pt x="335" y="698"/>
                  </a:cubicBezTo>
                  <a:cubicBezTo>
                    <a:pt x="530" y="698"/>
                    <a:pt x="698" y="530"/>
                    <a:pt x="698" y="363"/>
                  </a:cubicBezTo>
                  <a:cubicBezTo>
                    <a:pt x="698" y="140"/>
                    <a:pt x="530" y="0"/>
                    <a:pt x="335"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6"/>
            <p:cNvSpPr/>
            <p:nvPr/>
          </p:nvSpPr>
          <p:spPr>
            <a:xfrm>
              <a:off x="4662300" y="4852625"/>
              <a:ext cx="17475" cy="17450"/>
            </a:xfrm>
            <a:custGeom>
              <a:rect b="b" l="l" r="r" t="t"/>
              <a:pathLst>
                <a:path extrusionOk="0" h="698" w="699">
                  <a:moveTo>
                    <a:pt x="363" y="0"/>
                  </a:moveTo>
                  <a:cubicBezTo>
                    <a:pt x="140" y="0"/>
                    <a:pt x="1" y="168"/>
                    <a:pt x="1" y="363"/>
                  </a:cubicBezTo>
                  <a:cubicBezTo>
                    <a:pt x="1" y="558"/>
                    <a:pt x="196" y="698"/>
                    <a:pt x="363" y="698"/>
                  </a:cubicBezTo>
                  <a:cubicBezTo>
                    <a:pt x="559" y="698"/>
                    <a:pt x="698" y="530"/>
                    <a:pt x="698" y="363"/>
                  </a:cubicBezTo>
                  <a:cubicBezTo>
                    <a:pt x="698" y="140"/>
                    <a:pt x="531" y="0"/>
                    <a:pt x="363"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6"/>
            <p:cNvSpPr/>
            <p:nvPr/>
          </p:nvSpPr>
          <p:spPr>
            <a:xfrm>
              <a:off x="4716700" y="4852625"/>
              <a:ext cx="17475" cy="17450"/>
            </a:xfrm>
            <a:custGeom>
              <a:rect b="b" l="l" r="r" t="t"/>
              <a:pathLst>
                <a:path extrusionOk="0" h="698" w="699">
                  <a:moveTo>
                    <a:pt x="336" y="0"/>
                  </a:moveTo>
                  <a:cubicBezTo>
                    <a:pt x="140" y="0"/>
                    <a:pt x="1" y="168"/>
                    <a:pt x="1" y="363"/>
                  </a:cubicBezTo>
                  <a:cubicBezTo>
                    <a:pt x="1" y="558"/>
                    <a:pt x="168" y="698"/>
                    <a:pt x="336" y="698"/>
                  </a:cubicBezTo>
                  <a:cubicBezTo>
                    <a:pt x="531" y="698"/>
                    <a:pt x="670" y="530"/>
                    <a:pt x="698" y="363"/>
                  </a:cubicBezTo>
                  <a:cubicBezTo>
                    <a:pt x="698" y="140"/>
                    <a:pt x="531" y="0"/>
                    <a:pt x="336"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6"/>
            <p:cNvSpPr/>
            <p:nvPr/>
          </p:nvSpPr>
          <p:spPr>
            <a:xfrm>
              <a:off x="4769725" y="4852625"/>
              <a:ext cx="17450" cy="17450"/>
            </a:xfrm>
            <a:custGeom>
              <a:rect b="b" l="l" r="r" t="t"/>
              <a:pathLst>
                <a:path extrusionOk="0" h="698" w="698">
                  <a:moveTo>
                    <a:pt x="363" y="0"/>
                  </a:moveTo>
                  <a:cubicBezTo>
                    <a:pt x="140" y="0"/>
                    <a:pt x="0" y="168"/>
                    <a:pt x="0" y="363"/>
                  </a:cubicBezTo>
                  <a:cubicBezTo>
                    <a:pt x="0" y="558"/>
                    <a:pt x="168" y="698"/>
                    <a:pt x="363" y="698"/>
                  </a:cubicBezTo>
                  <a:cubicBezTo>
                    <a:pt x="530" y="698"/>
                    <a:pt x="698" y="530"/>
                    <a:pt x="698" y="363"/>
                  </a:cubicBezTo>
                  <a:cubicBezTo>
                    <a:pt x="698" y="140"/>
                    <a:pt x="530" y="0"/>
                    <a:pt x="363"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6"/>
            <p:cNvSpPr/>
            <p:nvPr/>
          </p:nvSpPr>
          <p:spPr>
            <a:xfrm>
              <a:off x="4822725" y="4852625"/>
              <a:ext cx="17450" cy="17450"/>
            </a:xfrm>
            <a:custGeom>
              <a:rect b="b" l="l" r="r" t="t"/>
              <a:pathLst>
                <a:path extrusionOk="0" h="698" w="698">
                  <a:moveTo>
                    <a:pt x="363" y="0"/>
                  </a:moveTo>
                  <a:cubicBezTo>
                    <a:pt x="140" y="0"/>
                    <a:pt x="0" y="168"/>
                    <a:pt x="0" y="363"/>
                  </a:cubicBezTo>
                  <a:cubicBezTo>
                    <a:pt x="0" y="558"/>
                    <a:pt x="196" y="698"/>
                    <a:pt x="363" y="698"/>
                  </a:cubicBezTo>
                  <a:cubicBezTo>
                    <a:pt x="558" y="698"/>
                    <a:pt x="698" y="530"/>
                    <a:pt x="698" y="363"/>
                  </a:cubicBezTo>
                  <a:cubicBezTo>
                    <a:pt x="698" y="140"/>
                    <a:pt x="531" y="0"/>
                    <a:pt x="363"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6"/>
            <p:cNvSpPr/>
            <p:nvPr/>
          </p:nvSpPr>
          <p:spPr>
            <a:xfrm>
              <a:off x="4877125" y="4852625"/>
              <a:ext cx="17475" cy="17450"/>
            </a:xfrm>
            <a:custGeom>
              <a:rect b="b" l="l" r="r" t="t"/>
              <a:pathLst>
                <a:path extrusionOk="0" h="698" w="699">
                  <a:moveTo>
                    <a:pt x="335" y="0"/>
                  </a:moveTo>
                  <a:cubicBezTo>
                    <a:pt x="140" y="0"/>
                    <a:pt x="1" y="168"/>
                    <a:pt x="1" y="363"/>
                  </a:cubicBezTo>
                  <a:cubicBezTo>
                    <a:pt x="1" y="558"/>
                    <a:pt x="168" y="698"/>
                    <a:pt x="335" y="698"/>
                  </a:cubicBezTo>
                  <a:cubicBezTo>
                    <a:pt x="531" y="698"/>
                    <a:pt x="698" y="530"/>
                    <a:pt x="698" y="363"/>
                  </a:cubicBezTo>
                  <a:cubicBezTo>
                    <a:pt x="698" y="140"/>
                    <a:pt x="531" y="0"/>
                    <a:pt x="335"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6"/>
            <p:cNvSpPr/>
            <p:nvPr/>
          </p:nvSpPr>
          <p:spPr>
            <a:xfrm>
              <a:off x="4930125" y="4852625"/>
              <a:ext cx="17475" cy="17450"/>
            </a:xfrm>
            <a:custGeom>
              <a:rect b="b" l="l" r="r" t="t"/>
              <a:pathLst>
                <a:path extrusionOk="0" h="698" w="699">
                  <a:moveTo>
                    <a:pt x="364" y="0"/>
                  </a:moveTo>
                  <a:cubicBezTo>
                    <a:pt x="140" y="0"/>
                    <a:pt x="1" y="168"/>
                    <a:pt x="1" y="363"/>
                  </a:cubicBezTo>
                  <a:cubicBezTo>
                    <a:pt x="1" y="558"/>
                    <a:pt x="168" y="698"/>
                    <a:pt x="364" y="698"/>
                  </a:cubicBezTo>
                  <a:cubicBezTo>
                    <a:pt x="559" y="698"/>
                    <a:pt x="698" y="530"/>
                    <a:pt x="698" y="363"/>
                  </a:cubicBezTo>
                  <a:cubicBezTo>
                    <a:pt x="698" y="140"/>
                    <a:pt x="531" y="0"/>
                    <a:pt x="364"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6"/>
            <p:cNvSpPr/>
            <p:nvPr/>
          </p:nvSpPr>
          <p:spPr>
            <a:xfrm>
              <a:off x="4984550" y="4852625"/>
              <a:ext cx="17450" cy="17450"/>
            </a:xfrm>
            <a:custGeom>
              <a:rect b="b" l="l" r="r" t="t"/>
              <a:pathLst>
                <a:path extrusionOk="0" h="698" w="698">
                  <a:moveTo>
                    <a:pt x="335" y="0"/>
                  </a:moveTo>
                  <a:cubicBezTo>
                    <a:pt x="112" y="0"/>
                    <a:pt x="0" y="168"/>
                    <a:pt x="0" y="363"/>
                  </a:cubicBezTo>
                  <a:cubicBezTo>
                    <a:pt x="0" y="558"/>
                    <a:pt x="167" y="698"/>
                    <a:pt x="335" y="698"/>
                  </a:cubicBezTo>
                  <a:cubicBezTo>
                    <a:pt x="502" y="698"/>
                    <a:pt x="642" y="530"/>
                    <a:pt x="698" y="363"/>
                  </a:cubicBezTo>
                  <a:cubicBezTo>
                    <a:pt x="698" y="140"/>
                    <a:pt x="502" y="0"/>
                    <a:pt x="335"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6"/>
            <p:cNvSpPr/>
            <p:nvPr/>
          </p:nvSpPr>
          <p:spPr>
            <a:xfrm>
              <a:off x="5037550" y="4852625"/>
              <a:ext cx="17450" cy="17450"/>
            </a:xfrm>
            <a:custGeom>
              <a:rect b="b" l="l" r="r" t="t"/>
              <a:pathLst>
                <a:path extrusionOk="0" h="698" w="698">
                  <a:moveTo>
                    <a:pt x="335" y="0"/>
                  </a:moveTo>
                  <a:cubicBezTo>
                    <a:pt x="140" y="0"/>
                    <a:pt x="0" y="168"/>
                    <a:pt x="0" y="363"/>
                  </a:cubicBezTo>
                  <a:cubicBezTo>
                    <a:pt x="0" y="558"/>
                    <a:pt x="168" y="698"/>
                    <a:pt x="335" y="698"/>
                  </a:cubicBezTo>
                  <a:cubicBezTo>
                    <a:pt x="530" y="698"/>
                    <a:pt x="698" y="530"/>
                    <a:pt x="698" y="363"/>
                  </a:cubicBezTo>
                  <a:cubicBezTo>
                    <a:pt x="698" y="140"/>
                    <a:pt x="530" y="0"/>
                    <a:pt x="335"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6"/>
            <p:cNvSpPr/>
            <p:nvPr/>
          </p:nvSpPr>
          <p:spPr>
            <a:xfrm>
              <a:off x="5094050" y="4852625"/>
              <a:ext cx="17450" cy="17450"/>
            </a:xfrm>
            <a:custGeom>
              <a:rect b="b" l="l" r="r" t="t"/>
              <a:pathLst>
                <a:path extrusionOk="0" h="698" w="698">
                  <a:moveTo>
                    <a:pt x="363" y="0"/>
                  </a:moveTo>
                  <a:cubicBezTo>
                    <a:pt x="140" y="0"/>
                    <a:pt x="0" y="168"/>
                    <a:pt x="0" y="363"/>
                  </a:cubicBezTo>
                  <a:cubicBezTo>
                    <a:pt x="0" y="558"/>
                    <a:pt x="168" y="698"/>
                    <a:pt x="363" y="698"/>
                  </a:cubicBezTo>
                  <a:cubicBezTo>
                    <a:pt x="530" y="698"/>
                    <a:pt x="698" y="530"/>
                    <a:pt x="698" y="363"/>
                  </a:cubicBezTo>
                  <a:cubicBezTo>
                    <a:pt x="698" y="140"/>
                    <a:pt x="530" y="0"/>
                    <a:pt x="363"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6"/>
            <p:cNvSpPr/>
            <p:nvPr/>
          </p:nvSpPr>
          <p:spPr>
            <a:xfrm>
              <a:off x="5149150" y="4852625"/>
              <a:ext cx="17450" cy="17450"/>
            </a:xfrm>
            <a:custGeom>
              <a:rect b="b" l="l" r="r" t="t"/>
              <a:pathLst>
                <a:path extrusionOk="0" h="698" w="698">
                  <a:moveTo>
                    <a:pt x="335" y="0"/>
                  </a:moveTo>
                  <a:cubicBezTo>
                    <a:pt x="140" y="0"/>
                    <a:pt x="0" y="168"/>
                    <a:pt x="0" y="363"/>
                  </a:cubicBezTo>
                  <a:cubicBezTo>
                    <a:pt x="0" y="558"/>
                    <a:pt x="168" y="698"/>
                    <a:pt x="335" y="698"/>
                  </a:cubicBezTo>
                  <a:cubicBezTo>
                    <a:pt x="558" y="698"/>
                    <a:pt x="698" y="530"/>
                    <a:pt x="698" y="363"/>
                  </a:cubicBezTo>
                  <a:cubicBezTo>
                    <a:pt x="698" y="140"/>
                    <a:pt x="530" y="0"/>
                    <a:pt x="335"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6"/>
            <p:cNvSpPr/>
            <p:nvPr/>
          </p:nvSpPr>
          <p:spPr>
            <a:xfrm>
              <a:off x="5208425" y="4852625"/>
              <a:ext cx="17475" cy="17450"/>
            </a:xfrm>
            <a:custGeom>
              <a:rect b="b" l="l" r="r" t="t"/>
              <a:pathLst>
                <a:path extrusionOk="0" h="698" w="699">
                  <a:moveTo>
                    <a:pt x="335" y="0"/>
                  </a:moveTo>
                  <a:cubicBezTo>
                    <a:pt x="140" y="0"/>
                    <a:pt x="1" y="168"/>
                    <a:pt x="1" y="363"/>
                  </a:cubicBezTo>
                  <a:cubicBezTo>
                    <a:pt x="1" y="558"/>
                    <a:pt x="168" y="698"/>
                    <a:pt x="335" y="698"/>
                  </a:cubicBezTo>
                  <a:cubicBezTo>
                    <a:pt x="531" y="698"/>
                    <a:pt x="698" y="530"/>
                    <a:pt x="698" y="363"/>
                  </a:cubicBezTo>
                  <a:cubicBezTo>
                    <a:pt x="698" y="140"/>
                    <a:pt x="531" y="0"/>
                    <a:pt x="335"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6"/>
            <p:cNvSpPr/>
            <p:nvPr/>
          </p:nvSpPr>
          <p:spPr>
            <a:xfrm>
              <a:off x="5268400" y="4852625"/>
              <a:ext cx="17475" cy="17450"/>
            </a:xfrm>
            <a:custGeom>
              <a:rect b="b" l="l" r="r" t="t"/>
              <a:pathLst>
                <a:path extrusionOk="0" h="698" w="699">
                  <a:moveTo>
                    <a:pt x="364" y="0"/>
                  </a:moveTo>
                  <a:cubicBezTo>
                    <a:pt x="140" y="0"/>
                    <a:pt x="1" y="168"/>
                    <a:pt x="1" y="363"/>
                  </a:cubicBezTo>
                  <a:cubicBezTo>
                    <a:pt x="1" y="558"/>
                    <a:pt x="168" y="698"/>
                    <a:pt x="364" y="698"/>
                  </a:cubicBezTo>
                  <a:cubicBezTo>
                    <a:pt x="559" y="698"/>
                    <a:pt x="698" y="530"/>
                    <a:pt x="698" y="363"/>
                  </a:cubicBezTo>
                  <a:cubicBezTo>
                    <a:pt x="698" y="140"/>
                    <a:pt x="531" y="0"/>
                    <a:pt x="364"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6"/>
            <p:cNvSpPr/>
            <p:nvPr/>
          </p:nvSpPr>
          <p:spPr>
            <a:xfrm>
              <a:off x="5324900" y="4852625"/>
              <a:ext cx="17475" cy="17450"/>
            </a:xfrm>
            <a:custGeom>
              <a:rect b="b" l="l" r="r" t="t"/>
              <a:pathLst>
                <a:path extrusionOk="0" h="698" w="699">
                  <a:moveTo>
                    <a:pt x="364" y="0"/>
                  </a:moveTo>
                  <a:cubicBezTo>
                    <a:pt x="140" y="0"/>
                    <a:pt x="1" y="168"/>
                    <a:pt x="1" y="363"/>
                  </a:cubicBezTo>
                  <a:cubicBezTo>
                    <a:pt x="1" y="558"/>
                    <a:pt x="196" y="698"/>
                    <a:pt x="364" y="698"/>
                  </a:cubicBezTo>
                  <a:cubicBezTo>
                    <a:pt x="531" y="698"/>
                    <a:pt x="698" y="530"/>
                    <a:pt x="698" y="363"/>
                  </a:cubicBezTo>
                  <a:cubicBezTo>
                    <a:pt x="698" y="140"/>
                    <a:pt x="531" y="0"/>
                    <a:pt x="364"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6"/>
            <p:cNvSpPr/>
            <p:nvPr/>
          </p:nvSpPr>
          <p:spPr>
            <a:xfrm>
              <a:off x="5383500" y="4852625"/>
              <a:ext cx="17450" cy="17450"/>
            </a:xfrm>
            <a:custGeom>
              <a:rect b="b" l="l" r="r" t="t"/>
              <a:pathLst>
                <a:path extrusionOk="0" h="698" w="698">
                  <a:moveTo>
                    <a:pt x="363" y="0"/>
                  </a:moveTo>
                  <a:cubicBezTo>
                    <a:pt x="140" y="0"/>
                    <a:pt x="0" y="168"/>
                    <a:pt x="0" y="363"/>
                  </a:cubicBezTo>
                  <a:cubicBezTo>
                    <a:pt x="0" y="558"/>
                    <a:pt x="168" y="698"/>
                    <a:pt x="363" y="698"/>
                  </a:cubicBezTo>
                  <a:cubicBezTo>
                    <a:pt x="530" y="698"/>
                    <a:pt x="698" y="530"/>
                    <a:pt x="698" y="363"/>
                  </a:cubicBezTo>
                  <a:cubicBezTo>
                    <a:pt x="698" y="140"/>
                    <a:pt x="530" y="0"/>
                    <a:pt x="363"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6"/>
            <p:cNvSpPr/>
            <p:nvPr/>
          </p:nvSpPr>
          <p:spPr>
            <a:xfrm>
              <a:off x="5445575" y="4852625"/>
              <a:ext cx="17450" cy="17450"/>
            </a:xfrm>
            <a:custGeom>
              <a:rect b="b" l="l" r="r" t="t"/>
              <a:pathLst>
                <a:path extrusionOk="0" h="698" w="698">
                  <a:moveTo>
                    <a:pt x="335" y="0"/>
                  </a:moveTo>
                  <a:cubicBezTo>
                    <a:pt x="140" y="0"/>
                    <a:pt x="0" y="168"/>
                    <a:pt x="0" y="363"/>
                  </a:cubicBezTo>
                  <a:cubicBezTo>
                    <a:pt x="0" y="558"/>
                    <a:pt x="168" y="698"/>
                    <a:pt x="335" y="698"/>
                  </a:cubicBezTo>
                  <a:cubicBezTo>
                    <a:pt x="530" y="698"/>
                    <a:pt x="670" y="530"/>
                    <a:pt x="698" y="363"/>
                  </a:cubicBezTo>
                  <a:cubicBezTo>
                    <a:pt x="698" y="140"/>
                    <a:pt x="530" y="0"/>
                    <a:pt x="335"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6"/>
            <p:cNvSpPr/>
            <p:nvPr/>
          </p:nvSpPr>
          <p:spPr>
            <a:xfrm>
              <a:off x="5445575" y="4799600"/>
              <a:ext cx="17450" cy="17475"/>
            </a:xfrm>
            <a:custGeom>
              <a:rect b="b" l="l" r="r" t="t"/>
              <a:pathLst>
                <a:path extrusionOk="0" h="699" w="698">
                  <a:moveTo>
                    <a:pt x="335" y="1"/>
                  </a:moveTo>
                  <a:cubicBezTo>
                    <a:pt x="140" y="1"/>
                    <a:pt x="0" y="168"/>
                    <a:pt x="0" y="364"/>
                  </a:cubicBezTo>
                  <a:cubicBezTo>
                    <a:pt x="0" y="559"/>
                    <a:pt x="168" y="698"/>
                    <a:pt x="335" y="698"/>
                  </a:cubicBezTo>
                  <a:cubicBezTo>
                    <a:pt x="530" y="698"/>
                    <a:pt x="670" y="559"/>
                    <a:pt x="698" y="364"/>
                  </a:cubicBezTo>
                  <a:cubicBezTo>
                    <a:pt x="698" y="140"/>
                    <a:pt x="530" y="1"/>
                    <a:pt x="335"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6"/>
            <p:cNvSpPr/>
            <p:nvPr/>
          </p:nvSpPr>
          <p:spPr>
            <a:xfrm>
              <a:off x="5445575" y="4744500"/>
              <a:ext cx="17450" cy="17475"/>
            </a:xfrm>
            <a:custGeom>
              <a:rect b="b" l="l" r="r" t="t"/>
              <a:pathLst>
                <a:path extrusionOk="0" h="699" w="698">
                  <a:moveTo>
                    <a:pt x="335" y="1"/>
                  </a:moveTo>
                  <a:cubicBezTo>
                    <a:pt x="140" y="1"/>
                    <a:pt x="0" y="196"/>
                    <a:pt x="0" y="364"/>
                  </a:cubicBezTo>
                  <a:cubicBezTo>
                    <a:pt x="0" y="559"/>
                    <a:pt x="168" y="698"/>
                    <a:pt x="335" y="698"/>
                  </a:cubicBezTo>
                  <a:cubicBezTo>
                    <a:pt x="530" y="698"/>
                    <a:pt x="670" y="559"/>
                    <a:pt x="698" y="364"/>
                  </a:cubicBezTo>
                  <a:cubicBezTo>
                    <a:pt x="698" y="140"/>
                    <a:pt x="530" y="1"/>
                    <a:pt x="335" y="1"/>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6"/>
            <p:cNvSpPr/>
            <p:nvPr/>
          </p:nvSpPr>
          <p:spPr>
            <a:xfrm>
              <a:off x="5445575" y="4693600"/>
              <a:ext cx="17450" cy="17450"/>
            </a:xfrm>
            <a:custGeom>
              <a:rect b="b" l="l" r="r" t="t"/>
              <a:pathLst>
                <a:path extrusionOk="0" h="698" w="698">
                  <a:moveTo>
                    <a:pt x="335" y="0"/>
                  </a:moveTo>
                  <a:cubicBezTo>
                    <a:pt x="140" y="0"/>
                    <a:pt x="0" y="168"/>
                    <a:pt x="0" y="335"/>
                  </a:cubicBezTo>
                  <a:cubicBezTo>
                    <a:pt x="0" y="558"/>
                    <a:pt x="168" y="698"/>
                    <a:pt x="335" y="698"/>
                  </a:cubicBezTo>
                  <a:cubicBezTo>
                    <a:pt x="530" y="698"/>
                    <a:pt x="670" y="558"/>
                    <a:pt x="698" y="335"/>
                  </a:cubicBezTo>
                  <a:cubicBezTo>
                    <a:pt x="698" y="140"/>
                    <a:pt x="530" y="0"/>
                    <a:pt x="335" y="0"/>
                  </a:cubicBezTo>
                  <a:close/>
                </a:path>
              </a:pathLst>
            </a:custGeom>
            <a:solidFill>
              <a:srgbClr val="F7F9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6"/>
            <p:cNvSpPr/>
            <p:nvPr/>
          </p:nvSpPr>
          <p:spPr>
            <a:xfrm>
              <a:off x="4582100" y="4880525"/>
              <a:ext cx="854425" cy="78825"/>
            </a:xfrm>
            <a:custGeom>
              <a:rect b="b" l="l" r="r" t="t"/>
              <a:pathLst>
                <a:path extrusionOk="0" h="3153" w="34177">
                  <a:moveTo>
                    <a:pt x="0" y="0"/>
                  </a:moveTo>
                  <a:lnTo>
                    <a:pt x="0" y="3153"/>
                  </a:lnTo>
                  <a:lnTo>
                    <a:pt x="34177" y="3153"/>
                  </a:lnTo>
                  <a:lnTo>
                    <a:pt x="341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6"/>
            <p:cNvSpPr/>
            <p:nvPr/>
          </p:nvSpPr>
          <p:spPr>
            <a:xfrm>
              <a:off x="4564650" y="5272500"/>
              <a:ext cx="892100" cy="18850"/>
            </a:xfrm>
            <a:custGeom>
              <a:rect b="b" l="l" r="r" t="t"/>
              <a:pathLst>
                <a:path extrusionOk="0" h="754" w="35684">
                  <a:moveTo>
                    <a:pt x="1" y="1"/>
                  </a:moveTo>
                  <a:lnTo>
                    <a:pt x="1" y="754"/>
                  </a:lnTo>
                  <a:lnTo>
                    <a:pt x="35684" y="754"/>
                  </a:lnTo>
                  <a:lnTo>
                    <a:pt x="356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6"/>
            <p:cNvSpPr/>
            <p:nvPr/>
          </p:nvSpPr>
          <p:spPr>
            <a:xfrm>
              <a:off x="4605100" y="4959325"/>
              <a:ext cx="813300" cy="313200"/>
            </a:xfrm>
            <a:custGeom>
              <a:rect b="b" l="l" r="r" t="t"/>
              <a:pathLst>
                <a:path extrusionOk="0" h="12528" w="32532">
                  <a:moveTo>
                    <a:pt x="1" y="1"/>
                  </a:moveTo>
                  <a:lnTo>
                    <a:pt x="1" y="12528"/>
                  </a:lnTo>
                  <a:lnTo>
                    <a:pt x="32531" y="12528"/>
                  </a:lnTo>
                  <a:lnTo>
                    <a:pt x="32531"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6"/>
            <p:cNvSpPr/>
            <p:nvPr/>
          </p:nvSpPr>
          <p:spPr>
            <a:xfrm>
              <a:off x="4582100" y="4880525"/>
              <a:ext cx="854425" cy="47450"/>
            </a:xfrm>
            <a:custGeom>
              <a:rect b="b" l="l" r="r" t="t"/>
              <a:pathLst>
                <a:path extrusionOk="0" h="1898" w="34177">
                  <a:moveTo>
                    <a:pt x="34177" y="1897"/>
                  </a:moveTo>
                  <a:lnTo>
                    <a:pt x="0" y="1312"/>
                  </a:lnTo>
                  <a:lnTo>
                    <a:pt x="0" y="0"/>
                  </a:lnTo>
                  <a:lnTo>
                    <a:pt x="341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6"/>
            <p:cNvSpPr/>
            <p:nvPr/>
          </p:nvSpPr>
          <p:spPr>
            <a:xfrm>
              <a:off x="4619750" y="4982350"/>
              <a:ext cx="783300" cy="290175"/>
            </a:xfrm>
            <a:custGeom>
              <a:rect b="b" l="l" r="r" t="t"/>
              <a:pathLst>
                <a:path extrusionOk="0" h="11607" w="31332">
                  <a:moveTo>
                    <a:pt x="10296" y="11607"/>
                  </a:moveTo>
                  <a:lnTo>
                    <a:pt x="1" y="11607"/>
                  </a:lnTo>
                  <a:lnTo>
                    <a:pt x="1" y="1"/>
                  </a:lnTo>
                  <a:lnTo>
                    <a:pt x="10296" y="1"/>
                  </a:lnTo>
                  <a:close/>
                  <a:moveTo>
                    <a:pt x="31332" y="28"/>
                  </a:moveTo>
                  <a:lnTo>
                    <a:pt x="21037" y="28"/>
                  </a:lnTo>
                  <a:lnTo>
                    <a:pt x="21037" y="11607"/>
                  </a:lnTo>
                  <a:lnTo>
                    <a:pt x="31332" y="11607"/>
                  </a:lnTo>
                  <a:close/>
                  <a:moveTo>
                    <a:pt x="20367" y="28"/>
                  </a:moveTo>
                  <a:lnTo>
                    <a:pt x="10965" y="28"/>
                  </a:lnTo>
                  <a:lnTo>
                    <a:pt x="10965" y="11607"/>
                  </a:lnTo>
                  <a:lnTo>
                    <a:pt x="20367" y="1160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6"/>
            <p:cNvSpPr/>
            <p:nvPr/>
          </p:nvSpPr>
          <p:spPr>
            <a:xfrm>
              <a:off x="4639300" y="5170675"/>
              <a:ext cx="83700" cy="84425"/>
            </a:xfrm>
            <a:custGeom>
              <a:rect b="b" l="l" r="r" t="t"/>
              <a:pathLst>
                <a:path extrusionOk="0" h="3377" w="3348">
                  <a:moveTo>
                    <a:pt x="0" y="0"/>
                  </a:moveTo>
                  <a:lnTo>
                    <a:pt x="0" y="3376"/>
                  </a:lnTo>
                  <a:lnTo>
                    <a:pt x="3348" y="3376"/>
                  </a:lnTo>
                  <a:lnTo>
                    <a:pt x="0"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6"/>
            <p:cNvSpPr/>
            <p:nvPr/>
          </p:nvSpPr>
          <p:spPr>
            <a:xfrm>
              <a:off x="4709025" y="5002575"/>
              <a:ext cx="148600" cy="149300"/>
            </a:xfrm>
            <a:custGeom>
              <a:rect b="b" l="l" r="r" t="t"/>
              <a:pathLst>
                <a:path extrusionOk="0" h="5972" w="5944">
                  <a:moveTo>
                    <a:pt x="1" y="1"/>
                  </a:moveTo>
                  <a:lnTo>
                    <a:pt x="5943" y="5971"/>
                  </a:lnTo>
                  <a:lnTo>
                    <a:pt x="5943" y="1256"/>
                  </a:lnTo>
                  <a:lnTo>
                    <a:pt x="4688" y="1"/>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6"/>
            <p:cNvSpPr/>
            <p:nvPr/>
          </p:nvSpPr>
          <p:spPr>
            <a:xfrm>
              <a:off x="4912000" y="5088375"/>
              <a:ext cx="166725" cy="166725"/>
            </a:xfrm>
            <a:custGeom>
              <a:rect b="b" l="l" r="r" t="t"/>
              <a:pathLst>
                <a:path extrusionOk="0" h="6669" w="6669">
                  <a:moveTo>
                    <a:pt x="1" y="0"/>
                  </a:moveTo>
                  <a:lnTo>
                    <a:pt x="1" y="4687"/>
                  </a:lnTo>
                  <a:lnTo>
                    <a:pt x="1953" y="6668"/>
                  </a:lnTo>
                  <a:lnTo>
                    <a:pt x="6668" y="6668"/>
                  </a:lnTo>
                  <a:lnTo>
                    <a:pt x="1"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6"/>
            <p:cNvSpPr/>
            <p:nvPr/>
          </p:nvSpPr>
          <p:spPr>
            <a:xfrm>
              <a:off x="4932925" y="5002575"/>
              <a:ext cx="177875" cy="177175"/>
            </a:xfrm>
            <a:custGeom>
              <a:rect b="b" l="l" r="r" t="t"/>
              <a:pathLst>
                <a:path extrusionOk="0" h="7087" w="7115">
                  <a:moveTo>
                    <a:pt x="1" y="1"/>
                  </a:moveTo>
                  <a:lnTo>
                    <a:pt x="7115" y="7087"/>
                  </a:lnTo>
                  <a:lnTo>
                    <a:pt x="7115" y="754"/>
                  </a:lnTo>
                  <a:lnTo>
                    <a:pt x="6389" y="1"/>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6"/>
            <p:cNvSpPr/>
            <p:nvPr/>
          </p:nvSpPr>
          <p:spPr>
            <a:xfrm>
              <a:off x="5164500" y="5075125"/>
              <a:ext cx="179950" cy="179975"/>
            </a:xfrm>
            <a:custGeom>
              <a:rect b="b" l="l" r="r" t="t"/>
              <a:pathLst>
                <a:path extrusionOk="0" h="7199" w="7198">
                  <a:moveTo>
                    <a:pt x="0" y="0"/>
                  </a:moveTo>
                  <a:lnTo>
                    <a:pt x="0" y="6361"/>
                  </a:lnTo>
                  <a:lnTo>
                    <a:pt x="809" y="7198"/>
                  </a:lnTo>
                  <a:lnTo>
                    <a:pt x="7198" y="7198"/>
                  </a:lnTo>
                  <a:lnTo>
                    <a:pt x="0"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6"/>
            <p:cNvSpPr/>
            <p:nvPr/>
          </p:nvSpPr>
          <p:spPr>
            <a:xfrm>
              <a:off x="5164500" y="5002575"/>
              <a:ext cx="219025" cy="232975"/>
            </a:xfrm>
            <a:custGeom>
              <a:rect b="b" l="l" r="r" t="t"/>
              <a:pathLst>
                <a:path extrusionOk="0" h="9319" w="8761">
                  <a:moveTo>
                    <a:pt x="0" y="1"/>
                  </a:moveTo>
                  <a:lnTo>
                    <a:pt x="0" y="531"/>
                  </a:lnTo>
                  <a:lnTo>
                    <a:pt x="8760" y="9319"/>
                  </a:lnTo>
                  <a:lnTo>
                    <a:pt x="8760" y="3125"/>
                  </a:lnTo>
                  <a:lnTo>
                    <a:pt x="5664" y="1"/>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6"/>
            <p:cNvSpPr/>
            <p:nvPr/>
          </p:nvSpPr>
          <p:spPr>
            <a:xfrm>
              <a:off x="4639300" y="5002575"/>
              <a:ext cx="218325" cy="252525"/>
            </a:xfrm>
            <a:custGeom>
              <a:rect b="b" l="l" r="r" t="t"/>
              <a:pathLst>
                <a:path extrusionOk="0" h="10101" w="8733">
                  <a:moveTo>
                    <a:pt x="0" y="1"/>
                  </a:moveTo>
                  <a:lnTo>
                    <a:pt x="0" y="1451"/>
                  </a:lnTo>
                  <a:lnTo>
                    <a:pt x="8649" y="10100"/>
                  </a:lnTo>
                  <a:lnTo>
                    <a:pt x="8732" y="10100"/>
                  </a:lnTo>
                  <a:lnTo>
                    <a:pt x="8732" y="7896"/>
                  </a:lnTo>
                  <a:lnTo>
                    <a:pt x="865" y="1"/>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6"/>
            <p:cNvSpPr/>
            <p:nvPr/>
          </p:nvSpPr>
          <p:spPr>
            <a:xfrm>
              <a:off x="4605100" y="4959325"/>
              <a:ext cx="812600" cy="313200"/>
            </a:xfrm>
            <a:custGeom>
              <a:rect b="b" l="l" r="r" t="t"/>
              <a:pathLst>
                <a:path extrusionOk="0" h="12528" w="32504">
                  <a:moveTo>
                    <a:pt x="1" y="1"/>
                  </a:moveTo>
                  <a:lnTo>
                    <a:pt x="1" y="949"/>
                  </a:lnTo>
                  <a:lnTo>
                    <a:pt x="10352" y="1452"/>
                  </a:lnTo>
                  <a:lnTo>
                    <a:pt x="10352" y="3739"/>
                  </a:lnTo>
                  <a:lnTo>
                    <a:pt x="12025" y="3739"/>
                  </a:lnTo>
                  <a:lnTo>
                    <a:pt x="12025" y="12528"/>
                  </a:lnTo>
                  <a:lnTo>
                    <a:pt x="14676" y="12528"/>
                  </a:lnTo>
                  <a:lnTo>
                    <a:pt x="14676" y="3739"/>
                  </a:lnTo>
                  <a:lnTo>
                    <a:pt x="22209" y="3739"/>
                  </a:lnTo>
                  <a:lnTo>
                    <a:pt x="22209" y="2065"/>
                  </a:lnTo>
                  <a:lnTo>
                    <a:pt x="26533" y="2261"/>
                  </a:lnTo>
                  <a:lnTo>
                    <a:pt x="26533" y="12528"/>
                  </a:lnTo>
                  <a:lnTo>
                    <a:pt x="29183" y="12528"/>
                  </a:lnTo>
                  <a:lnTo>
                    <a:pt x="29183" y="2400"/>
                  </a:lnTo>
                  <a:lnTo>
                    <a:pt x="32503" y="2568"/>
                  </a:lnTo>
                  <a:lnTo>
                    <a:pt x="325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6"/>
            <p:cNvSpPr/>
            <p:nvPr/>
          </p:nvSpPr>
          <p:spPr>
            <a:xfrm>
              <a:off x="4987325" y="5107200"/>
              <a:ext cx="10500" cy="54425"/>
            </a:xfrm>
            <a:custGeom>
              <a:rect b="b" l="l" r="r" t="t"/>
              <a:pathLst>
                <a:path extrusionOk="0" h="2177" w="420">
                  <a:moveTo>
                    <a:pt x="1" y="0"/>
                  </a:moveTo>
                  <a:lnTo>
                    <a:pt x="1" y="2177"/>
                  </a:lnTo>
                  <a:lnTo>
                    <a:pt x="419" y="2177"/>
                  </a:lnTo>
                  <a:lnTo>
                    <a:pt x="41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6"/>
            <p:cNvSpPr/>
            <p:nvPr/>
          </p:nvSpPr>
          <p:spPr>
            <a:xfrm>
              <a:off x="5024300" y="5107200"/>
              <a:ext cx="10475" cy="54425"/>
            </a:xfrm>
            <a:custGeom>
              <a:rect b="b" l="l" r="r" t="t"/>
              <a:pathLst>
                <a:path extrusionOk="0" h="2177" w="419">
                  <a:moveTo>
                    <a:pt x="0" y="0"/>
                  </a:moveTo>
                  <a:lnTo>
                    <a:pt x="0" y="2177"/>
                  </a:lnTo>
                  <a:lnTo>
                    <a:pt x="419" y="2177"/>
                  </a:lnTo>
                  <a:lnTo>
                    <a:pt x="41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6"/>
            <p:cNvSpPr/>
            <p:nvPr/>
          </p:nvSpPr>
          <p:spPr>
            <a:xfrm>
              <a:off x="4800400" y="4880525"/>
              <a:ext cx="63500" cy="392700"/>
            </a:xfrm>
            <a:custGeom>
              <a:rect b="b" l="l" r="r" t="t"/>
              <a:pathLst>
                <a:path extrusionOk="0" h="15708" w="2540">
                  <a:moveTo>
                    <a:pt x="1" y="0"/>
                  </a:moveTo>
                  <a:lnTo>
                    <a:pt x="1" y="15707"/>
                  </a:lnTo>
                  <a:lnTo>
                    <a:pt x="2540" y="15707"/>
                  </a:lnTo>
                  <a:lnTo>
                    <a:pt x="2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6"/>
            <p:cNvSpPr/>
            <p:nvPr/>
          </p:nvSpPr>
          <p:spPr>
            <a:xfrm>
              <a:off x="5160300" y="4880525"/>
              <a:ext cx="63500" cy="392700"/>
            </a:xfrm>
            <a:custGeom>
              <a:rect b="b" l="l" r="r" t="t"/>
              <a:pathLst>
                <a:path extrusionOk="0" h="15708" w="2540">
                  <a:moveTo>
                    <a:pt x="1" y="0"/>
                  </a:moveTo>
                  <a:lnTo>
                    <a:pt x="1" y="15707"/>
                  </a:lnTo>
                  <a:lnTo>
                    <a:pt x="2539" y="15707"/>
                  </a:lnTo>
                  <a:lnTo>
                    <a:pt x="25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6"/>
            <p:cNvSpPr/>
            <p:nvPr/>
          </p:nvSpPr>
          <p:spPr>
            <a:xfrm>
              <a:off x="4800400" y="4880525"/>
              <a:ext cx="63500" cy="392000"/>
            </a:xfrm>
            <a:custGeom>
              <a:rect b="b" l="l" r="r" t="t"/>
              <a:pathLst>
                <a:path extrusionOk="0" h="15680" w="2540">
                  <a:moveTo>
                    <a:pt x="1" y="0"/>
                  </a:moveTo>
                  <a:lnTo>
                    <a:pt x="1" y="1256"/>
                  </a:lnTo>
                  <a:lnTo>
                    <a:pt x="1703" y="1256"/>
                  </a:lnTo>
                  <a:lnTo>
                    <a:pt x="1982" y="15680"/>
                  </a:lnTo>
                  <a:lnTo>
                    <a:pt x="2540" y="15680"/>
                  </a:lnTo>
                  <a:lnTo>
                    <a:pt x="2540" y="1256"/>
                  </a:lnTo>
                  <a:lnTo>
                    <a:pt x="254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6"/>
            <p:cNvSpPr/>
            <p:nvPr/>
          </p:nvSpPr>
          <p:spPr>
            <a:xfrm>
              <a:off x="5160300" y="4880525"/>
              <a:ext cx="62800" cy="392000"/>
            </a:xfrm>
            <a:custGeom>
              <a:rect b="b" l="l" r="r" t="t"/>
              <a:pathLst>
                <a:path extrusionOk="0" h="15680" w="2512">
                  <a:moveTo>
                    <a:pt x="1" y="0"/>
                  </a:moveTo>
                  <a:lnTo>
                    <a:pt x="1" y="949"/>
                  </a:lnTo>
                  <a:lnTo>
                    <a:pt x="1" y="1256"/>
                  </a:lnTo>
                  <a:lnTo>
                    <a:pt x="1" y="5301"/>
                  </a:lnTo>
                  <a:lnTo>
                    <a:pt x="1786" y="5301"/>
                  </a:lnTo>
                  <a:lnTo>
                    <a:pt x="1981" y="15680"/>
                  </a:lnTo>
                  <a:lnTo>
                    <a:pt x="2512" y="15680"/>
                  </a:lnTo>
                  <a:lnTo>
                    <a:pt x="2512" y="1256"/>
                  </a:lnTo>
                  <a:lnTo>
                    <a:pt x="25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6"/>
            <p:cNvSpPr/>
            <p:nvPr/>
          </p:nvSpPr>
          <p:spPr>
            <a:xfrm>
              <a:off x="4831800" y="4879825"/>
              <a:ext cx="364100" cy="103250"/>
            </a:xfrm>
            <a:custGeom>
              <a:rect b="b" l="l" r="r" t="t"/>
              <a:pathLst>
                <a:path extrusionOk="0" h="4130" w="14564">
                  <a:moveTo>
                    <a:pt x="0" y="0"/>
                  </a:moveTo>
                  <a:lnTo>
                    <a:pt x="14563" y="0"/>
                  </a:lnTo>
                  <a:lnTo>
                    <a:pt x="14563" y="4129"/>
                  </a:lnTo>
                  <a:lnTo>
                    <a:pt x="0" y="41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6"/>
            <p:cNvSpPr/>
            <p:nvPr/>
          </p:nvSpPr>
          <p:spPr>
            <a:xfrm>
              <a:off x="4960825" y="4923775"/>
              <a:ext cx="10475" cy="10475"/>
            </a:xfrm>
            <a:custGeom>
              <a:rect b="b" l="l" r="r" t="t"/>
              <a:pathLst>
                <a:path extrusionOk="0" h="419" w="419">
                  <a:moveTo>
                    <a:pt x="196" y="0"/>
                  </a:moveTo>
                  <a:cubicBezTo>
                    <a:pt x="112" y="0"/>
                    <a:pt x="0" y="84"/>
                    <a:pt x="0" y="195"/>
                  </a:cubicBezTo>
                  <a:cubicBezTo>
                    <a:pt x="0" y="335"/>
                    <a:pt x="112" y="419"/>
                    <a:pt x="196" y="419"/>
                  </a:cubicBezTo>
                  <a:cubicBezTo>
                    <a:pt x="307" y="419"/>
                    <a:pt x="419" y="307"/>
                    <a:pt x="419" y="195"/>
                  </a:cubicBezTo>
                  <a:cubicBezTo>
                    <a:pt x="419" y="84"/>
                    <a:pt x="307" y="0"/>
                    <a:pt x="196"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6"/>
            <p:cNvSpPr/>
            <p:nvPr/>
          </p:nvSpPr>
          <p:spPr>
            <a:xfrm>
              <a:off x="4925250" y="4920975"/>
              <a:ext cx="175800" cy="49550"/>
            </a:xfrm>
            <a:custGeom>
              <a:rect b="b" l="l" r="r" t="t"/>
              <a:pathLst>
                <a:path extrusionOk="0" h="1982" w="7032">
                  <a:moveTo>
                    <a:pt x="3795" y="754"/>
                  </a:moveTo>
                  <a:cubicBezTo>
                    <a:pt x="3851" y="754"/>
                    <a:pt x="3851" y="837"/>
                    <a:pt x="3851" y="893"/>
                  </a:cubicBezTo>
                  <a:cubicBezTo>
                    <a:pt x="3851" y="1061"/>
                    <a:pt x="3683" y="1284"/>
                    <a:pt x="3488" y="1284"/>
                  </a:cubicBezTo>
                  <a:cubicBezTo>
                    <a:pt x="3516" y="1033"/>
                    <a:pt x="3655" y="754"/>
                    <a:pt x="3795" y="754"/>
                  </a:cubicBezTo>
                  <a:close/>
                  <a:moveTo>
                    <a:pt x="6585" y="810"/>
                  </a:moveTo>
                  <a:cubicBezTo>
                    <a:pt x="6613" y="810"/>
                    <a:pt x="6641" y="810"/>
                    <a:pt x="6724" y="837"/>
                  </a:cubicBezTo>
                  <a:lnTo>
                    <a:pt x="6557" y="1507"/>
                  </a:lnTo>
                  <a:lnTo>
                    <a:pt x="6557" y="1563"/>
                  </a:lnTo>
                  <a:cubicBezTo>
                    <a:pt x="6501" y="1646"/>
                    <a:pt x="6445" y="1702"/>
                    <a:pt x="6362" y="1702"/>
                  </a:cubicBezTo>
                  <a:cubicBezTo>
                    <a:pt x="6306" y="1702"/>
                    <a:pt x="6222" y="1674"/>
                    <a:pt x="6222" y="1535"/>
                  </a:cubicBezTo>
                  <a:cubicBezTo>
                    <a:pt x="6222" y="1172"/>
                    <a:pt x="6362" y="810"/>
                    <a:pt x="6585" y="810"/>
                  </a:cubicBezTo>
                  <a:close/>
                  <a:moveTo>
                    <a:pt x="838" y="0"/>
                  </a:moveTo>
                  <a:cubicBezTo>
                    <a:pt x="168" y="0"/>
                    <a:pt x="1" y="698"/>
                    <a:pt x="1" y="1256"/>
                  </a:cubicBezTo>
                  <a:cubicBezTo>
                    <a:pt x="1" y="1786"/>
                    <a:pt x="280" y="1870"/>
                    <a:pt x="559" y="1870"/>
                  </a:cubicBezTo>
                  <a:cubicBezTo>
                    <a:pt x="726" y="1870"/>
                    <a:pt x="1005" y="1842"/>
                    <a:pt x="1145" y="1591"/>
                  </a:cubicBezTo>
                  <a:cubicBezTo>
                    <a:pt x="1145" y="1786"/>
                    <a:pt x="1284" y="1842"/>
                    <a:pt x="1451" y="1842"/>
                  </a:cubicBezTo>
                  <a:cubicBezTo>
                    <a:pt x="1563" y="1842"/>
                    <a:pt x="1675" y="1786"/>
                    <a:pt x="1758" y="1674"/>
                  </a:cubicBezTo>
                  <a:lnTo>
                    <a:pt x="1758" y="1674"/>
                  </a:lnTo>
                  <a:lnTo>
                    <a:pt x="1730" y="1842"/>
                  </a:lnTo>
                  <a:lnTo>
                    <a:pt x="2093" y="1842"/>
                  </a:lnTo>
                  <a:lnTo>
                    <a:pt x="2288" y="837"/>
                  </a:lnTo>
                  <a:cubicBezTo>
                    <a:pt x="2372" y="810"/>
                    <a:pt x="2400" y="810"/>
                    <a:pt x="2456" y="810"/>
                  </a:cubicBezTo>
                  <a:cubicBezTo>
                    <a:pt x="2539" y="810"/>
                    <a:pt x="2567" y="865"/>
                    <a:pt x="2567" y="949"/>
                  </a:cubicBezTo>
                  <a:lnTo>
                    <a:pt x="2567" y="1005"/>
                  </a:lnTo>
                  <a:lnTo>
                    <a:pt x="2456" y="1451"/>
                  </a:lnTo>
                  <a:lnTo>
                    <a:pt x="2456" y="1591"/>
                  </a:lnTo>
                  <a:cubicBezTo>
                    <a:pt x="2456" y="1786"/>
                    <a:pt x="2567" y="1870"/>
                    <a:pt x="2791" y="1870"/>
                  </a:cubicBezTo>
                  <a:cubicBezTo>
                    <a:pt x="2874" y="1870"/>
                    <a:pt x="3014" y="1786"/>
                    <a:pt x="3125" y="1674"/>
                  </a:cubicBezTo>
                  <a:cubicBezTo>
                    <a:pt x="3209" y="1786"/>
                    <a:pt x="3293" y="1870"/>
                    <a:pt x="3432" y="1870"/>
                  </a:cubicBezTo>
                  <a:cubicBezTo>
                    <a:pt x="3655" y="1870"/>
                    <a:pt x="3851" y="1730"/>
                    <a:pt x="3990" y="1591"/>
                  </a:cubicBezTo>
                  <a:lnTo>
                    <a:pt x="3990" y="1591"/>
                  </a:lnTo>
                  <a:lnTo>
                    <a:pt x="3934" y="1870"/>
                  </a:lnTo>
                  <a:lnTo>
                    <a:pt x="4269" y="1870"/>
                  </a:lnTo>
                  <a:lnTo>
                    <a:pt x="4492" y="865"/>
                  </a:lnTo>
                  <a:cubicBezTo>
                    <a:pt x="4520" y="837"/>
                    <a:pt x="4604" y="837"/>
                    <a:pt x="4632" y="837"/>
                  </a:cubicBezTo>
                  <a:cubicBezTo>
                    <a:pt x="4688" y="837"/>
                    <a:pt x="4743" y="893"/>
                    <a:pt x="4743" y="977"/>
                  </a:cubicBezTo>
                  <a:lnTo>
                    <a:pt x="4743" y="1033"/>
                  </a:lnTo>
                  <a:lnTo>
                    <a:pt x="4548" y="1870"/>
                  </a:lnTo>
                  <a:lnTo>
                    <a:pt x="4911" y="1870"/>
                  </a:lnTo>
                  <a:lnTo>
                    <a:pt x="5078" y="1005"/>
                  </a:lnTo>
                  <a:lnTo>
                    <a:pt x="5078" y="977"/>
                  </a:lnTo>
                  <a:lnTo>
                    <a:pt x="5078" y="893"/>
                  </a:lnTo>
                  <a:cubicBezTo>
                    <a:pt x="5106" y="865"/>
                    <a:pt x="5190" y="865"/>
                    <a:pt x="5218" y="865"/>
                  </a:cubicBezTo>
                  <a:cubicBezTo>
                    <a:pt x="5301" y="865"/>
                    <a:pt x="5329" y="949"/>
                    <a:pt x="5329" y="1005"/>
                  </a:cubicBezTo>
                  <a:lnTo>
                    <a:pt x="5329" y="1089"/>
                  </a:lnTo>
                  <a:lnTo>
                    <a:pt x="5218" y="1535"/>
                  </a:lnTo>
                  <a:lnTo>
                    <a:pt x="5218" y="1674"/>
                  </a:lnTo>
                  <a:cubicBezTo>
                    <a:pt x="5218" y="1842"/>
                    <a:pt x="5329" y="1953"/>
                    <a:pt x="5525" y="1953"/>
                  </a:cubicBezTo>
                  <a:cubicBezTo>
                    <a:pt x="5636" y="1953"/>
                    <a:pt x="5748" y="1870"/>
                    <a:pt x="5804" y="1786"/>
                  </a:cubicBezTo>
                  <a:cubicBezTo>
                    <a:pt x="5859" y="1870"/>
                    <a:pt x="5915" y="1981"/>
                    <a:pt x="6083" y="1981"/>
                  </a:cubicBezTo>
                  <a:cubicBezTo>
                    <a:pt x="6222" y="1981"/>
                    <a:pt x="6362" y="1870"/>
                    <a:pt x="6445" y="1786"/>
                  </a:cubicBezTo>
                  <a:cubicBezTo>
                    <a:pt x="6473" y="1870"/>
                    <a:pt x="6557" y="1953"/>
                    <a:pt x="6696" y="1953"/>
                  </a:cubicBezTo>
                  <a:cubicBezTo>
                    <a:pt x="6752" y="1953"/>
                    <a:pt x="6864" y="1953"/>
                    <a:pt x="6920" y="1702"/>
                  </a:cubicBezTo>
                  <a:lnTo>
                    <a:pt x="6864" y="1702"/>
                  </a:lnTo>
                  <a:cubicBezTo>
                    <a:pt x="6892" y="1674"/>
                    <a:pt x="6864" y="1619"/>
                    <a:pt x="6864" y="1591"/>
                  </a:cubicBezTo>
                  <a:lnTo>
                    <a:pt x="6864" y="1535"/>
                  </a:lnTo>
                  <a:lnTo>
                    <a:pt x="7031" y="698"/>
                  </a:lnTo>
                  <a:lnTo>
                    <a:pt x="6696" y="698"/>
                  </a:lnTo>
                  <a:lnTo>
                    <a:pt x="6696" y="754"/>
                  </a:lnTo>
                  <a:cubicBezTo>
                    <a:pt x="6641" y="726"/>
                    <a:pt x="6585" y="698"/>
                    <a:pt x="6501" y="698"/>
                  </a:cubicBezTo>
                  <a:cubicBezTo>
                    <a:pt x="6027" y="698"/>
                    <a:pt x="5859" y="1228"/>
                    <a:pt x="5859" y="1646"/>
                  </a:cubicBezTo>
                  <a:lnTo>
                    <a:pt x="5859" y="1674"/>
                  </a:lnTo>
                  <a:cubicBezTo>
                    <a:pt x="5804" y="1702"/>
                    <a:pt x="5776" y="1730"/>
                    <a:pt x="5720" y="1730"/>
                  </a:cubicBezTo>
                  <a:cubicBezTo>
                    <a:pt x="5636" y="1730"/>
                    <a:pt x="5608" y="1702"/>
                    <a:pt x="5608" y="1646"/>
                  </a:cubicBezTo>
                  <a:lnTo>
                    <a:pt x="5608" y="1535"/>
                  </a:lnTo>
                  <a:lnTo>
                    <a:pt x="5720" y="1033"/>
                  </a:lnTo>
                  <a:lnTo>
                    <a:pt x="5720" y="977"/>
                  </a:lnTo>
                  <a:cubicBezTo>
                    <a:pt x="5720" y="810"/>
                    <a:pt x="5580" y="670"/>
                    <a:pt x="5441" y="670"/>
                  </a:cubicBezTo>
                  <a:cubicBezTo>
                    <a:pt x="5329" y="670"/>
                    <a:pt x="5190" y="726"/>
                    <a:pt x="5078" y="837"/>
                  </a:cubicBezTo>
                  <a:cubicBezTo>
                    <a:pt x="5022" y="726"/>
                    <a:pt x="4939" y="670"/>
                    <a:pt x="4827" y="670"/>
                  </a:cubicBezTo>
                  <a:cubicBezTo>
                    <a:pt x="4743" y="670"/>
                    <a:pt x="4632" y="726"/>
                    <a:pt x="4520" y="810"/>
                  </a:cubicBezTo>
                  <a:lnTo>
                    <a:pt x="4548" y="670"/>
                  </a:lnTo>
                  <a:lnTo>
                    <a:pt x="4213" y="670"/>
                  </a:lnTo>
                  <a:lnTo>
                    <a:pt x="4074" y="1395"/>
                  </a:lnTo>
                  <a:cubicBezTo>
                    <a:pt x="3990" y="1563"/>
                    <a:pt x="3795" y="1702"/>
                    <a:pt x="3655" y="1702"/>
                  </a:cubicBezTo>
                  <a:cubicBezTo>
                    <a:pt x="3544" y="1702"/>
                    <a:pt x="3432" y="1674"/>
                    <a:pt x="3432" y="1507"/>
                  </a:cubicBezTo>
                  <a:lnTo>
                    <a:pt x="3432" y="1395"/>
                  </a:lnTo>
                  <a:cubicBezTo>
                    <a:pt x="3683" y="1367"/>
                    <a:pt x="3990" y="1172"/>
                    <a:pt x="3990" y="865"/>
                  </a:cubicBezTo>
                  <a:cubicBezTo>
                    <a:pt x="3990" y="698"/>
                    <a:pt x="3907" y="614"/>
                    <a:pt x="3683" y="614"/>
                  </a:cubicBezTo>
                  <a:cubicBezTo>
                    <a:pt x="3237" y="614"/>
                    <a:pt x="3097" y="1172"/>
                    <a:pt x="3097" y="1507"/>
                  </a:cubicBezTo>
                  <a:lnTo>
                    <a:pt x="3097" y="1591"/>
                  </a:lnTo>
                  <a:cubicBezTo>
                    <a:pt x="3070" y="1646"/>
                    <a:pt x="3014" y="1674"/>
                    <a:pt x="2958" y="1674"/>
                  </a:cubicBezTo>
                  <a:cubicBezTo>
                    <a:pt x="2846" y="1674"/>
                    <a:pt x="2818" y="1646"/>
                    <a:pt x="2818" y="1563"/>
                  </a:cubicBezTo>
                  <a:lnTo>
                    <a:pt x="2818" y="1507"/>
                  </a:lnTo>
                  <a:lnTo>
                    <a:pt x="2930" y="1005"/>
                  </a:lnTo>
                  <a:lnTo>
                    <a:pt x="2930" y="949"/>
                  </a:lnTo>
                  <a:cubicBezTo>
                    <a:pt x="2930" y="754"/>
                    <a:pt x="2791" y="614"/>
                    <a:pt x="2651" y="614"/>
                  </a:cubicBezTo>
                  <a:cubicBezTo>
                    <a:pt x="2539" y="614"/>
                    <a:pt x="2428" y="698"/>
                    <a:pt x="2316" y="754"/>
                  </a:cubicBezTo>
                  <a:lnTo>
                    <a:pt x="2372" y="614"/>
                  </a:lnTo>
                  <a:lnTo>
                    <a:pt x="2009" y="614"/>
                  </a:lnTo>
                  <a:lnTo>
                    <a:pt x="1814" y="1563"/>
                  </a:lnTo>
                  <a:cubicBezTo>
                    <a:pt x="1730" y="1591"/>
                    <a:pt x="1702" y="1646"/>
                    <a:pt x="1619" y="1646"/>
                  </a:cubicBezTo>
                  <a:cubicBezTo>
                    <a:pt x="1535" y="1646"/>
                    <a:pt x="1479" y="1591"/>
                    <a:pt x="1479" y="1535"/>
                  </a:cubicBezTo>
                  <a:lnTo>
                    <a:pt x="1479" y="1451"/>
                  </a:lnTo>
                  <a:lnTo>
                    <a:pt x="1675" y="614"/>
                  </a:lnTo>
                  <a:lnTo>
                    <a:pt x="1312" y="614"/>
                  </a:lnTo>
                  <a:lnTo>
                    <a:pt x="1145" y="1451"/>
                  </a:lnTo>
                  <a:cubicBezTo>
                    <a:pt x="1033" y="1591"/>
                    <a:pt x="866" y="1674"/>
                    <a:pt x="698" y="1674"/>
                  </a:cubicBezTo>
                  <a:cubicBezTo>
                    <a:pt x="419" y="1674"/>
                    <a:pt x="363" y="1535"/>
                    <a:pt x="363" y="1228"/>
                  </a:cubicBezTo>
                  <a:cubicBezTo>
                    <a:pt x="363" y="754"/>
                    <a:pt x="587" y="140"/>
                    <a:pt x="866" y="140"/>
                  </a:cubicBezTo>
                  <a:cubicBezTo>
                    <a:pt x="1033" y="140"/>
                    <a:pt x="1033" y="279"/>
                    <a:pt x="1033" y="307"/>
                  </a:cubicBezTo>
                  <a:cubicBezTo>
                    <a:pt x="1033" y="391"/>
                    <a:pt x="1005" y="475"/>
                    <a:pt x="921" y="531"/>
                  </a:cubicBezTo>
                  <a:cubicBezTo>
                    <a:pt x="977" y="586"/>
                    <a:pt x="1033" y="586"/>
                    <a:pt x="1061" y="586"/>
                  </a:cubicBezTo>
                  <a:cubicBezTo>
                    <a:pt x="1200" y="586"/>
                    <a:pt x="1256" y="475"/>
                    <a:pt x="1256" y="335"/>
                  </a:cubicBezTo>
                  <a:cubicBezTo>
                    <a:pt x="1256" y="112"/>
                    <a:pt x="1033" y="0"/>
                    <a:pt x="83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6"/>
            <p:cNvSpPr/>
            <p:nvPr/>
          </p:nvSpPr>
          <p:spPr>
            <a:xfrm>
              <a:off x="4856900" y="4924450"/>
              <a:ext cx="47450" cy="46775"/>
            </a:xfrm>
            <a:custGeom>
              <a:rect b="b" l="l" r="r" t="t"/>
              <a:pathLst>
                <a:path extrusionOk="0" h="1871" w="1898">
                  <a:moveTo>
                    <a:pt x="949" y="168"/>
                  </a:moveTo>
                  <a:cubicBezTo>
                    <a:pt x="1089" y="168"/>
                    <a:pt x="1200" y="280"/>
                    <a:pt x="1200" y="419"/>
                  </a:cubicBezTo>
                  <a:cubicBezTo>
                    <a:pt x="1200" y="559"/>
                    <a:pt x="1089" y="671"/>
                    <a:pt x="949" y="671"/>
                  </a:cubicBezTo>
                  <a:cubicBezTo>
                    <a:pt x="810" y="671"/>
                    <a:pt x="698" y="559"/>
                    <a:pt x="698" y="419"/>
                  </a:cubicBezTo>
                  <a:cubicBezTo>
                    <a:pt x="698" y="280"/>
                    <a:pt x="810" y="168"/>
                    <a:pt x="949" y="168"/>
                  </a:cubicBezTo>
                  <a:close/>
                  <a:moveTo>
                    <a:pt x="447" y="531"/>
                  </a:moveTo>
                  <a:cubicBezTo>
                    <a:pt x="559" y="531"/>
                    <a:pt x="698" y="671"/>
                    <a:pt x="698" y="754"/>
                  </a:cubicBezTo>
                  <a:cubicBezTo>
                    <a:pt x="698" y="894"/>
                    <a:pt x="586" y="1005"/>
                    <a:pt x="447" y="1005"/>
                  </a:cubicBezTo>
                  <a:cubicBezTo>
                    <a:pt x="307" y="1005"/>
                    <a:pt x="224" y="894"/>
                    <a:pt x="224" y="754"/>
                  </a:cubicBezTo>
                  <a:cubicBezTo>
                    <a:pt x="224" y="615"/>
                    <a:pt x="307" y="531"/>
                    <a:pt x="447" y="531"/>
                  </a:cubicBezTo>
                  <a:close/>
                  <a:moveTo>
                    <a:pt x="949" y="810"/>
                  </a:moveTo>
                  <a:cubicBezTo>
                    <a:pt x="1005" y="810"/>
                    <a:pt x="1061" y="838"/>
                    <a:pt x="1061" y="894"/>
                  </a:cubicBezTo>
                  <a:cubicBezTo>
                    <a:pt x="1061" y="977"/>
                    <a:pt x="1005" y="1005"/>
                    <a:pt x="949" y="1005"/>
                  </a:cubicBezTo>
                  <a:cubicBezTo>
                    <a:pt x="865" y="1005"/>
                    <a:pt x="838" y="977"/>
                    <a:pt x="838" y="894"/>
                  </a:cubicBezTo>
                  <a:cubicBezTo>
                    <a:pt x="838" y="838"/>
                    <a:pt x="865" y="810"/>
                    <a:pt x="949" y="810"/>
                  </a:cubicBezTo>
                  <a:close/>
                  <a:moveTo>
                    <a:pt x="1423" y="503"/>
                  </a:moveTo>
                  <a:cubicBezTo>
                    <a:pt x="1563" y="503"/>
                    <a:pt x="1674" y="615"/>
                    <a:pt x="1674" y="754"/>
                  </a:cubicBezTo>
                  <a:cubicBezTo>
                    <a:pt x="1674" y="894"/>
                    <a:pt x="1563" y="1005"/>
                    <a:pt x="1423" y="1005"/>
                  </a:cubicBezTo>
                  <a:cubicBezTo>
                    <a:pt x="1284" y="1005"/>
                    <a:pt x="1200" y="894"/>
                    <a:pt x="1200" y="754"/>
                  </a:cubicBezTo>
                  <a:cubicBezTo>
                    <a:pt x="1200" y="615"/>
                    <a:pt x="1284" y="503"/>
                    <a:pt x="1423" y="503"/>
                  </a:cubicBezTo>
                  <a:close/>
                  <a:moveTo>
                    <a:pt x="642" y="1117"/>
                  </a:moveTo>
                  <a:cubicBezTo>
                    <a:pt x="782" y="1117"/>
                    <a:pt x="865" y="1228"/>
                    <a:pt x="865" y="1368"/>
                  </a:cubicBezTo>
                  <a:cubicBezTo>
                    <a:pt x="865" y="1507"/>
                    <a:pt x="782" y="1591"/>
                    <a:pt x="642" y="1591"/>
                  </a:cubicBezTo>
                  <a:cubicBezTo>
                    <a:pt x="503" y="1591"/>
                    <a:pt x="391" y="1507"/>
                    <a:pt x="391" y="1368"/>
                  </a:cubicBezTo>
                  <a:cubicBezTo>
                    <a:pt x="391" y="1256"/>
                    <a:pt x="503" y="1117"/>
                    <a:pt x="642" y="1117"/>
                  </a:cubicBezTo>
                  <a:close/>
                  <a:moveTo>
                    <a:pt x="1256" y="1117"/>
                  </a:moveTo>
                  <a:cubicBezTo>
                    <a:pt x="1395" y="1117"/>
                    <a:pt x="1507" y="1201"/>
                    <a:pt x="1507" y="1368"/>
                  </a:cubicBezTo>
                  <a:cubicBezTo>
                    <a:pt x="1507" y="1480"/>
                    <a:pt x="1395" y="1591"/>
                    <a:pt x="1256" y="1591"/>
                  </a:cubicBezTo>
                  <a:cubicBezTo>
                    <a:pt x="1116" y="1591"/>
                    <a:pt x="1005" y="1507"/>
                    <a:pt x="1005" y="1368"/>
                  </a:cubicBezTo>
                  <a:cubicBezTo>
                    <a:pt x="1005" y="1228"/>
                    <a:pt x="1116" y="1117"/>
                    <a:pt x="1256" y="1117"/>
                  </a:cubicBezTo>
                  <a:close/>
                  <a:moveTo>
                    <a:pt x="949" y="1"/>
                  </a:moveTo>
                  <a:cubicBezTo>
                    <a:pt x="419" y="1"/>
                    <a:pt x="1" y="419"/>
                    <a:pt x="1" y="950"/>
                  </a:cubicBezTo>
                  <a:cubicBezTo>
                    <a:pt x="1" y="1452"/>
                    <a:pt x="419" y="1870"/>
                    <a:pt x="949" y="1870"/>
                  </a:cubicBezTo>
                  <a:cubicBezTo>
                    <a:pt x="1479" y="1870"/>
                    <a:pt x="1898" y="1452"/>
                    <a:pt x="1898" y="950"/>
                  </a:cubicBezTo>
                  <a:cubicBezTo>
                    <a:pt x="1898" y="419"/>
                    <a:pt x="1479" y="1"/>
                    <a:pt x="949"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6"/>
            <p:cNvSpPr/>
            <p:nvPr/>
          </p:nvSpPr>
          <p:spPr>
            <a:xfrm>
              <a:off x="5126125" y="4924450"/>
              <a:ext cx="47450" cy="46775"/>
            </a:xfrm>
            <a:custGeom>
              <a:rect b="b" l="l" r="r" t="t"/>
              <a:pathLst>
                <a:path extrusionOk="0" h="1871" w="1898">
                  <a:moveTo>
                    <a:pt x="949" y="168"/>
                  </a:moveTo>
                  <a:cubicBezTo>
                    <a:pt x="1089" y="168"/>
                    <a:pt x="1200" y="280"/>
                    <a:pt x="1200" y="419"/>
                  </a:cubicBezTo>
                  <a:cubicBezTo>
                    <a:pt x="1200" y="559"/>
                    <a:pt x="1089" y="671"/>
                    <a:pt x="949" y="671"/>
                  </a:cubicBezTo>
                  <a:cubicBezTo>
                    <a:pt x="810" y="671"/>
                    <a:pt x="698" y="559"/>
                    <a:pt x="698" y="419"/>
                  </a:cubicBezTo>
                  <a:cubicBezTo>
                    <a:pt x="698" y="280"/>
                    <a:pt x="810" y="168"/>
                    <a:pt x="949" y="168"/>
                  </a:cubicBezTo>
                  <a:close/>
                  <a:moveTo>
                    <a:pt x="419" y="531"/>
                  </a:moveTo>
                  <a:cubicBezTo>
                    <a:pt x="559" y="531"/>
                    <a:pt x="670" y="671"/>
                    <a:pt x="670" y="754"/>
                  </a:cubicBezTo>
                  <a:cubicBezTo>
                    <a:pt x="670" y="894"/>
                    <a:pt x="559" y="1005"/>
                    <a:pt x="419" y="1005"/>
                  </a:cubicBezTo>
                  <a:cubicBezTo>
                    <a:pt x="280" y="1005"/>
                    <a:pt x="196" y="894"/>
                    <a:pt x="196" y="754"/>
                  </a:cubicBezTo>
                  <a:cubicBezTo>
                    <a:pt x="196" y="615"/>
                    <a:pt x="280" y="531"/>
                    <a:pt x="419" y="531"/>
                  </a:cubicBezTo>
                  <a:close/>
                  <a:moveTo>
                    <a:pt x="949" y="810"/>
                  </a:moveTo>
                  <a:cubicBezTo>
                    <a:pt x="1033" y="810"/>
                    <a:pt x="1061" y="838"/>
                    <a:pt x="1061" y="894"/>
                  </a:cubicBezTo>
                  <a:cubicBezTo>
                    <a:pt x="1061" y="977"/>
                    <a:pt x="1033" y="1005"/>
                    <a:pt x="949" y="1005"/>
                  </a:cubicBezTo>
                  <a:cubicBezTo>
                    <a:pt x="893" y="1005"/>
                    <a:pt x="838" y="977"/>
                    <a:pt x="838" y="894"/>
                  </a:cubicBezTo>
                  <a:cubicBezTo>
                    <a:pt x="838" y="838"/>
                    <a:pt x="893" y="810"/>
                    <a:pt x="949" y="810"/>
                  </a:cubicBezTo>
                  <a:close/>
                  <a:moveTo>
                    <a:pt x="1451" y="503"/>
                  </a:moveTo>
                  <a:cubicBezTo>
                    <a:pt x="1591" y="503"/>
                    <a:pt x="1675" y="615"/>
                    <a:pt x="1675" y="754"/>
                  </a:cubicBezTo>
                  <a:cubicBezTo>
                    <a:pt x="1675" y="894"/>
                    <a:pt x="1591" y="1005"/>
                    <a:pt x="1451" y="1005"/>
                  </a:cubicBezTo>
                  <a:cubicBezTo>
                    <a:pt x="1312" y="1005"/>
                    <a:pt x="1200" y="894"/>
                    <a:pt x="1200" y="754"/>
                  </a:cubicBezTo>
                  <a:cubicBezTo>
                    <a:pt x="1200" y="615"/>
                    <a:pt x="1312" y="503"/>
                    <a:pt x="1451" y="503"/>
                  </a:cubicBezTo>
                  <a:close/>
                  <a:moveTo>
                    <a:pt x="642" y="1117"/>
                  </a:moveTo>
                  <a:cubicBezTo>
                    <a:pt x="782" y="1117"/>
                    <a:pt x="893" y="1228"/>
                    <a:pt x="893" y="1368"/>
                  </a:cubicBezTo>
                  <a:cubicBezTo>
                    <a:pt x="893" y="1507"/>
                    <a:pt x="782" y="1591"/>
                    <a:pt x="642" y="1591"/>
                  </a:cubicBezTo>
                  <a:cubicBezTo>
                    <a:pt x="503" y="1591"/>
                    <a:pt x="391" y="1507"/>
                    <a:pt x="391" y="1368"/>
                  </a:cubicBezTo>
                  <a:cubicBezTo>
                    <a:pt x="391" y="1256"/>
                    <a:pt x="503" y="1117"/>
                    <a:pt x="642" y="1117"/>
                  </a:cubicBezTo>
                  <a:close/>
                  <a:moveTo>
                    <a:pt x="1228" y="1117"/>
                  </a:moveTo>
                  <a:cubicBezTo>
                    <a:pt x="1368" y="1117"/>
                    <a:pt x="1479" y="1201"/>
                    <a:pt x="1479" y="1368"/>
                  </a:cubicBezTo>
                  <a:cubicBezTo>
                    <a:pt x="1479" y="1480"/>
                    <a:pt x="1368" y="1591"/>
                    <a:pt x="1228" y="1591"/>
                  </a:cubicBezTo>
                  <a:cubicBezTo>
                    <a:pt x="1089" y="1591"/>
                    <a:pt x="977" y="1507"/>
                    <a:pt x="977" y="1368"/>
                  </a:cubicBezTo>
                  <a:cubicBezTo>
                    <a:pt x="977" y="1228"/>
                    <a:pt x="1089" y="1117"/>
                    <a:pt x="1228" y="1117"/>
                  </a:cubicBezTo>
                  <a:close/>
                  <a:moveTo>
                    <a:pt x="949" y="1"/>
                  </a:moveTo>
                  <a:cubicBezTo>
                    <a:pt x="419" y="1"/>
                    <a:pt x="1" y="419"/>
                    <a:pt x="1" y="950"/>
                  </a:cubicBezTo>
                  <a:cubicBezTo>
                    <a:pt x="1" y="1452"/>
                    <a:pt x="419" y="1870"/>
                    <a:pt x="949" y="1870"/>
                  </a:cubicBezTo>
                  <a:cubicBezTo>
                    <a:pt x="1479" y="1870"/>
                    <a:pt x="1898" y="1452"/>
                    <a:pt x="1898" y="950"/>
                  </a:cubicBezTo>
                  <a:cubicBezTo>
                    <a:pt x="1870" y="419"/>
                    <a:pt x="1451" y="1"/>
                    <a:pt x="949"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6"/>
            <p:cNvSpPr/>
            <p:nvPr/>
          </p:nvSpPr>
          <p:spPr>
            <a:xfrm>
              <a:off x="4831800" y="4879825"/>
              <a:ext cx="364100" cy="32100"/>
            </a:xfrm>
            <a:custGeom>
              <a:rect b="b" l="l" r="r" t="t"/>
              <a:pathLst>
                <a:path extrusionOk="0" h="1284" w="14564">
                  <a:moveTo>
                    <a:pt x="0" y="0"/>
                  </a:moveTo>
                  <a:lnTo>
                    <a:pt x="14563" y="0"/>
                  </a:lnTo>
                  <a:lnTo>
                    <a:pt x="14563" y="1284"/>
                  </a:lnTo>
                  <a:lnTo>
                    <a:pt x="0" y="1284"/>
                  </a:lnTo>
                  <a:close/>
                </a:path>
              </a:pathLst>
            </a:custGeom>
            <a:solidFill>
              <a:srgbClr val="EDEC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76"/>
          <p:cNvGrpSpPr/>
          <p:nvPr/>
        </p:nvGrpSpPr>
        <p:grpSpPr>
          <a:xfrm>
            <a:off x="4731051" y="3680128"/>
            <a:ext cx="3319678" cy="1513282"/>
            <a:chOff x="1951575" y="2613150"/>
            <a:chExt cx="3658450" cy="2837050"/>
          </a:xfrm>
        </p:grpSpPr>
        <p:sp>
          <p:nvSpPr>
            <p:cNvPr id="8151" name="Google Shape;8151;p76"/>
            <p:cNvSpPr/>
            <p:nvPr/>
          </p:nvSpPr>
          <p:spPr>
            <a:xfrm>
              <a:off x="1951575" y="2613150"/>
              <a:ext cx="3658450" cy="2837050"/>
            </a:xfrm>
            <a:custGeom>
              <a:rect b="b" l="l" r="r" t="t"/>
              <a:pathLst>
                <a:path extrusionOk="0" h="113482" w="146338">
                  <a:moveTo>
                    <a:pt x="51403" y="0"/>
                  </a:moveTo>
                  <a:lnTo>
                    <a:pt x="0" y="113482"/>
                  </a:lnTo>
                  <a:lnTo>
                    <a:pt x="146338" y="113482"/>
                  </a:lnTo>
                  <a:lnTo>
                    <a:pt x="999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6"/>
            <p:cNvSpPr/>
            <p:nvPr/>
          </p:nvSpPr>
          <p:spPr>
            <a:xfrm>
              <a:off x="2161725" y="2613150"/>
              <a:ext cx="1188375" cy="2837050"/>
            </a:xfrm>
            <a:custGeom>
              <a:rect b="b" l="l" r="r" t="t"/>
              <a:pathLst>
                <a:path extrusionOk="0" fill="none" h="113482" w="47535">
                  <a:moveTo>
                    <a:pt x="47534" y="0"/>
                  </a:moveTo>
                  <a:lnTo>
                    <a:pt x="0"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6"/>
            <p:cNvSpPr/>
            <p:nvPr/>
          </p:nvSpPr>
          <p:spPr>
            <a:xfrm>
              <a:off x="4330775" y="2613150"/>
              <a:ext cx="1104975" cy="2837050"/>
            </a:xfrm>
            <a:custGeom>
              <a:rect b="b" l="l" r="r" t="t"/>
              <a:pathLst>
                <a:path extrusionOk="0" fill="none" h="113482" w="44199">
                  <a:moveTo>
                    <a:pt x="0" y="0"/>
                  </a:moveTo>
                  <a:lnTo>
                    <a:pt x="44198" y="113482"/>
                  </a:lnTo>
                </a:path>
              </a:pathLst>
            </a:custGeom>
            <a:noFill/>
            <a:ln cap="flat" cmpd="sng" w="10850">
              <a:solidFill>
                <a:schemeClr val="accent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4" name="Google Shape;8154;p76"/>
          <p:cNvSpPr txBox="1"/>
          <p:nvPr>
            <p:ph idx="1" type="body"/>
          </p:nvPr>
        </p:nvSpPr>
        <p:spPr>
          <a:xfrm>
            <a:off x="720000" y="1157100"/>
            <a:ext cx="3852000" cy="16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Here’s an assortment of alternative resources whose style fits that of this template:</a:t>
            </a:r>
            <a:endParaRPr sz="1200"/>
          </a:p>
          <a:p>
            <a:pPr indent="0" lvl="0" marL="0" rtl="0" algn="l">
              <a:spcBef>
                <a:spcPts val="1000"/>
              </a:spcBef>
              <a:spcAft>
                <a:spcPts val="0"/>
              </a:spcAft>
              <a:buNone/>
            </a:pPr>
            <a:r>
              <a:rPr lang="en" sz="2200">
                <a:latin typeface="Limelight"/>
                <a:ea typeface="Limelight"/>
                <a:cs typeface="Limelight"/>
                <a:sym typeface="Limelight"/>
              </a:rPr>
              <a:t>Vector</a:t>
            </a:r>
            <a:endParaRPr sz="2200">
              <a:latin typeface="Limelight"/>
              <a:ea typeface="Limelight"/>
              <a:cs typeface="Limelight"/>
              <a:sym typeface="Limelight"/>
            </a:endParaRPr>
          </a:p>
          <a:p>
            <a:pPr indent="-304800" lvl="0" marL="457200" rtl="0" algn="l">
              <a:spcBef>
                <a:spcPts val="800"/>
              </a:spcBef>
              <a:spcAft>
                <a:spcPts val="0"/>
              </a:spcAft>
              <a:buSzPts val="1200"/>
              <a:buChar char="★"/>
            </a:pPr>
            <a:r>
              <a:rPr lang="en" sz="1200">
                <a:uFill>
                  <a:noFill/>
                </a:uFill>
                <a:hlinkClick r:id="rId3"/>
              </a:rPr>
              <a:t>Cinema infographic poster print</a:t>
            </a:r>
            <a:endParaRPr sz="1200"/>
          </a:p>
          <a:p>
            <a:pPr indent="-304800" lvl="0" marL="457200" rtl="0" algn="l">
              <a:lnSpc>
                <a:spcPct val="166000"/>
              </a:lnSpc>
              <a:spcBef>
                <a:spcPts val="0"/>
              </a:spcBef>
              <a:spcAft>
                <a:spcPts val="0"/>
              </a:spcAft>
              <a:buSzPts val="1200"/>
              <a:buChar char="★"/>
            </a:pPr>
            <a:r>
              <a:rPr lang="en" sz="1200">
                <a:uFill>
                  <a:noFill/>
                </a:uFill>
                <a:hlinkClick r:id="rId4"/>
              </a:rPr>
              <a:t>Happy character winning prize with flat design</a:t>
            </a:r>
            <a:endParaRPr sz="1200"/>
          </a:p>
        </p:txBody>
      </p:sp>
      <p:sp>
        <p:nvSpPr>
          <p:cNvPr id="8155" name="Google Shape;8155;p76"/>
          <p:cNvSpPr txBox="1"/>
          <p:nvPr>
            <p:ph type="title"/>
          </p:nvPr>
        </p:nvSpPr>
        <p:spPr>
          <a:xfrm>
            <a:off x="720000" y="604879"/>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Alternative </a:t>
            </a:r>
            <a:r>
              <a:rPr lang="en">
                <a:solidFill>
                  <a:schemeClr val="accent2"/>
                </a:solidFill>
              </a:rPr>
              <a:t>resources</a:t>
            </a:r>
            <a:endParaRPr>
              <a:solidFill>
                <a:schemeClr val="accent2"/>
              </a:solidFill>
            </a:endParaRPr>
          </a:p>
        </p:txBody>
      </p:sp>
      <p:grpSp>
        <p:nvGrpSpPr>
          <p:cNvPr id="8156" name="Google Shape;8156;p76"/>
          <p:cNvGrpSpPr/>
          <p:nvPr/>
        </p:nvGrpSpPr>
        <p:grpSpPr>
          <a:xfrm>
            <a:off x="7054525" y="1236726"/>
            <a:ext cx="1474916" cy="3409806"/>
            <a:chOff x="6875175" y="1193701"/>
            <a:chExt cx="1474916" cy="3409806"/>
          </a:xfrm>
        </p:grpSpPr>
        <p:grpSp>
          <p:nvGrpSpPr>
            <p:cNvPr id="8157" name="Google Shape;8157;p76"/>
            <p:cNvGrpSpPr/>
            <p:nvPr/>
          </p:nvGrpSpPr>
          <p:grpSpPr>
            <a:xfrm>
              <a:off x="7057682" y="1580294"/>
              <a:ext cx="1292409" cy="3023213"/>
              <a:chOff x="2903175" y="832150"/>
              <a:chExt cx="1736175" cy="4061275"/>
            </a:xfrm>
          </p:grpSpPr>
          <p:sp>
            <p:nvSpPr>
              <p:cNvPr id="8158" name="Google Shape;8158;p76"/>
              <p:cNvSpPr/>
              <p:nvPr/>
            </p:nvSpPr>
            <p:spPr>
              <a:xfrm>
                <a:off x="4001350" y="4451050"/>
                <a:ext cx="156825" cy="112225"/>
              </a:xfrm>
              <a:custGeom>
                <a:rect b="b" l="l" r="r" t="t"/>
                <a:pathLst>
                  <a:path extrusionOk="0" h="4489" w="6273">
                    <a:moveTo>
                      <a:pt x="1297" y="0"/>
                    </a:moveTo>
                    <a:cubicBezTo>
                      <a:pt x="854" y="0"/>
                      <a:pt x="416" y="31"/>
                      <a:pt x="1" y="104"/>
                    </a:cubicBezTo>
                    <a:lnTo>
                      <a:pt x="1" y="3540"/>
                    </a:lnTo>
                    <a:cubicBezTo>
                      <a:pt x="1" y="3540"/>
                      <a:pt x="2414" y="4488"/>
                      <a:pt x="4435" y="4488"/>
                    </a:cubicBezTo>
                    <a:cubicBezTo>
                      <a:pt x="4984" y="4488"/>
                      <a:pt x="5504" y="4418"/>
                      <a:pt x="5939" y="4240"/>
                    </a:cubicBezTo>
                    <a:lnTo>
                      <a:pt x="6272" y="904"/>
                    </a:lnTo>
                    <a:cubicBezTo>
                      <a:pt x="6272" y="904"/>
                      <a:pt x="3703" y="0"/>
                      <a:pt x="1297" y="0"/>
                    </a:cubicBezTo>
                    <a:close/>
                  </a:path>
                </a:pathLst>
              </a:custGeom>
              <a:solidFill>
                <a:srgbClr val="202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6"/>
              <p:cNvSpPr/>
              <p:nvPr/>
            </p:nvSpPr>
            <p:spPr>
              <a:xfrm>
                <a:off x="3445975" y="4285175"/>
                <a:ext cx="165125" cy="93100"/>
              </a:xfrm>
              <a:custGeom>
                <a:rect b="b" l="l" r="r" t="t"/>
                <a:pathLst>
                  <a:path extrusionOk="0" h="3724" w="6605">
                    <a:moveTo>
                      <a:pt x="400" y="1"/>
                    </a:moveTo>
                    <a:lnTo>
                      <a:pt x="0" y="2369"/>
                    </a:lnTo>
                    <a:cubicBezTo>
                      <a:pt x="0" y="2369"/>
                      <a:pt x="2587" y="3724"/>
                      <a:pt x="4225" y="3724"/>
                    </a:cubicBezTo>
                    <a:cubicBezTo>
                      <a:pt x="4493" y="3724"/>
                      <a:pt x="4735" y="3688"/>
                      <a:pt x="4937" y="3603"/>
                    </a:cubicBezTo>
                    <a:cubicBezTo>
                      <a:pt x="6338" y="3003"/>
                      <a:pt x="6605" y="2769"/>
                      <a:pt x="6605" y="2769"/>
                    </a:cubicBezTo>
                    <a:lnTo>
                      <a:pt x="6605" y="668"/>
                    </a:lnTo>
                    <a:lnTo>
                      <a:pt x="400" y="1"/>
                    </a:lnTo>
                    <a:close/>
                  </a:path>
                </a:pathLst>
              </a:custGeom>
              <a:solidFill>
                <a:srgbClr val="202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6"/>
              <p:cNvSpPr/>
              <p:nvPr/>
            </p:nvSpPr>
            <p:spPr>
              <a:xfrm>
                <a:off x="3402600" y="2857175"/>
                <a:ext cx="868150" cy="1640200"/>
              </a:xfrm>
              <a:custGeom>
                <a:rect b="b" l="l" r="r" t="t"/>
                <a:pathLst>
                  <a:path extrusionOk="0" h="65608" w="34726">
                    <a:moveTo>
                      <a:pt x="4536" y="0"/>
                    </a:moveTo>
                    <a:cubicBezTo>
                      <a:pt x="3460" y="0"/>
                      <a:pt x="2836" y="13"/>
                      <a:pt x="2836" y="13"/>
                    </a:cubicBezTo>
                    <a:cubicBezTo>
                      <a:pt x="367" y="12689"/>
                      <a:pt x="1869" y="31636"/>
                      <a:pt x="1869" y="31636"/>
                    </a:cubicBezTo>
                    <a:cubicBezTo>
                      <a:pt x="1368" y="33003"/>
                      <a:pt x="2069" y="35705"/>
                      <a:pt x="2069" y="35705"/>
                    </a:cubicBezTo>
                    <a:lnTo>
                      <a:pt x="1702" y="52150"/>
                    </a:lnTo>
                    <a:cubicBezTo>
                      <a:pt x="1" y="53718"/>
                      <a:pt x="401" y="55853"/>
                      <a:pt x="401" y="55853"/>
                    </a:cubicBezTo>
                    <a:cubicBezTo>
                      <a:pt x="1627" y="57532"/>
                      <a:pt x="4194" y="57912"/>
                      <a:pt x="6282" y="57912"/>
                    </a:cubicBezTo>
                    <a:cubicBezTo>
                      <a:pt x="6808" y="57912"/>
                      <a:pt x="7303" y="57888"/>
                      <a:pt x="7739" y="57854"/>
                    </a:cubicBezTo>
                    <a:cubicBezTo>
                      <a:pt x="8740" y="57788"/>
                      <a:pt x="9407" y="57654"/>
                      <a:pt x="9407" y="57654"/>
                    </a:cubicBezTo>
                    <a:cubicBezTo>
                      <a:pt x="10008" y="55986"/>
                      <a:pt x="9741" y="52617"/>
                      <a:pt x="9741" y="52617"/>
                    </a:cubicBezTo>
                    <a:cubicBezTo>
                      <a:pt x="13043" y="47347"/>
                      <a:pt x="12910" y="36139"/>
                      <a:pt x="12910" y="36139"/>
                    </a:cubicBezTo>
                    <a:cubicBezTo>
                      <a:pt x="13343" y="35138"/>
                      <a:pt x="12910" y="34304"/>
                      <a:pt x="12910" y="34304"/>
                    </a:cubicBezTo>
                    <a:cubicBezTo>
                      <a:pt x="15578" y="25965"/>
                      <a:pt x="13577" y="14457"/>
                      <a:pt x="13577" y="14457"/>
                    </a:cubicBezTo>
                    <a:lnTo>
                      <a:pt x="13577" y="14457"/>
                    </a:lnTo>
                    <a:cubicBezTo>
                      <a:pt x="13910" y="14523"/>
                      <a:pt x="14377" y="14590"/>
                      <a:pt x="14844" y="14623"/>
                    </a:cubicBezTo>
                    <a:lnTo>
                      <a:pt x="14878" y="14623"/>
                    </a:lnTo>
                    <a:cubicBezTo>
                      <a:pt x="15289" y="14646"/>
                      <a:pt x="15723" y="14653"/>
                      <a:pt x="16118" y="14653"/>
                    </a:cubicBezTo>
                    <a:cubicBezTo>
                      <a:pt x="16909" y="14653"/>
                      <a:pt x="17546" y="14623"/>
                      <a:pt x="17546" y="14623"/>
                    </a:cubicBezTo>
                    <a:cubicBezTo>
                      <a:pt x="17546" y="14623"/>
                      <a:pt x="22050" y="28200"/>
                      <a:pt x="22583" y="37140"/>
                    </a:cubicBezTo>
                    <a:cubicBezTo>
                      <a:pt x="23117" y="46046"/>
                      <a:pt x="23417" y="61223"/>
                      <a:pt x="23417" y="61223"/>
                    </a:cubicBezTo>
                    <a:cubicBezTo>
                      <a:pt x="22116" y="61390"/>
                      <a:pt x="22717" y="63025"/>
                      <a:pt x="22717" y="63025"/>
                    </a:cubicBezTo>
                    <a:cubicBezTo>
                      <a:pt x="25018" y="64693"/>
                      <a:pt x="27153" y="65326"/>
                      <a:pt x="28754" y="65527"/>
                    </a:cubicBezTo>
                    <a:cubicBezTo>
                      <a:pt x="29255" y="65587"/>
                      <a:pt x="29704" y="65608"/>
                      <a:pt x="30088" y="65608"/>
                    </a:cubicBezTo>
                    <a:cubicBezTo>
                      <a:pt x="30984" y="65608"/>
                      <a:pt x="31523" y="65493"/>
                      <a:pt x="31523" y="65493"/>
                    </a:cubicBezTo>
                    <a:cubicBezTo>
                      <a:pt x="34725" y="54352"/>
                      <a:pt x="31723" y="33971"/>
                      <a:pt x="31723" y="33971"/>
                    </a:cubicBezTo>
                    <a:cubicBezTo>
                      <a:pt x="31723" y="32837"/>
                      <a:pt x="31390" y="28800"/>
                      <a:pt x="31390" y="28800"/>
                    </a:cubicBezTo>
                    <a:cubicBezTo>
                      <a:pt x="31390" y="26365"/>
                      <a:pt x="30722" y="25364"/>
                      <a:pt x="30722" y="25364"/>
                    </a:cubicBezTo>
                    <a:lnTo>
                      <a:pt x="30189" y="20795"/>
                    </a:lnTo>
                    <a:cubicBezTo>
                      <a:pt x="31456" y="14156"/>
                      <a:pt x="30756" y="2948"/>
                      <a:pt x="30756" y="2948"/>
                    </a:cubicBezTo>
                    <a:cubicBezTo>
                      <a:pt x="30255" y="2782"/>
                      <a:pt x="29722" y="2615"/>
                      <a:pt x="29121" y="2448"/>
                    </a:cubicBezTo>
                    <a:cubicBezTo>
                      <a:pt x="21272" y="217"/>
                      <a:pt x="9005" y="0"/>
                      <a:pt x="4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6"/>
              <p:cNvSpPr/>
              <p:nvPr/>
            </p:nvSpPr>
            <p:spPr>
              <a:xfrm>
                <a:off x="4053075" y="2914500"/>
                <a:ext cx="217600" cy="1582875"/>
              </a:xfrm>
              <a:custGeom>
                <a:rect b="b" l="l" r="r" t="t"/>
                <a:pathLst>
                  <a:path extrusionOk="0" h="63315" w="8704">
                    <a:moveTo>
                      <a:pt x="633" y="0"/>
                    </a:moveTo>
                    <a:cubicBezTo>
                      <a:pt x="358" y="0"/>
                      <a:pt x="131" y="41"/>
                      <a:pt x="0" y="155"/>
                    </a:cubicBezTo>
                    <a:cubicBezTo>
                      <a:pt x="0" y="155"/>
                      <a:pt x="2936" y="8561"/>
                      <a:pt x="1935" y="15333"/>
                    </a:cubicBezTo>
                    <a:cubicBezTo>
                      <a:pt x="934" y="22071"/>
                      <a:pt x="1935" y="24372"/>
                      <a:pt x="1935" y="24372"/>
                    </a:cubicBezTo>
                    <a:cubicBezTo>
                      <a:pt x="1935" y="24372"/>
                      <a:pt x="3603" y="25673"/>
                      <a:pt x="3503" y="27741"/>
                    </a:cubicBezTo>
                    <a:cubicBezTo>
                      <a:pt x="3503" y="27741"/>
                      <a:pt x="4036" y="30710"/>
                      <a:pt x="3503" y="31811"/>
                    </a:cubicBezTo>
                    <a:cubicBezTo>
                      <a:pt x="3503" y="31811"/>
                      <a:pt x="5437" y="54761"/>
                      <a:pt x="2735" y="63234"/>
                    </a:cubicBezTo>
                    <a:cubicBezTo>
                      <a:pt x="3236" y="63294"/>
                      <a:pt x="3685" y="63315"/>
                      <a:pt x="4069" y="63315"/>
                    </a:cubicBezTo>
                    <a:cubicBezTo>
                      <a:pt x="4965" y="63315"/>
                      <a:pt x="5504" y="63200"/>
                      <a:pt x="5504" y="63200"/>
                    </a:cubicBezTo>
                    <a:cubicBezTo>
                      <a:pt x="8704" y="52068"/>
                      <a:pt x="5676" y="31377"/>
                      <a:pt x="5671" y="31377"/>
                    </a:cubicBezTo>
                    <a:lnTo>
                      <a:pt x="5671" y="31377"/>
                    </a:lnTo>
                    <a:cubicBezTo>
                      <a:pt x="5671" y="31377"/>
                      <a:pt x="5671" y="31377"/>
                      <a:pt x="5671" y="31377"/>
                    </a:cubicBezTo>
                    <a:lnTo>
                      <a:pt x="5671" y="31377"/>
                    </a:lnTo>
                    <a:cubicBezTo>
                      <a:pt x="5771" y="30543"/>
                      <a:pt x="5371" y="26507"/>
                      <a:pt x="5371" y="26507"/>
                    </a:cubicBezTo>
                    <a:cubicBezTo>
                      <a:pt x="5371" y="24072"/>
                      <a:pt x="4703" y="23071"/>
                      <a:pt x="4703" y="23071"/>
                    </a:cubicBezTo>
                    <a:lnTo>
                      <a:pt x="4170" y="18502"/>
                    </a:lnTo>
                    <a:cubicBezTo>
                      <a:pt x="5437" y="11863"/>
                      <a:pt x="4737" y="655"/>
                      <a:pt x="4737" y="655"/>
                    </a:cubicBezTo>
                    <a:cubicBezTo>
                      <a:pt x="4236" y="489"/>
                      <a:pt x="3703" y="322"/>
                      <a:pt x="3102" y="155"/>
                    </a:cubicBezTo>
                    <a:cubicBezTo>
                      <a:pt x="3027" y="207"/>
                      <a:pt x="2902" y="227"/>
                      <a:pt x="2742" y="227"/>
                    </a:cubicBezTo>
                    <a:cubicBezTo>
                      <a:pt x="2205" y="227"/>
                      <a:pt x="1285" y="0"/>
                      <a:pt x="6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6"/>
              <p:cNvSpPr/>
              <p:nvPr/>
            </p:nvSpPr>
            <p:spPr>
              <a:xfrm>
                <a:off x="3431800" y="1509850"/>
                <a:ext cx="885650" cy="1452075"/>
              </a:xfrm>
              <a:custGeom>
                <a:rect b="b" l="l" r="r" t="t"/>
                <a:pathLst>
                  <a:path extrusionOk="0" h="58083" w="35426">
                    <a:moveTo>
                      <a:pt x="26786" y="1"/>
                    </a:moveTo>
                    <a:lnTo>
                      <a:pt x="16845" y="1135"/>
                    </a:lnTo>
                    <a:lnTo>
                      <a:pt x="7205" y="3937"/>
                    </a:lnTo>
                    <a:cubicBezTo>
                      <a:pt x="5771" y="21883"/>
                      <a:pt x="3769" y="38862"/>
                      <a:pt x="0" y="52839"/>
                    </a:cubicBezTo>
                    <a:cubicBezTo>
                      <a:pt x="0" y="52839"/>
                      <a:pt x="6681" y="58082"/>
                      <a:pt x="19034" y="58082"/>
                    </a:cubicBezTo>
                    <a:cubicBezTo>
                      <a:pt x="22197" y="58082"/>
                      <a:pt x="25732" y="57738"/>
                      <a:pt x="29621" y="56875"/>
                    </a:cubicBezTo>
                    <a:lnTo>
                      <a:pt x="35425" y="16913"/>
                    </a:lnTo>
                    <a:lnTo>
                      <a:pt x="267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6"/>
              <p:cNvSpPr/>
              <p:nvPr/>
            </p:nvSpPr>
            <p:spPr>
              <a:xfrm>
                <a:off x="3613575" y="1509850"/>
                <a:ext cx="487875" cy="1455125"/>
              </a:xfrm>
              <a:custGeom>
                <a:rect b="b" l="l" r="r" t="t"/>
                <a:pathLst>
                  <a:path extrusionOk="0" h="58205" w="19515">
                    <a:moveTo>
                      <a:pt x="19515" y="1"/>
                    </a:moveTo>
                    <a:lnTo>
                      <a:pt x="19515" y="1"/>
                    </a:lnTo>
                    <a:cubicBezTo>
                      <a:pt x="14478" y="168"/>
                      <a:pt x="11643" y="835"/>
                      <a:pt x="10275" y="1302"/>
                    </a:cubicBezTo>
                    <a:cubicBezTo>
                      <a:pt x="9608" y="1502"/>
                      <a:pt x="9107" y="2069"/>
                      <a:pt x="8974" y="2803"/>
                    </a:cubicBezTo>
                    <a:lnTo>
                      <a:pt x="1" y="56341"/>
                    </a:lnTo>
                    <a:cubicBezTo>
                      <a:pt x="2367" y="57898"/>
                      <a:pt x="5849" y="58205"/>
                      <a:pt x="8224" y="58205"/>
                    </a:cubicBezTo>
                    <a:cubicBezTo>
                      <a:pt x="9767" y="58205"/>
                      <a:pt x="10842" y="58076"/>
                      <a:pt x="10842" y="58076"/>
                    </a:cubicBezTo>
                    <a:lnTo>
                      <a:pt x="195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6"/>
              <p:cNvSpPr/>
              <p:nvPr/>
            </p:nvSpPr>
            <p:spPr>
              <a:xfrm>
                <a:off x="3832500" y="2667350"/>
                <a:ext cx="394050" cy="261150"/>
              </a:xfrm>
              <a:custGeom>
                <a:rect b="b" l="l" r="r" t="t"/>
                <a:pathLst>
                  <a:path extrusionOk="0" h="10446" w="15762">
                    <a:moveTo>
                      <a:pt x="14694" y="1"/>
                    </a:moveTo>
                    <a:lnTo>
                      <a:pt x="12359" y="2035"/>
                    </a:lnTo>
                    <a:lnTo>
                      <a:pt x="10424" y="2035"/>
                    </a:lnTo>
                    <a:lnTo>
                      <a:pt x="3519" y="2436"/>
                    </a:lnTo>
                    <a:lnTo>
                      <a:pt x="1084" y="3403"/>
                    </a:lnTo>
                    <a:cubicBezTo>
                      <a:pt x="751" y="3536"/>
                      <a:pt x="617" y="3903"/>
                      <a:pt x="784" y="4237"/>
                    </a:cubicBezTo>
                    <a:cubicBezTo>
                      <a:pt x="886" y="4441"/>
                      <a:pt x="1085" y="4528"/>
                      <a:pt x="1278" y="4528"/>
                    </a:cubicBezTo>
                    <a:cubicBezTo>
                      <a:pt x="1337" y="4528"/>
                      <a:pt x="1396" y="4520"/>
                      <a:pt x="1451" y="4504"/>
                    </a:cubicBezTo>
                    <a:lnTo>
                      <a:pt x="3186" y="4003"/>
                    </a:lnTo>
                    <a:lnTo>
                      <a:pt x="6288" y="4204"/>
                    </a:lnTo>
                    <a:lnTo>
                      <a:pt x="3453" y="5238"/>
                    </a:lnTo>
                    <a:lnTo>
                      <a:pt x="250" y="7706"/>
                    </a:lnTo>
                    <a:cubicBezTo>
                      <a:pt x="250" y="7706"/>
                      <a:pt x="0" y="8428"/>
                      <a:pt x="970" y="8428"/>
                    </a:cubicBezTo>
                    <a:cubicBezTo>
                      <a:pt x="1063" y="8428"/>
                      <a:pt x="1167" y="8421"/>
                      <a:pt x="1284" y="8407"/>
                    </a:cubicBezTo>
                    <a:lnTo>
                      <a:pt x="4086" y="6772"/>
                    </a:lnTo>
                    <a:lnTo>
                      <a:pt x="6421" y="6272"/>
                    </a:lnTo>
                    <a:lnTo>
                      <a:pt x="4053" y="7439"/>
                    </a:lnTo>
                    <a:lnTo>
                      <a:pt x="1384" y="8840"/>
                    </a:lnTo>
                    <a:cubicBezTo>
                      <a:pt x="1018" y="9040"/>
                      <a:pt x="1051" y="9574"/>
                      <a:pt x="1485" y="9708"/>
                    </a:cubicBezTo>
                    <a:cubicBezTo>
                      <a:pt x="1585" y="9741"/>
                      <a:pt x="1751" y="9774"/>
                      <a:pt x="1918" y="9774"/>
                    </a:cubicBezTo>
                    <a:cubicBezTo>
                      <a:pt x="2252" y="9774"/>
                      <a:pt x="2585" y="9708"/>
                      <a:pt x="2886" y="9574"/>
                    </a:cubicBezTo>
                    <a:lnTo>
                      <a:pt x="5321" y="8407"/>
                    </a:lnTo>
                    <a:lnTo>
                      <a:pt x="7489" y="7906"/>
                    </a:lnTo>
                    <a:lnTo>
                      <a:pt x="7489" y="7906"/>
                    </a:lnTo>
                    <a:lnTo>
                      <a:pt x="5487" y="8907"/>
                    </a:lnTo>
                    <a:lnTo>
                      <a:pt x="4053" y="9708"/>
                    </a:lnTo>
                    <a:cubicBezTo>
                      <a:pt x="3853" y="9841"/>
                      <a:pt x="3820" y="10175"/>
                      <a:pt x="4020" y="10275"/>
                    </a:cubicBezTo>
                    <a:cubicBezTo>
                      <a:pt x="4167" y="10380"/>
                      <a:pt x="4382" y="10446"/>
                      <a:pt x="4579" y="10446"/>
                    </a:cubicBezTo>
                    <a:cubicBezTo>
                      <a:pt x="4693" y="10446"/>
                      <a:pt x="4801" y="10424"/>
                      <a:pt x="4887" y="10375"/>
                    </a:cubicBezTo>
                    <a:lnTo>
                      <a:pt x="7222" y="9241"/>
                    </a:lnTo>
                    <a:lnTo>
                      <a:pt x="10224" y="8440"/>
                    </a:lnTo>
                    <a:cubicBezTo>
                      <a:pt x="10224" y="8440"/>
                      <a:pt x="13493" y="7506"/>
                      <a:pt x="15761" y="5404"/>
                    </a:cubicBezTo>
                    <a:lnTo>
                      <a:pt x="14694" y="1"/>
                    </a:ln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6"/>
              <p:cNvSpPr/>
              <p:nvPr/>
            </p:nvSpPr>
            <p:spPr>
              <a:xfrm>
                <a:off x="3695300" y="832150"/>
                <a:ext cx="485375" cy="399200"/>
              </a:xfrm>
              <a:custGeom>
                <a:rect b="b" l="l" r="r" t="t"/>
                <a:pathLst>
                  <a:path extrusionOk="0" h="15968" w="19415">
                    <a:moveTo>
                      <a:pt x="6256" y="0"/>
                    </a:moveTo>
                    <a:cubicBezTo>
                      <a:pt x="3290" y="0"/>
                      <a:pt x="1043" y="931"/>
                      <a:pt x="234" y="3125"/>
                    </a:cubicBezTo>
                    <a:cubicBezTo>
                      <a:pt x="201" y="3225"/>
                      <a:pt x="201" y="3358"/>
                      <a:pt x="168" y="3425"/>
                    </a:cubicBezTo>
                    <a:cubicBezTo>
                      <a:pt x="1" y="4059"/>
                      <a:pt x="34" y="4726"/>
                      <a:pt x="168" y="5360"/>
                    </a:cubicBezTo>
                    <a:cubicBezTo>
                      <a:pt x="535" y="6961"/>
                      <a:pt x="1535" y="8362"/>
                      <a:pt x="1535" y="8362"/>
                    </a:cubicBezTo>
                    <a:cubicBezTo>
                      <a:pt x="1535" y="8362"/>
                      <a:pt x="8207" y="7183"/>
                      <a:pt x="11670" y="7183"/>
                    </a:cubicBezTo>
                    <a:cubicBezTo>
                      <a:pt x="12567" y="7183"/>
                      <a:pt x="13249" y="7262"/>
                      <a:pt x="13544" y="7461"/>
                    </a:cubicBezTo>
                    <a:cubicBezTo>
                      <a:pt x="14978" y="8429"/>
                      <a:pt x="14745" y="15100"/>
                      <a:pt x="14745" y="15100"/>
                    </a:cubicBezTo>
                    <a:lnTo>
                      <a:pt x="16579" y="15967"/>
                    </a:lnTo>
                    <a:cubicBezTo>
                      <a:pt x="18080" y="15767"/>
                      <a:pt x="19415" y="13899"/>
                      <a:pt x="19014" y="9696"/>
                    </a:cubicBezTo>
                    <a:cubicBezTo>
                      <a:pt x="18588" y="5793"/>
                      <a:pt x="16460" y="5625"/>
                      <a:pt x="16098" y="5625"/>
                    </a:cubicBezTo>
                    <a:cubicBezTo>
                      <a:pt x="16064" y="5625"/>
                      <a:pt x="16046" y="5627"/>
                      <a:pt x="16046" y="5627"/>
                    </a:cubicBezTo>
                    <a:cubicBezTo>
                      <a:pt x="16046" y="5627"/>
                      <a:pt x="15946" y="4893"/>
                      <a:pt x="15445" y="3959"/>
                    </a:cubicBezTo>
                    <a:cubicBezTo>
                      <a:pt x="15312" y="3692"/>
                      <a:pt x="15078" y="3358"/>
                      <a:pt x="14845" y="3025"/>
                    </a:cubicBezTo>
                    <a:cubicBezTo>
                      <a:pt x="14044" y="2024"/>
                      <a:pt x="12743" y="957"/>
                      <a:pt x="10575" y="523"/>
                    </a:cubicBezTo>
                    <a:cubicBezTo>
                      <a:pt x="9035" y="184"/>
                      <a:pt x="7574" y="0"/>
                      <a:pt x="62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6"/>
              <p:cNvSpPr/>
              <p:nvPr/>
            </p:nvSpPr>
            <p:spPr>
              <a:xfrm>
                <a:off x="3817075" y="1185400"/>
                <a:ext cx="351750" cy="422925"/>
              </a:xfrm>
              <a:custGeom>
                <a:rect b="b" l="l" r="r" t="t"/>
                <a:pathLst>
                  <a:path extrusionOk="0" h="16917" w="14070">
                    <a:moveTo>
                      <a:pt x="12043" y="1"/>
                    </a:moveTo>
                    <a:cubicBezTo>
                      <a:pt x="11593" y="1"/>
                      <a:pt x="11093" y="159"/>
                      <a:pt x="10608" y="470"/>
                    </a:cubicBezTo>
                    <a:lnTo>
                      <a:pt x="9840" y="1004"/>
                    </a:lnTo>
                    <a:cubicBezTo>
                      <a:pt x="9840" y="1004"/>
                      <a:pt x="10307" y="8442"/>
                      <a:pt x="0" y="9910"/>
                    </a:cubicBezTo>
                    <a:cubicBezTo>
                      <a:pt x="0" y="9910"/>
                      <a:pt x="1835" y="13012"/>
                      <a:pt x="1434" y="16281"/>
                    </a:cubicBezTo>
                    <a:cubicBezTo>
                      <a:pt x="1368" y="16515"/>
                      <a:pt x="1534" y="16748"/>
                      <a:pt x="1801" y="16781"/>
                    </a:cubicBezTo>
                    <a:cubicBezTo>
                      <a:pt x="2102" y="16815"/>
                      <a:pt x="2535" y="16915"/>
                      <a:pt x="3102" y="16915"/>
                    </a:cubicBezTo>
                    <a:cubicBezTo>
                      <a:pt x="3156" y="16916"/>
                      <a:pt x="3211" y="16916"/>
                      <a:pt x="3267" y="16916"/>
                    </a:cubicBezTo>
                    <a:cubicBezTo>
                      <a:pt x="5317" y="16916"/>
                      <a:pt x="8615" y="16291"/>
                      <a:pt x="11375" y="12979"/>
                    </a:cubicBezTo>
                    <a:cubicBezTo>
                      <a:pt x="11375" y="12979"/>
                      <a:pt x="10107" y="11278"/>
                      <a:pt x="10641" y="6007"/>
                    </a:cubicBezTo>
                    <a:lnTo>
                      <a:pt x="10641" y="6007"/>
                    </a:lnTo>
                    <a:cubicBezTo>
                      <a:pt x="10641" y="6007"/>
                      <a:pt x="10759" y="6046"/>
                      <a:pt x="10952" y="6046"/>
                    </a:cubicBezTo>
                    <a:cubicBezTo>
                      <a:pt x="11489" y="6046"/>
                      <a:pt x="12606" y="5739"/>
                      <a:pt x="13343" y="3405"/>
                    </a:cubicBezTo>
                    <a:cubicBezTo>
                      <a:pt x="14069" y="1106"/>
                      <a:pt x="13232" y="1"/>
                      <a:pt x="12043" y="1"/>
                    </a:cubicBez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6"/>
              <p:cNvSpPr/>
              <p:nvPr/>
            </p:nvSpPr>
            <p:spPr>
              <a:xfrm>
                <a:off x="3730325" y="981400"/>
                <a:ext cx="387800" cy="453300"/>
              </a:xfrm>
              <a:custGeom>
                <a:rect b="b" l="l" r="r" t="t"/>
                <a:pathLst>
                  <a:path extrusionOk="0" h="18132" w="15512">
                    <a:moveTo>
                      <a:pt x="6619" y="1"/>
                    </a:moveTo>
                    <a:cubicBezTo>
                      <a:pt x="4758" y="1"/>
                      <a:pt x="2693" y="437"/>
                      <a:pt x="768" y="1792"/>
                    </a:cubicBezTo>
                    <a:cubicBezTo>
                      <a:pt x="568" y="1925"/>
                      <a:pt x="301" y="2125"/>
                      <a:pt x="101" y="2292"/>
                    </a:cubicBezTo>
                    <a:lnTo>
                      <a:pt x="301" y="6061"/>
                    </a:lnTo>
                    <a:lnTo>
                      <a:pt x="435" y="8063"/>
                    </a:lnTo>
                    <a:lnTo>
                      <a:pt x="435" y="8096"/>
                    </a:lnTo>
                    <a:lnTo>
                      <a:pt x="134" y="11632"/>
                    </a:lnTo>
                    <a:cubicBezTo>
                      <a:pt x="1" y="13266"/>
                      <a:pt x="1" y="14701"/>
                      <a:pt x="801" y="16135"/>
                    </a:cubicBezTo>
                    <a:cubicBezTo>
                      <a:pt x="1102" y="16636"/>
                      <a:pt x="1469" y="17103"/>
                      <a:pt x="1836" y="17369"/>
                    </a:cubicBezTo>
                    <a:cubicBezTo>
                      <a:pt x="1902" y="17469"/>
                      <a:pt x="1969" y="17503"/>
                      <a:pt x="2069" y="17570"/>
                    </a:cubicBezTo>
                    <a:cubicBezTo>
                      <a:pt x="2336" y="17736"/>
                      <a:pt x="2636" y="17836"/>
                      <a:pt x="2970" y="17936"/>
                    </a:cubicBezTo>
                    <a:cubicBezTo>
                      <a:pt x="3003" y="17936"/>
                      <a:pt x="3103" y="17970"/>
                      <a:pt x="3136" y="17970"/>
                    </a:cubicBezTo>
                    <a:cubicBezTo>
                      <a:pt x="3591" y="18075"/>
                      <a:pt x="4105" y="18131"/>
                      <a:pt x="4656" y="18131"/>
                    </a:cubicBezTo>
                    <a:cubicBezTo>
                      <a:pt x="6891" y="18131"/>
                      <a:pt x="9735" y="17209"/>
                      <a:pt x="11743" y="14934"/>
                    </a:cubicBezTo>
                    <a:cubicBezTo>
                      <a:pt x="15512" y="10631"/>
                      <a:pt x="12677" y="1425"/>
                      <a:pt x="12677" y="1425"/>
                    </a:cubicBezTo>
                    <a:cubicBezTo>
                      <a:pt x="12677" y="1425"/>
                      <a:pt x="9981" y="1"/>
                      <a:pt x="6619" y="1"/>
                    </a:cubicBez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6"/>
              <p:cNvSpPr/>
              <p:nvPr/>
            </p:nvSpPr>
            <p:spPr>
              <a:xfrm>
                <a:off x="3801225" y="1427300"/>
                <a:ext cx="7525" cy="3350"/>
              </a:xfrm>
              <a:custGeom>
                <a:rect b="b" l="l" r="r" t="t"/>
                <a:pathLst>
                  <a:path extrusionOk="0" h="134" w="301">
                    <a:moveTo>
                      <a:pt x="0" y="0"/>
                    </a:moveTo>
                    <a:lnTo>
                      <a:pt x="0" y="0"/>
                    </a:lnTo>
                    <a:cubicBezTo>
                      <a:pt x="67" y="67"/>
                      <a:pt x="100" y="100"/>
                      <a:pt x="134" y="100"/>
                    </a:cubicBezTo>
                    <a:cubicBezTo>
                      <a:pt x="267" y="134"/>
                      <a:pt x="300" y="134"/>
                      <a:pt x="300" y="134"/>
                    </a:cubicBezTo>
                    <a:lnTo>
                      <a:pt x="0" y="0"/>
                    </a:lnTo>
                    <a:close/>
                  </a:path>
                </a:pathLst>
              </a:custGeom>
              <a:solidFill>
                <a:srgbClr val="F48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6"/>
              <p:cNvSpPr/>
              <p:nvPr/>
            </p:nvSpPr>
            <p:spPr>
              <a:xfrm>
                <a:off x="4001350" y="997150"/>
                <a:ext cx="89150" cy="224200"/>
              </a:xfrm>
              <a:custGeom>
                <a:rect b="b" l="l" r="r" t="t"/>
                <a:pathLst>
                  <a:path extrusionOk="0" h="8968" w="3566">
                    <a:moveTo>
                      <a:pt x="763" y="0"/>
                    </a:moveTo>
                    <a:cubicBezTo>
                      <a:pt x="506" y="0"/>
                      <a:pt x="249" y="87"/>
                      <a:pt x="1" y="294"/>
                    </a:cubicBezTo>
                    <a:cubicBezTo>
                      <a:pt x="1" y="294"/>
                      <a:pt x="134" y="2329"/>
                      <a:pt x="2036" y="3196"/>
                    </a:cubicBezTo>
                    <a:cubicBezTo>
                      <a:pt x="2036" y="3196"/>
                      <a:pt x="2169" y="6999"/>
                      <a:pt x="1602" y="8967"/>
                    </a:cubicBezTo>
                    <a:lnTo>
                      <a:pt x="2836" y="8967"/>
                    </a:lnTo>
                    <a:lnTo>
                      <a:pt x="3537" y="2596"/>
                    </a:lnTo>
                    <a:cubicBezTo>
                      <a:pt x="3565" y="2596"/>
                      <a:pt x="2164" y="0"/>
                      <a:pt x="7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6"/>
              <p:cNvSpPr/>
              <p:nvPr/>
            </p:nvSpPr>
            <p:spPr>
              <a:xfrm>
                <a:off x="3733675" y="933600"/>
                <a:ext cx="302725" cy="139300"/>
              </a:xfrm>
              <a:custGeom>
                <a:rect b="b" l="l" r="r" t="t"/>
                <a:pathLst>
                  <a:path extrusionOk="0" h="5572" w="12109">
                    <a:moveTo>
                      <a:pt x="11175" y="1"/>
                    </a:moveTo>
                    <a:lnTo>
                      <a:pt x="8039" y="134"/>
                    </a:lnTo>
                    <a:lnTo>
                      <a:pt x="4937" y="668"/>
                    </a:lnTo>
                    <a:lnTo>
                      <a:pt x="1868" y="1802"/>
                    </a:lnTo>
                    <a:lnTo>
                      <a:pt x="0" y="4304"/>
                    </a:lnTo>
                    <a:lnTo>
                      <a:pt x="67" y="5572"/>
                    </a:lnTo>
                    <a:cubicBezTo>
                      <a:pt x="501" y="4904"/>
                      <a:pt x="667" y="3704"/>
                      <a:pt x="667" y="3704"/>
                    </a:cubicBezTo>
                    <a:cubicBezTo>
                      <a:pt x="1691" y="3161"/>
                      <a:pt x="2341" y="3024"/>
                      <a:pt x="2843" y="3024"/>
                    </a:cubicBezTo>
                    <a:cubicBezTo>
                      <a:pt x="3360" y="3024"/>
                      <a:pt x="3720" y="3170"/>
                      <a:pt x="4170" y="3170"/>
                    </a:cubicBezTo>
                    <a:cubicBezTo>
                      <a:pt x="4493" y="3170"/>
                      <a:pt x="4863" y="3095"/>
                      <a:pt x="5371" y="2836"/>
                    </a:cubicBezTo>
                    <a:cubicBezTo>
                      <a:pt x="5721" y="2669"/>
                      <a:pt x="6317" y="2607"/>
                      <a:pt x="7015" y="2607"/>
                    </a:cubicBezTo>
                    <a:cubicBezTo>
                      <a:pt x="9107" y="2607"/>
                      <a:pt x="12109" y="3170"/>
                      <a:pt x="12109" y="3170"/>
                    </a:cubicBezTo>
                    <a:lnTo>
                      <a:pt x="111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6"/>
              <p:cNvSpPr/>
              <p:nvPr/>
            </p:nvSpPr>
            <p:spPr>
              <a:xfrm>
                <a:off x="3817900" y="1330550"/>
                <a:ext cx="223525" cy="277725"/>
              </a:xfrm>
              <a:custGeom>
                <a:rect b="b" l="l" r="r" t="t"/>
                <a:pathLst>
                  <a:path extrusionOk="0" h="11109" w="8941">
                    <a:moveTo>
                      <a:pt x="8940" y="1"/>
                    </a:moveTo>
                    <a:lnTo>
                      <a:pt x="8940" y="1"/>
                    </a:lnTo>
                    <a:cubicBezTo>
                      <a:pt x="6653" y="3589"/>
                      <a:pt x="3401" y="4177"/>
                      <a:pt x="1515" y="4177"/>
                    </a:cubicBezTo>
                    <a:cubicBezTo>
                      <a:pt x="595" y="4177"/>
                      <a:pt x="1" y="4037"/>
                      <a:pt x="0" y="4037"/>
                    </a:cubicBezTo>
                    <a:lnTo>
                      <a:pt x="0" y="4037"/>
                    </a:lnTo>
                    <a:cubicBezTo>
                      <a:pt x="0" y="4037"/>
                      <a:pt x="1835" y="7206"/>
                      <a:pt x="1435" y="10475"/>
                    </a:cubicBezTo>
                    <a:cubicBezTo>
                      <a:pt x="1401" y="10709"/>
                      <a:pt x="1501" y="10942"/>
                      <a:pt x="1768" y="10975"/>
                    </a:cubicBezTo>
                    <a:cubicBezTo>
                      <a:pt x="2069" y="11009"/>
                      <a:pt x="2502" y="11109"/>
                      <a:pt x="3103" y="11109"/>
                    </a:cubicBezTo>
                    <a:cubicBezTo>
                      <a:pt x="2802" y="9641"/>
                      <a:pt x="3003" y="8607"/>
                      <a:pt x="3336" y="7873"/>
                    </a:cubicBezTo>
                    <a:cubicBezTo>
                      <a:pt x="3636" y="7206"/>
                      <a:pt x="4237" y="6672"/>
                      <a:pt x="4904" y="6339"/>
                    </a:cubicBezTo>
                    <a:cubicBezTo>
                      <a:pt x="8840" y="4371"/>
                      <a:pt x="8940" y="1"/>
                      <a:pt x="8940" y="1"/>
                    </a:cubicBezTo>
                    <a:close/>
                  </a:path>
                </a:pathLst>
              </a:custGeom>
              <a:solidFill>
                <a:srgbClr val="F48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6"/>
              <p:cNvSpPr/>
              <p:nvPr/>
            </p:nvSpPr>
            <p:spPr>
              <a:xfrm>
                <a:off x="4072550" y="1225475"/>
                <a:ext cx="50600" cy="70075"/>
              </a:xfrm>
              <a:custGeom>
                <a:rect b="b" l="l" r="r" t="t"/>
                <a:pathLst>
                  <a:path extrusionOk="0" h="2803" w="2024">
                    <a:moveTo>
                      <a:pt x="1999" y="1"/>
                    </a:moveTo>
                    <a:cubicBezTo>
                      <a:pt x="1768" y="1"/>
                      <a:pt x="0" y="88"/>
                      <a:pt x="655" y="2803"/>
                    </a:cubicBezTo>
                    <a:cubicBezTo>
                      <a:pt x="722" y="2803"/>
                      <a:pt x="555" y="701"/>
                      <a:pt x="2023" y="1"/>
                    </a:cubicBezTo>
                    <a:cubicBezTo>
                      <a:pt x="2023" y="1"/>
                      <a:pt x="2015" y="1"/>
                      <a:pt x="1999" y="1"/>
                    </a:cubicBezTo>
                    <a:close/>
                  </a:path>
                </a:pathLst>
              </a:custGeom>
              <a:solidFill>
                <a:srgbClr val="F48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6"/>
              <p:cNvSpPr/>
              <p:nvPr/>
            </p:nvSpPr>
            <p:spPr>
              <a:xfrm>
                <a:off x="4091425" y="1249950"/>
                <a:ext cx="25875" cy="23100"/>
              </a:xfrm>
              <a:custGeom>
                <a:rect b="b" l="l" r="r" t="t"/>
                <a:pathLst>
                  <a:path extrusionOk="0" h="924" w="1035">
                    <a:moveTo>
                      <a:pt x="370" y="0"/>
                    </a:moveTo>
                    <a:cubicBezTo>
                      <a:pt x="299" y="0"/>
                      <a:pt x="220" y="7"/>
                      <a:pt x="134" y="23"/>
                    </a:cubicBezTo>
                    <a:lnTo>
                      <a:pt x="1" y="923"/>
                    </a:lnTo>
                    <a:cubicBezTo>
                      <a:pt x="1" y="923"/>
                      <a:pt x="208" y="302"/>
                      <a:pt x="699" y="302"/>
                    </a:cubicBezTo>
                    <a:cubicBezTo>
                      <a:pt x="799" y="302"/>
                      <a:pt x="910" y="327"/>
                      <a:pt x="1035" y="390"/>
                    </a:cubicBezTo>
                    <a:cubicBezTo>
                      <a:pt x="1035" y="390"/>
                      <a:pt x="905" y="0"/>
                      <a:pt x="370" y="0"/>
                    </a:cubicBezTo>
                    <a:close/>
                  </a:path>
                </a:pathLst>
              </a:custGeom>
              <a:solidFill>
                <a:srgbClr val="F48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6"/>
              <p:cNvSpPr/>
              <p:nvPr/>
            </p:nvSpPr>
            <p:spPr>
              <a:xfrm>
                <a:off x="4084750" y="941125"/>
                <a:ext cx="40050" cy="35050"/>
              </a:xfrm>
              <a:custGeom>
                <a:rect b="b" l="l" r="r" t="t"/>
                <a:pathLst>
                  <a:path extrusionOk="0" h="1402" w="1602">
                    <a:moveTo>
                      <a:pt x="1602" y="0"/>
                    </a:moveTo>
                    <a:lnTo>
                      <a:pt x="1602" y="0"/>
                    </a:lnTo>
                    <a:cubicBezTo>
                      <a:pt x="501" y="100"/>
                      <a:pt x="1" y="667"/>
                      <a:pt x="1" y="667"/>
                    </a:cubicBezTo>
                    <a:lnTo>
                      <a:pt x="1" y="1401"/>
                    </a:lnTo>
                    <a:cubicBezTo>
                      <a:pt x="1535" y="1201"/>
                      <a:pt x="1602" y="0"/>
                      <a:pt x="1602" y="0"/>
                    </a:cubicBezTo>
                    <a:close/>
                  </a:path>
                </a:pathLst>
              </a:custGeom>
              <a:solidFill>
                <a:srgbClr val="202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6"/>
              <p:cNvSpPr/>
              <p:nvPr/>
            </p:nvSpPr>
            <p:spPr>
              <a:xfrm>
                <a:off x="4094750" y="962975"/>
                <a:ext cx="47575" cy="23850"/>
              </a:xfrm>
              <a:custGeom>
                <a:rect b="b" l="l" r="r" t="t"/>
                <a:pathLst>
                  <a:path extrusionOk="0" h="954" w="1903">
                    <a:moveTo>
                      <a:pt x="1278" y="0"/>
                    </a:moveTo>
                    <a:cubicBezTo>
                      <a:pt x="592" y="0"/>
                      <a:pt x="201" y="227"/>
                      <a:pt x="201" y="227"/>
                    </a:cubicBezTo>
                    <a:lnTo>
                      <a:pt x="1" y="894"/>
                    </a:lnTo>
                    <a:cubicBezTo>
                      <a:pt x="189" y="936"/>
                      <a:pt x="359" y="954"/>
                      <a:pt x="514" y="954"/>
                    </a:cubicBezTo>
                    <a:cubicBezTo>
                      <a:pt x="1596" y="954"/>
                      <a:pt x="1902" y="60"/>
                      <a:pt x="1902" y="60"/>
                    </a:cubicBezTo>
                    <a:cubicBezTo>
                      <a:pt x="1674" y="17"/>
                      <a:pt x="1465" y="0"/>
                      <a:pt x="12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6"/>
              <p:cNvSpPr/>
              <p:nvPr/>
            </p:nvSpPr>
            <p:spPr>
              <a:xfrm>
                <a:off x="4101425" y="1509850"/>
                <a:ext cx="537925" cy="1325975"/>
              </a:xfrm>
              <a:custGeom>
                <a:rect b="b" l="l" r="r" t="t"/>
                <a:pathLst>
                  <a:path extrusionOk="0" h="53039" w="21517">
                    <a:moveTo>
                      <a:pt x="1" y="1"/>
                    </a:moveTo>
                    <a:lnTo>
                      <a:pt x="4404" y="19748"/>
                    </a:lnTo>
                    <a:cubicBezTo>
                      <a:pt x="5505" y="21149"/>
                      <a:pt x="6639" y="22383"/>
                      <a:pt x="7673" y="23484"/>
                    </a:cubicBezTo>
                    <a:cubicBezTo>
                      <a:pt x="11009" y="26920"/>
                      <a:pt x="13644" y="28688"/>
                      <a:pt x="13644" y="28688"/>
                    </a:cubicBezTo>
                    <a:cubicBezTo>
                      <a:pt x="8941" y="34025"/>
                      <a:pt x="5672" y="43599"/>
                      <a:pt x="5672" y="43599"/>
                    </a:cubicBezTo>
                    <a:lnTo>
                      <a:pt x="2803" y="46901"/>
                    </a:lnTo>
                    <a:lnTo>
                      <a:pt x="2603" y="47101"/>
                    </a:lnTo>
                    <a:lnTo>
                      <a:pt x="1602" y="48302"/>
                    </a:lnTo>
                    <a:cubicBezTo>
                      <a:pt x="1435" y="50137"/>
                      <a:pt x="2102" y="51337"/>
                      <a:pt x="3770" y="53039"/>
                    </a:cubicBezTo>
                    <a:cubicBezTo>
                      <a:pt x="4271" y="52572"/>
                      <a:pt x="4704" y="52071"/>
                      <a:pt x="5171" y="51638"/>
                    </a:cubicBezTo>
                    <a:cubicBezTo>
                      <a:pt x="6839" y="49970"/>
                      <a:pt x="8440" y="48235"/>
                      <a:pt x="9941" y="46434"/>
                    </a:cubicBezTo>
                    <a:cubicBezTo>
                      <a:pt x="11843" y="44166"/>
                      <a:pt x="13677" y="41797"/>
                      <a:pt x="15412" y="39329"/>
                    </a:cubicBezTo>
                    <a:lnTo>
                      <a:pt x="20916" y="31357"/>
                    </a:lnTo>
                    <a:cubicBezTo>
                      <a:pt x="21483" y="30556"/>
                      <a:pt x="21516" y="29555"/>
                      <a:pt x="21116" y="28688"/>
                    </a:cubicBezTo>
                    <a:lnTo>
                      <a:pt x="9074" y="543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6"/>
              <p:cNvSpPr/>
              <p:nvPr/>
            </p:nvSpPr>
            <p:spPr>
              <a:xfrm>
                <a:off x="4137300" y="2684025"/>
                <a:ext cx="93425" cy="152650"/>
              </a:xfrm>
              <a:custGeom>
                <a:rect b="b" l="l" r="r" t="t"/>
                <a:pathLst>
                  <a:path extrusionOk="0" h="6106" w="3737">
                    <a:moveTo>
                      <a:pt x="1368" y="1"/>
                    </a:moveTo>
                    <a:lnTo>
                      <a:pt x="167" y="1368"/>
                    </a:lnTo>
                    <a:cubicBezTo>
                      <a:pt x="0" y="3203"/>
                      <a:pt x="667" y="4404"/>
                      <a:pt x="2335" y="6105"/>
                    </a:cubicBezTo>
                    <a:cubicBezTo>
                      <a:pt x="2836" y="5671"/>
                      <a:pt x="3269" y="5171"/>
                      <a:pt x="3736" y="4704"/>
                    </a:cubicBezTo>
                    <a:cubicBezTo>
                      <a:pt x="1935" y="3336"/>
                      <a:pt x="1501" y="935"/>
                      <a:pt x="13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6"/>
              <p:cNvSpPr/>
              <p:nvPr/>
            </p:nvSpPr>
            <p:spPr>
              <a:xfrm>
                <a:off x="4196500" y="2794100"/>
                <a:ext cx="16700" cy="16700"/>
              </a:xfrm>
              <a:custGeom>
                <a:rect b="b" l="l" r="r" t="t"/>
                <a:pathLst>
                  <a:path extrusionOk="0" h="668" w="668">
                    <a:moveTo>
                      <a:pt x="334" y="1"/>
                    </a:moveTo>
                    <a:cubicBezTo>
                      <a:pt x="134" y="1"/>
                      <a:pt x="1" y="134"/>
                      <a:pt x="1" y="334"/>
                    </a:cubicBezTo>
                    <a:cubicBezTo>
                      <a:pt x="1" y="535"/>
                      <a:pt x="134" y="668"/>
                      <a:pt x="334" y="668"/>
                    </a:cubicBezTo>
                    <a:cubicBezTo>
                      <a:pt x="534" y="668"/>
                      <a:pt x="668" y="535"/>
                      <a:pt x="668" y="334"/>
                    </a:cubicBezTo>
                    <a:cubicBezTo>
                      <a:pt x="668" y="134"/>
                      <a:pt x="534" y="1"/>
                      <a:pt x="334" y="1"/>
                    </a:cubicBezTo>
                    <a:close/>
                  </a:path>
                </a:pathLst>
              </a:custGeom>
              <a:solidFill>
                <a:srgbClr val="202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6"/>
              <p:cNvSpPr/>
              <p:nvPr/>
            </p:nvSpPr>
            <p:spPr>
              <a:xfrm>
                <a:off x="2970625" y="1222150"/>
                <a:ext cx="813100" cy="730550"/>
              </a:xfrm>
              <a:custGeom>
                <a:rect b="b" l="l" r="r" t="t"/>
                <a:pathLst>
                  <a:path extrusionOk="0" h="29222" w="32524">
                    <a:moveTo>
                      <a:pt x="4270" y="1"/>
                    </a:moveTo>
                    <a:cubicBezTo>
                      <a:pt x="4270" y="1"/>
                      <a:pt x="3273" y="579"/>
                      <a:pt x="1633" y="579"/>
                    </a:cubicBezTo>
                    <a:cubicBezTo>
                      <a:pt x="1152" y="579"/>
                      <a:pt x="616" y="529"/>
                      <a:pt x="34" y="401"/>
                    </a:cubicBezTo>
                    <a:cubicBezTo>
                      <a:pt x="34" y="401"/>
                      <a:pt x="1" y="1168"/>
                      <a:pt x="1" y="2469"/>
                    </a:cubicBezTo>
                    <a:cubicBezTo>
                      <a:pt x="1" y="5871"/>
                      <a:pt x="134" y="12876"/>
                      <a:pt x="1535" y="18881"/>
                    </a:cubicBezTo>
                    <a:cubicBezTo>
                      <a:pt x="1702" y="19681"/>
                      <a:pt x="2336" y="20248"/>
                      <a:pt x="3136" y="20482"/>
                    </a:cubicBezTo>
                    <a:lnTo>
                      <a:pt x="14011" y="23084"/>
                    </a:lnTo>
                    <a:cubicBezTo>
                      <a:pt x="17680" y="23984"/>
                      <a:pt x="21282" y="25352"/>
                      <a:pt x="24551" y="27220"/>
                    </a:cubicBezTo>
                    <a:cubicBezTo>
                      <a:pt x="25652" y="27854"/>
                      <a:pt x="26720" y="28521"/>
                      <a:pt x="27787" y="29221"/>
                    </a:cubicBezTo>
                    <a:lnTo>
                      <a:pt x="32524" y="13443"/>
                    </a:lnTo>
                    <a:lnTo>
                      <a:pt x="25052" y="13744"/>
                    </a:lnTo>
                    <a:cubicBezTo>
                      <a:pt x="23984" y="13744"/>
                      <a:pt x="22850" y="13910"/>
                      <a:pt x="21816" y="14177"/>
                    </a:cubicBezTo>
                    <a:cubicBezTo>
                      <a:pt x="21816" y="14177"/>
                      <a:pt x="19715" y="13877"/>
                      <a:pt x="15712" y="13877"/>
                    </a:cubicBezTo>
                    <a:cubicBezTo>
                      <a:pt x="13710" y="13877"/>
                      <a:pt x="11275" y="13910"/>
                      <a:pt x="8340" y="14177"/>
                    </a:cubicBezTo>
                    <a:cubicBezTo>
                      <a:pt x="8340" y="14177"/>
                      <a:pt x="7973" y="10975"/>
                      <a:pt x="6705" y="8206"/>
                    </a:cubicBezTo>
                    <a:cubicBezTo>
                      <a:pt x="5838" y="6338"/>
                      <a:pt x="5171" y="4404"/>
                      <a:pt x="4704" y="2469"/>
                    </a:cubicBezTo>
                    <a:cubicBezTo>
                      <a:pt x="4537" y="1735"/>
                      <a:pt x="4437" y="1035"/>
                      <a:pt x="4304" y="301"/>
                    </a:cubicBezTo>
                    <a:lnTo>
                      <a:pt x="42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6"/>
              <p:cNvSpPr/>
              <p:nvPr/>
            </p:nvSpPr>
            <p:spPr>
              <a:xfrm>
                <a:off x="2970625" y="1221325"/>
                <a:ext cx="117600" cy="67600"/>
              </a:xfrm>
              <a:custGeom>
                <a:rect b="b" l="l" r="r" t="t"/>
                <a:pathLst>
                  <a:path extrusionOk="0" h="2704" w="4704">
                    <a:moveTo>
                      <a:pt x="4237" y="0"/>
                    </a:moveTo>
                    <a:cubicBezTo>
                      <a:pt x="4237" y="0"/>
                      <a:pt x="3239" y="579"/>
                      <a:pt x="1615" y="579"/>
                    </a:cubicBezTo>
                    <a:cubicBezTo>
                      <a:pt x="1139" y="579"/>
                      <a:pt x="609" y="529"/>
                      <a:pt x="34" y="400"/>
                    </a:cubicBezTo>
                    <a:cubicBezTo>
                      <a:pt x="34" y="400"/>
                      <a:pt x="1" y="1168"/>
                      <a:pt x="1" y="2469"/>
                    </a:cubicBezTo>
                    <a:cubicBezTo>
                      <a:pt x="599" y="2568"/>
                      <a:pt x="1628" y="2704"/>
                      <a:pt x="2679" y="2704"/>
                    </a:cubicBezTo>
                    <a:cubicBezTo>
                      <a:pt x="3385" y="2704"/>
                      <a:pt x="4101" y="2643"/>
                      <a:pt x="4704" y="2469"/>
                    </a:cubicBezTo>
                    <a:cubicBezTo>
                      <a:pt x="4537" y="1735"/>
                      <a:pt x="4437" y="1001"/>
                      <a:pt x="4304" y="300"/>
                    </a:cubicBezTo>
                    <a:lnTo>
                      <a:pt x="423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6"/>
              <p:cNvSpPr/>
              <p:nvPr/>
            </p:nvSpPr>
            <p:spPr>
              <a:xfrm>
                <a:off x="2987300" y="1253000"/>
                <a:ext cx="12550" cy="13375"/>
              </a:xfrm>
              <a:custGeom>
                <a:rect b="b" l="l" r="r" t="t"/>
                <a:pathLst>
                  <a:path extrusionOk="0" h="535" w="502">
                    <a:moveTo>
                      <a:pt x="268" y="1"/>
                    </a:moveTo>
                    <a:cubicBezTo>
                      <a:pt x="101" y="1"/>
                      <a:pt x="1" y="134"/>
                      <a:pt x="1" y="268"/>
                    </a:cubicBezTo>
                    <a:cubicBezTo>
                      <a:pt x="1" y="401"/>
                      <a:pt x="101" y="534"/>
                      <a:pt x="268" y="534"/>
                    </a:cubicBezTo>
                    <a:cubicBezTo>
                      <a:pt x="401" y="534"/>
                      <a:pt x="501" y="401"/>
                      <a:pt x="501" y="268"/>
                    </a:cubicBezTo>
                    <a:cubicBezTo>
                      <a:pt x="501" y="134"/>
                      <a:pt x="401" y="1"/>
                      <a:pt x="268" y="1"/>
                    </a:cubicBezTo>
                    <a:close/>
                  </a:path>
                </a:pathLst>
              </a:custGeom>
              <a:solidFill>
                <a:srgbClr val="202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6"/>
              <p:cNvSpPr/>
              <p:nvPr/>
            </p:nvSpPr>
            <p:spPr>
              <a:xfrm>
                <a:off x="3596075" y="3170200"/>
                <a:ext cx="196000" cy="1133350"/>
              </a:xfrm>
              <a:custGeom>
                <a:rect b="b" l="l" r="r" t="t"/>
                <a:pathLst>
                  <a:path extrusionOk="0" h="45334" w="7840">
                    <a:moveTo>
                      <a:pt x="6606" y="2055"/>
                    </a:moveTo>
                    <a:cubicBezTo>
                      <a:pt x="6861" y="2090"/>
                      <a:pt x="7037" y="2102"/>
                      <a:pt x="7105" y="2102"/>
                    </a:cubicBezTo>
                    <a:cubicBezTo>
                      <a:pt x="6937" y="2090"/>
                      <a:pt x="6768" y="2074"/>
                      <a:pt x="6606" y="2055"/>
                    </a:cubicBezTo>
                    <a:close/>
                    <a:moveTo>
                      <a:pt x="1702" y="1"/>
                    </a:moveTo>
                    <a:cubicBezTo>
                      <a:pt x="1702" y="1"/>
                      <a:pt x="2035" y="2436"/>
                      <a:pt x="3670" y="3503"/>
                    </a:cubicBezTo>
                    <a:cubicBezTo>
                      <a:pt x="3670" y="3503"/>
                      <a:pt x="4537" y="16112"/>
                      <a:pt x="3003" y="20316"/>
                    </a:cubicBezTo>
                    <a:cubicBezTo>
                      <a:pt x="3003" y="20316"/>
                      <a:pt x="3970" y="22584"/>
                      <a:pt x="2869" y="23118"/>
                    </a:cubicBezTo>
                    <a:cubicBezTo>
                      <a:pt x="2869" y="23118"/>
                      <a:pt x="2602" y="34993"/>
                      <a:pt x="701" y="38595"/>
                    </a:cubicBezTo>
                    <a:cubicBezTo>
                      <a:pt x="701" y="38595"/>
                      <a:pt x="701" y="43365"/>
                      <a:pt x="0" y="45333"/>
                    </a:cubicBezTo>
                    <a:cubicBezTo>
                      <a:pt x="1001" y="45267"/>
                      <a:pt x="1668" y="45133"/>
                      <a:pt x="1668" y="45133"/>
                    </a:cubicBezTo>
                    <a:cubicBezTo>
                      <a:pt x="2269" y="43465"/>
                      <a:pt x="2002" y="40096"/>
                      <a:pt x="2002" y="40096"/>
                    </a:cubicBezTo>
                    <a:cubicBezTo>
                      <a:pt x="5304" y="34826"/>
                      <a:pt x="5171" y="23618"/>
                      <a:pt x="5171" y="23618"/>
                    </a:cubicBezTo>
                    <a:cubicBezTo>
                      <a:pt x="5604" y="22617"/>
                      <a:pt x="5171" y="21783"/>
                      <a:pt x="5171" y="21783"/>
                    </a:cubicBezTo>
                    <a:cubicBezTo>
                      <a:pt x="7839" y="13444"/>
                      <a:pt x="5838" y="1936"/>
                      <a:pt x="5838" y="1936"/>
                    </a:cubicBezTo>
                    <a:lnTo>
                      <a:pt x="5838" y="1936"/>
                    </a:lnTo>
                    <a:cubicBezTo>
                      <a:pt x="6051" y="1978"/>
                      <a:pt x="6318" y="2021"/>
                      <a:pt x="6606" y="2055"/>
                    </a:cubicBezTo>
                    <a:lnTo>
                      <a:pt x="6606" y="2055"/>
                    </a:lnTo>
                    <a:cubicBezTo>
                      <a:pt x="5608" y="1918"/>
                      <a:pt x="3401" y="1435"/>
                      <a:pt x="17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6"/>
              <p:cNvSpPr/>
              <p:nvPr/>
            </p:nvSpPr>
            <p:spPr>
              <a:xfrm>
                <a:off x="3773700" y="3222750"/>
                <a:ext cx="850" cy="25"/>
              </a:xfrm>
              <a:custGeom>
                <a:rect b="b" l="l" r="r" t="t"/>
                <a:pathLst>
                  <a:path extrusionOk="0" h="1" w="34">
                    <a:moveTo>
                      <a:pt x="34" y="0"/>
                    </a:moveTo>
                    <a:cubicBezTo>
                      <a:pt x="34" y="0"/>
                      <a:pt x="0" y="0"/>
                      <a:pt x="34" y="0"/>
                    </a:cubicBez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6"/>
              <p:cNvSpPr/>
              <p:nvPr/>
            </p:nvSpPr>
            <p:spPr>
              <a:xfrm>
                <a:off x="3098225" y="4288725"/>
                <a:ext cx="573750" cy="294575"/>
              </a:xfrm>
              <a:custGeom>
                <a:rect b="b" l="l" r="r" t="t"/>
                <a:pathLst>
                  <a:path extrusionOk="0" h="11783" w="22950">
                    <a:moveTo>
                      <a:pt x="13337" y="0"/>
                    </a:moveTo>
                    <a:cubicBezTo>
                      <a:pt x="13125" y="0"/>
                      <a:pt x="12908" y="104"/>
                      <a:pt x="12776" y="292"/>
                    </a:cubicBezTo>
                    <a:lnTo>
                      <a:pt x="11675" y="2060"/>
                    </a:lnTo>
                    <a:cubicBezTo>
                      <a:pt x="11675" y="2060"/>
                      <a:pt x="8106" y="4062"/>
                      <a:pt x="6672" y="5429"/>
                    </a:cubicBezTo>
                    <a:lnTo>
                      <a:pt x="534" y="7864"/>
                    </a:lnTo>
                    <a:cubicBezTo>
                      <a:pt x="200" y="7964"/>
                      <a:pt x="0" y="8298"/>
                      <a:pt x="0" y="8698"/>
                    </a:cubicBezTo>
                    <a:cubicBezTo>
                      <a:pt x="0" y="9299"/>
                      <a:pt x="167" y="10266"/>
                      <a:pt x="867" y="11233"/>
                    </a:cubicBezTo>
                    <a:cubicBezTo>
                      <a:pt x="867" y="11233"/>
                      <a:pt x="3192" y="11782"/>
                      <a:pt x="5400" y="11782"/>
                    </a:cubicBezTo>
                    <a:cubicBezTo>
                      <a:pt x="6173" y="11782"/>
                      <a:pt x="6932" y="11715"/>
                      <a:pt x="7572" y="11534"/>
                    </a:cubicBezTo>
                    <a:cubicBezTo>
                      <a:pt x="10041" y="10800"/>
                      <a:pt x="14377" y="8865"/>
                      <a:pt x="17246" y="8231"/>
                    </a:cubicBezTo>
                    <a:cubicBezTo>
                      <a:pt x="19948" y="7631"/>
                      <a:pt x="22083" y="7697"/>
                      <a:pt x="22950" y="6397"/>
                    </a:cubicBezTo>
                    <a:cubicBezTo>
                      <a:pt x="22950" y="6397"/>
                      <a:pt x="22416" y="2394"/>
                      <a:pt x="20782" y="1760"/>
                    </a:cubicBezTo>
                    <a:cubicBezTo>
                      <a:pt x="20765" y="1760"/>
                      <a:pt x="19249" y="2085"/>
                      <a:pt x="17671" y="2085"/>
                    </a:cubicBezTo>
                    <a:cubicBezTo>
                      <a:pt x="16135" y="2085"/>
                      <a:pt x="14539" y="1777"/>
                      <a:pt x="14210" y="559"/>
                    </a:cubicBezTo>
                    <a:lnTo>
                      <a:pt x="13777" y="192"/>
                    </a:lnTo>
                    <a:cubicBezTo>
                      <a:pt x="13661" y="62"/>
                      <a:pt x="13500" y="0"/>
                      <a:pt x="133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6"/>
              <p:cNvSpPr/>
              <p:nvPr/>
            </p:nvSpPr>
            <p:spPr>
              <a:xfrm>
                <a:off x="3119075" y="4448625"/>
                <a:ext cx="565425" cy="158750"/>
              </a:xfrm>
              <a:custGeom>
                <a:rect b="b" l="l" r="r" t="t"/>
                <a:pathLst>
                  <a:path extrusionOk="0" h="6350" w="22617">
                    <a:moveTo>
                      <a:pt x="22083" y="1"/>
                    </a:moveTo>
                    <a:cubicBezTo>
                      <a:pt x="21215" y="1301"/>
                      <a:pt x="19681" y="968"/>
                      <a:pt x="16378" y="1568"/>
                    </a:cubicBezTo>
                    <a:cubicBezTo>
                      <a:pt x="13443" y="2135"/>
                      <a:pt x="9173" y="4404"/>
                      <a:pt x="6705" y="5138"/>
                    </a:cubicBezTo>
                    <a:cubicBezTo>
                      <a:pt x="6065" y="5319"/>
                      <a:pt x="5306" y="5386"/>
                      <a:pt x="4533" y="5386"/>
                    </a:cubicBezTo>
                    <a:cubicBezTo>
                      <a:pt x="2325" y="5386"/>
                      <a:pt x="0" y="4837"/>
                      <a:pt x="0" y="4837"/>
                    </a:cubicBezTo>
                    <a:lnTo>
                      <a:pt x="0" y="4837"/>
                    </a:lnTo>
                    <a:cubicBezTo>
                      <a:pt x="0" y="4837"/>
                      <a:pt x="767" y="5805"/>
                      <a:pt x="1768" y="5972"/>
                    </a:cubicBezTo>
                    <a:cubicBezTo>
                      <a:pt x="2426" y="6081"/>
                      <a:pt x="3951" y="6350"/>
                      <a:pt x="5344" y="6350"/>
                    </a:cubicBezTo>
                    <a:cubicBezTo>
                      <a:pt x="6069" y="6350"/>
                      <a:pt x="6758" y="6277"/>
                      <a:pt x="7272" y="6072"/>
                    </a:cubicBezTo>
                    <a:cubicBezTo>
                      <a:pt x="8728" y="5554"/>
                      <a:pt x="11062" y="4534"/>
                      <a:pt x="12541" y="4534"/>
                    </a:cubicBezTo>
                    <a:cubicBezTo>
                      <a:pt x="12587" y="4534"/>
                      <a:pt x="12632" y="4535"/>
                      <a:pt x="12676" y="4537"/>
                    </a:cubicBezTo>
                    <a:cubicBezTo>
                      <a:pt x="12992" y="4559"/>
                      <a:pt x="13591" y="4584"/>
                      <a:pt x="14346" y="4584"/>
                    </a:cubicBezTo>
                    <a:cubicBezTo>
                      <a:pt x="17021" y="4584"/>
                      <a:pt x="21654" y="4268"/>
                      <a:pt x="22616" y="2369"/>
                    </a:cubicBezTo>
                    <a:cubicBezTo>
                      <a:pt x="22616" y="2369"/>
                      <a:pt x="22416" y="634"/>
                      <a:pt x="220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6"/>
              <p:cNvSpPr/>
              <p:nvPr/>
            </p:nvSpPr>
            <p:spPr>
              <a:xfrm>
                <a:off x="3858750" y="4602075"/>
                <a:ext cx="325275" cy="291350"/>
              </a:xfrm>
              <a:custGeom>
                <a:rect b="b" l="l" r="r" t="t"/>
                <a:pathLst>
                  <a:path extrusionOk="0" h="11654" w="13011">
                    <a:moveTo>
                      <a:pt x="12810" y="0"/>
                    </a:moveTo>
                    <a:lnTo>
                      <a:pt x="34" y="9073"/>
                    </a:lnTo>
                    <a:cubicBezTo>
                      <a:pt x="34" y="9073"/>
                      <a:pt x="1" y="10608"/>
                      <a:pt x="1435" y="11175"/>
                    </a:cubicBezTo>
                    <a:cubicBezTo>
                      <a:pt x="2094" y="11410"/>
                      <a:pt x="3175" y="11653"/>
                      <a:pt x="4342" y="11653"/>
                    </a:cubicBezTo>
                    <a:cubicBezTo>
                      <a:pt x="5656" y="11653"/>
                      <a:pt x="7080" y="11346"/>
                      <a:pt x="8140" y="10374"/>
                    </a:cubicBezTo>
                    <a:cubicBezTo>
                      <a:pt x="10175" y="8540"/>
                      <a:pt x="10608" y="6772"/>
                      <a:pt x="11809" y="5104"/>
                    </a:cubicBezTo>
                    <a:cubicBezTo>
                      <a:pt x="13010" y="3436"/>
                      <a:pt x="12810" y="1"/>
                      <a:pt x="12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6"/>
              <p:cNvSpPr/>
              <p:nvPr/>
            </p:nvSpPr>
            <p:spPr>
              <a:xfrm>
                <a:off x="3849575" y="4487150"/>
                <a:ext cx="337775" cy="376175"/>
              </a:xfrm>
              <a:custGeom>
                <a:rect b="b" l="l" r="r" t="t"/>
                <a:pathLst>
                  <a:path extrusionOk="0" h="15047" w="13511">
                    <a:moveTo>
                      <a:pt x="6538" y="1"/>
                    </a:moveTo>
                    <a:cubicBezTo>
                      <a:pt x="6029" y="1"/>
                      <a:pt x="5604" y="160"/>
                      <a:pt x="5305" y="628"/>
                    </a:cubicBezTo>
                    <a:cubicBezTo>
                      <a:pt x="4704" y="1462"/>
                      <a:pt x="4738" y="2162"/>
                      <a:pt x="4738" y="2162"/>
                    </a:cubicBezTo>
                    <a:cubicBezTo>
                      <a:pt x="4738" y="2162"/>
                      <a:pt x="4729" y="2161"/>
                      <a:pt x="4713" y="2161"/>
                    </a:cubicBezTo>
                    <a:cubicBezTo>
                      <a:pt x="4608" y="2161"/>
                      <a:pt x="4200" y="2212"/>
                      <a:pt x="4171" y="2996"/>
                    </a:cubicBezTo>
                    <a:cubicBezTo>
                      <a:pt x="4137" y="3630"/>
                      <a:pt x="3837" y="6198"/>
                      <a:pt x="2236" y="7866"/>
                    </a:cubicBezTo>
                    <a:cubicBezTo>
                      <a:pt x="668" y="9534"/>
                      <a:pt x="1" y="12336"/>
                      <a:pt x="401" y="13670"/>
                    </a:cubicBezTo>
                    <a:cubicBezTo>
                      <a:pt x="618" y="14354"/>
                      <a:pt x="2311" y="15046"/>
                      <a:pt x="4279" y="15046"/>
                    </a:cubicBezTo>
                    <a:cubicBezTo>
                      <a:pt x="6247" y="15046"/>
                      <a:pt x="8490" y="14354"/>
                      <a:pt x="9808" y="12269"/>
                    </a:cubicBezTo>
                    <a:cubicBezTo>
                      <a:pt x="12376" y="8100"/>
                      <a:pt x="12210" y="8600"/>
                      <a:pt x="12877" y="6932"/>
                    </a:cubicBezTo>
                    <a:cubicBezTo>
                      <a:pt x="13511" y="5198"/>
                      <a:pt x="13210" y="2029"/>
                      <a:pt x="12176" y="961"/>
                    </a:cubicBezTo>
                    <a:cubicBezTo>
                      <a:pt x="12176" y="961"/>
                      <a:pt x="12010" y="1795"/>
                      <a:pt x="11242" y="2296"/>
                    </a:cubicBezTo>
                    <a:cubicBezTo>
                      <a:pt x="10842" y="2563"/>
                      <a:pt x="11242" y="2462"/>
                      <a:pt x="10508" y="2529"/>
                    </a:cubicBezTo>
                    <a:cubicBezTo>
                      <a:pt x="10508" y="2529"/>
                      <a:pt x="11076" y="928"/>
                      <a:pt x="9374" y="594"/>
                    </a:cubicBezTo>
                    <a:cubicBezTo>
                      <a:pt x="8336" y="391"/>
                      <a:pt x="7335" y="1"/>
                      <a:pt x="65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6"/>
              <p:cNvSpPr/>
              <p:nvPr/>
            </p:nvSpPr>
            <p:spPr>
              <a:xfrm>
                <a:off x="3917975" y="1646625"/>
                <a:ext cx="151800" cy="162625"/>
              </a:xfrm>
              <a:custGeom>
                <a:rect b="b" l="l" r="r" t="t"/>
                <a:pathLst>
                  <a:path extrusionOk="0" h="6505" w="6072">
                    <a:moveTo>
                      <a:pt x="0" y="0"/>
                    </a:moveTo>
                    <a:lnTo>
                      <a:pt x="3269" y="6505"/>
                    </a:lnTo>
                    <a:lnTo>
                      <a:pt x="5904" y="4337"/>
                    </a:lnTo>
                    <a:lnTo>
                      <a:pt x="6071" y="3203"/>
                    </a:lnTo>
                    <a:lnTo>
                      <a:pt x="3469" y="4837"/>
                    </a:lnTo>
                    <a:lnTo>
                      <a:pt x="0" y="0"/>
                    </a:lnTo>
                    <a:close/>
                  </a:path>
                </a:pathLst>
              </a:custGeom>
              <a:solidFill>
                <a:srgbClr val="CCCC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6"/>
              <p:cNvSpPr/>
              <p:nvPr/>
            </p:nvSpPr>
            <p:spPr>
              <a:xfrm>
                <a:off x="3807050" y="1646625"/>
                <a:ext cx="104275" cy="120950"/>
              </a:xfrm>
              <a:custGeom>
                <a:rect b="b" l="l" r="r" t="t"/>
                <a:pathLst>
                  <a:path extrusionOk="0" h="4838" w="4171">
                    <a:moveTo>
                      <a:pt x="4170" y="0"/>
                    </a:moveTo>
                    <a:lnTo>
                      <a:pt x="234" y="3203"/>
                    </a:lnTo>
                    <a:lnTo>
                      <a:pt x="1" y="4837"/>
                    </a:lnTo>
                    <a:lnTo>
                      <a:pt x="4170" y="0"/>
                    </a:lnTo>
                    <a:close/>
                  </a:path>
                </a:pathLst>
              </a:custGeom>
              <a:solidFill>
                <a:srgbClr val="CCCC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6"/>
              <p:cNvSpPr/>
              <p:nvPr/>
            </p:nvSpPr>
            <p:spPr>
              <a:xfrm>
                <a:off x="3857925" y="1646625"/>
                <a:ext cx="95925" cy="120950"/>
              </a:xfrm>
              <a:custGeom>
                <a:rect b="b" l="l" r="r" t="t"/>
                <a:pathLst>
                  <a:path extrusionOk="0" h="4838" w="3837">
                    <a:moveTo>
                      <a:pt x="2135" y="0"/>
                    </a:moveTo>
                    <a:lnTo>
                      <a:pt x="1" y="2469"/>
                    </a:lnTo>
                    <a:lnTo>
                      <a:pt x="1068" y="4837"/>
                    </a:lnTo>
                    <a:lnTo>
                      <a:pt x="2135" y="4837"/>
                    </a:lnTo>
                    <a:lnTo>
                      <a:pt x="3837" y="2836"/>
                    </a:lnTo>
                    <a:lnTo>
                      <a:pt x="2402" y="0"/>
                    </a:lnTo>
                    <a:close/>
                  </a:path>
                </a:pathLst>
              </a:custGeom>
              <a:solidFill>
                <a:srgbClr val="202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6"/>
              <p:cNvSpPr/>
              <p:nvPr/>
            </p:nvSpPr>
            <p:spPr>
              <a:xfrm>
                <a:off x="3725325" y="1767550"/>
                <a:ext cx="186000" cy="941525"/>
              </a:xfrm>
              <a:custGeom>
                <a:rect b="b" l="l" r="r" t="t"/>
                <a:pathLst>
                  <a:path extrusionOk="0" h="37661" w="7440">
                    <a:moveTo>
                      <a:pt x="6372" y="0"/>
                    </a:moveTo>
                    <a:lnTo>
                      <a:pt x="1" y="28821"/>
                    </a:lnTo>
                    <a:lnTo>
                      <a:pt x="1702" y="37660"/>
                    </a:lnTo>
                    <a:lnTo>
                      <a:pt x="6372" y="29821"/>
                    </a:lnTo>
                    <a:lnTo>
                      <a:pt x="7439" y="0"/>
                    </a:lnTo>
                    <a:close/>
                  </a:path>
                </a:pathLst>
              </a:custGeom>
              <a:solidFill>
                <a:srgbClr val="202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6"/>
              <p:cNvSpPr/>
              <p:nvPr/>
            </p:nvSpPr>
            <p:spPr>
              <a:xfrm>
                <a:off x="4166475" y="1993525"/>
                <a:ext cx="343600" cy="733050"/>
              </a:xfrm>
              <a:custGeom>
                <a:rect b="b" l="l" r="r" t="t"/>
                <a:pathLst>
                  <a:path extrusionOk="0" h="29322" w="13744">
                    <a:moveTo>
                      <a:pt x="5638" y="1"/>
                    </a:moveTo>
                    <a:cubicBezTo>
                      <a:pt x="5638" y="1"/>
                      <a:pt x="5638" y="1"/>
                      <a:pt x="5638" y="1"/>
                    </a:cubicBezTo>
                    <a:lnTo>
                      <a:pt x="5071" y="4171"/>
                    </a:lnTo>
                    <a:cubicBezTo>
                      <a:pt x="8407" y="7640"/>
                      <a:pt x="11042" y="9374"/>
                      <a:pt x="11042" y="9374"/>
                    </a:cubicBezTo>
                    <a:cubicBezTo>
                      <a:pt x="6339" y="14711"/>
                      <a:pt x="3070" y="24318"/>
                      <a:pt x="3070" y="24318"/>
                    </a:cubicBezTo>
                    <a:lnTo>
                      <a:pt x="201" y="27621"/>
                    </a:lnTo>
                    <a:lnTo>
                      <a:pt x="1" y="27821"/>
                    </a:lnTo>
                    <a:lnTo>
                      <a:pt x="568" y="29322"/>
                    </a:lnTo>
                    <a:lnTo>
                      <a:pt x="4370" y="25519"/>
                    </a:lnTo>
                    <a:cubicBezTo>
                      <a:pt x="6205" y="20382"/>
                      <a:pt x="13744" y="8374"/>
                      <a:pt x="13744" y="8374"/>
                    </a:cubicBezTo>
                    <a:cubicBezTo>
                      <a:pt x="9417" y="7142"/>
                      <a:pt x="5656" y="1"/>
                      <a:pt x="56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6"/>
              <p:cNvSpPr/>
              <p:nvPr/>
            </p:nvSpPr>
            <p:spPr>
              <a:xfrm>
                <a:off x="2971450" y="1282200"/>
                <a:ext cx="627975" cy="619625"/>
              </a:xfrm>
              <a:custGeom>
                <a:rect b="b" l="l" r="r" t="t"/>
                <a:pathLst>
                  <a:path extrusionOk="0" h="24785" w="25119">
                    <a:moveTo>
                      <a:pt x="1" y="0"/>
                    </a:moveTo>
                    <a:cubicBezTo>
                      <a:pt x="1" y="3436"/>
                      <a:pt x="134" y="10441"/>
                      <a:pt x="1535" y="16445"/>
                    </a:cubicBezTo>
                    <a:cubicBezTo>
                      <a:pt x="1702" y="17246"/>
                      <a:pt x="2336" y="17813"/>
                      <a:pt x="3136" y="18013"/>
                    </a:cubicBezTo>
                    <a:lnTo>
                      <a:pt x="14011" y="20648"/>
                    </a:lnTo>
                    <a:cubicBezTo>
                      <a:pt x="17680" y="21516"/>
                      <a:pt x="21283" y="22917"/>
                      <a:pt x="24585" y="24785"/>
                    </a:cubicBezTo>
                    <a:lnTo>
                      <a:pt x="25119" y="22616"/>
                    </a:lnTo>
                    <a:cubicBezTo>
                      <a:pt x="19014" y="18947"/>
                      <a:pt x="4004" y="17813"/>
                      <a:pt x="3170" y="15845"/>
                    </a:cubicBezTo>
                    <a:cubicBezTo>
                      <a:pt x="2269" y="13910"/>
                      <a:pt x="1168" y="334"/>
                      <a:pt x="1168" y="334"/>
                    </a:cubicBezTo>
                    <a:lnTo>
                      <a:pt x="1168" y="167"/>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6"/>
              <p:cNvSpPr/>
              <p:nvPr/>
            </p:nvSpPr>
            <p:spPr>
              <a:xfrm>
                <a:off x="3971350" y="1509850"/>
                <a:ext cx="241850" cy="870650"/>
              </a:xfrm>
              <a:custGeom>
                <a:rect b="b" l="l" r="r" t="t"/>
                <a:pathLst>
                  <a:path extrusionOk="0" h="34826" w="9674">
                    <a:moveTo>
                      <a:pt x="5204" y="1"/>
                    </a:moveTo>
                    <a:lnTo>
                      <a:pt x="0" y="34826"/>
                    </a:lnTo>
                    <a:lnTo>
                      <a:pt x="7472" y="19948"/>
                    </a:lnTo>
                    <a:lnTo>
                      <a:pt x="5037" y="12276"/>
                    </a:lnTo>
                    <a:lnTo>
                      <a:pt x="9674" y="7873"/>
                    </a:lnTo>
                    <a:lnTo>
                      <a:pt x="52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6"/>
              <p:cNvSpPr/>
              <p:nvPr/>
            </p:nvSpPr>
            <p:spPr>
              <a:xfrm>
                <a:off x="3645275" y="1554050"/>
                <a:ext cx="206000" cy="772250"/>
              </a:xfrm>
              <a:custGeom>
                <a:rect b="b" l="l" r="r" t="t"/>
                <a:pathLst>
                  <a:path extrusionOk="0" h="30890" w="8240">
                    <a:moveTo>
                      <a:pt x="8240" y="1"/>
                    </a:moveTo>
                    <a:lnTo>
                      <a:pt x="3736" y="3703"/>
                    </a:lnTo>
                    <a:lnTo>
                      <a:pt x="5071" y="9074"/>
                    </a:lnTo>
                    <a:lnTo>
                      <a:pt x="0" y="18180"/>
                    </a:lnTo>
                    <a:lnTo>
                      <a:pt x="2702" y="30889"/>
                    </a:lnTo>
                    <a:lnTo>
                      <a:pt x="824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6"/>
              <p:cNvSpPr/>
              <p:nvPr/>
            </p:nvSpPr>
            <p:spPr>
              <a:xfrm>
                <a:off x="2907250" y="966400"/>
                <a:ext cx="224350" cy="272900"/>
              </a:xfrm>
              <a:custGeom>
                <a:rect b="b" l="l" r="r" t="t"/>
                <a:pathLst>
                  <a:path extrusionOk="0" h="10916" w="8974">
                    <a:moveTo>
                      <a:pt x="8059" y="1"/>
                    </a:moveTo>
                    <a:cubicBezTo>
                      <a:pt x="7802" y="1"/>
                      <a:pt x="7517" y="90"/>
                      <a:pt x="7239" y="357"/>
                    </a:cubicBezTo>
                    <a:cubicBezTo>
                      <a:pt x="6405" y="1124"/>
                      <a:pt x="6805" y="3192"/>
                      <a:pt x="6805" y="3192"/>
                    </a:cubicBezTo>
                    <a:lnTo>
                      <a:pt x="6005" y="3426"/>
                    </a:lnTo>
                    <a:lnTo>
                      <a:pt x="4570" y="3859"/>
                    </a:lnTo>
                    <a:lnTo>
                      <a:pt x="0" y="6561"/>
                    </a:lnTo>
                    <a:cubicBezTo>
                      <a:pt x="0" y="6561"/>
                      <a:pt x="1001" y="9263"/>
                      <a:pt x="2536" y="10597"/>
                    </a:cubicBezTo>
                    <a:cubicBezTo>
                      <a:pt x="2536" y="10597"/>
                      <a:pt x="3341" y="10915"/>
                      <a:pt x="4377" y="10915"/>
                    </a:cubicBezTo>
                    <a:cubicBezTo>
                      <a:pt x="5117" y="10915"/>
                      <a:pt x="5974" y="10753"/>
                      <a:pt x="6739" y="10197"/>
                    </a:cubicBezTo>
                    <a:lnTo>
                      <a:pt x="6739" y="8729"/>
                    </a:lnTo>
                    <a:lnTo>
                      <a:pt x="8506" y="6228"/>
                    </a:lnTo>
                    <a:cubicBezTo>
                      <a:pt x="8807" y="5827"/>
                      <a:pt x="8907" y="5360"/>
                      <a:pt x="8840" y="4893"/>
                    </a:cubicBezTo>
                    <a:lnTo>
                      <a:pt x="8473" y="2158"/>
                    </a:lnTo>
                    <a:lnTo>
                      <a:pt x="8973" y="357"/>
                    </a:lnTo>
                    <a:cubicBezTo>
                      <a:pt x="8973" y="357"/>
                      <a:pt x="8573" y="1"/>
                      <a:pt x="8059" y="1"/>
                    </a:cubicBez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6"/>
              <p:cNvSpPr/>
              <p:nvPr/>
            </p:nvSpPr>
            <p:spPr>
              <a:xfrm>
                <a:off x="2923100" y="1011150"/>
                <a:ext cx="175975" cy="166000"/>
              </a:xfrm>
              <a:custGeom>
                <a:rect b="b" l="l" r="r" t="t"/>
                <a:pathLst>
                  <a:path extrusionOk="0" h="6640" w="7039">
                    <a:moveTo>
                      <a:pt x="3140" y="0"/>
                    </a:moveTo>
                    <a:cubicBezTo>
                      <a:pt x="2038" y="0"/>
                      <a:pt x="364" y="3679"/>
                      <a:pt x="34" y="4638"/>
                    </a:cubicBezTo>
                    <a:cubicBezTo>
                      <a:pt x="0" y="4771"/>
                      <a:pt x="0" y="4905"/>
                      <a:pt x="67" y="5005"/>
                    </a:cubicBezTo>
                    <a:cubicBezTo>
                      <a:pt x="334" y="6106"/>
                      <a:pt x="1234" y="6639"/>
                      <a:pt x="1234" y="6639"/>
                    </a:cubicBezTo>
                    <a:cubicBezTo>
                      <a:pt x="1001" y="6139"/>
                      <a:pt x="934" y="5772"/>
                      <a:pt x="1034" y="5472"/>
                    </a:cubicBezTo>
                    <a:lnTo>
                      <a:pt x="1034" y="5472"/>
                    </a:lnTo>
                    <a:cubicBezTo>
                      <a:pt x="1735" y="5639"/>
                      <a:pt x="2769" y="5772"/>
                      <a:pt x="3736" y="6039"/>
                    </a:cubicBezTo>
                    <a:cubicBezTo>
                      <a:pt x="3834" y="6068"/>
                      <a:pt x="3928" y="6081"/>
                      <a:pt x="4018" y="6081"/>
                    </a:cubicBezTo>
                    <a:cubicBezTo>
                      <a:pt x="5493" y="6081"/>
                      <a:pt x="5938" y="2432"/>
                      <a:pt x="5938" y="2369"/>
                    </a:cubicBezTo>
                    <a:cubicBezTo>
                      <a:pt x="6120" y="2188"/>
                      <a:pt x="6343" y="2135"/>
                      <a:pt x="6540" y="2135"/>
                    </a:cubicBezTo>
                    <a:cubicBezTo>
                      <a:pt x="6814" y="2135"/>
                      <a:pt x="7039" y="2236"/>
                      <a:pt x="7039" y="2236"/>
                    </a:cubicBezTo>
                    <a:cubicBezTo>
                      <a:pt x="6690" y="1729"/>
                      <a:pt x="6221" y="1433"/>
                      <a:pt x="6204" y="1433"/>
                    </a:cubicBezTo>
                    <a:lnTo>
                      <a:pt x="6204" y="1433"/>
                    </a:lnTo>
                    <a:cubicBezTo>
                      <a:pt x="6203" y="1433"/>
                      <a:pt x="6203" y="1434"/>
                      <a:pt x="6205" y="1435"/>
                    </a:cubicBezTo>
                    <a:lnTo>
                      <a:pt x="5738" y="1569"/>
                    </a:lnTo>
                    <a:lnTo>
                      <a:pt x="5704" y="1435"/>
                    </a:lnTo>
                    <a:lnTo>
                      <a:pt x="3169" y="1"/>
                    </a:lnTo>
                    <a:cubicBezTo>
                      <a:pt x="3159" y="1"/>
                      <a:pt x="3150" y="0"/>
                      <a:pt x="3140" y="0"/>
                    </a:cubicBezTo>
                    <a:close/>
                  </a:path>
                </a:pathLst>
              </a:custGeom>
              <a:solidFill>
                <a:srgbClr val="F48C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6"/>
              <p:cNvSpPr/>
              <p:nvPr/>
            </p:nvSpPr>
            <p:spPr>
              <a:xfrm>
                <a:off x="3116575" y="1012000"/>
                <a:ext cx="2525" cy="25"/>
              </a:xfrm>
              <a:custGeom>
                <a:rect b="b" l="l" r="r" t="t"/>
                <a:pathLst>
                  <a:path extrusionOk="0" h="1" w="101">
                    <a:moveTo>
                      <a:pt x="0" y="0"/>
                    </a:moveTo>
                    <a:lnTo>
                      <a:pt x="100" y="0"/>
                    </a:lnTo>
                    <a:close/>
                  </a:path>
                </a:pathLst>
              </a:custGeom>
              <a:solidFill>
                <a:srgbClr val="FFD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6"/>
              <p:cNvSpPr/>
              <p:nvPr/>
            </p:nvSpPr>
            <p:spPr>
              <a:xfrm>
                <a:off x="3119075" y="1012000"/>
                <a:ext cx="1675" cy="25"/>
              </a:xfrm>
              <a:custGeom>
                <a:rect b="b" l="l" r="r" t="t"/>
                <a:pathLst>
                  <a:path extrusionOk="0" h="1" w="67">
                    <a:moveTo>
                      <a:pt x="0" y="0"/>
                    </a:moveTo>
                    <a:lnTo>
                      <a:pt x="67" y="0"/>
                    </a:lnTo>
                    <a:close/>
                  </a:path>
                </a:pathLst>
              </a:custGeom>
              <a:solidFill>
                <a:srgbClr val="FFDD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6"/>
              <p:cNvSpPr/>
              <p:nvPr/>
            </p:nvSpPr>
            <p:spPr>
              <a:xfrm>
                <a:off x="2913075" y="1002000"/>
                <a:ext cx="157700" cy="71075"/>
              </a:xfrm>
              <a:custGeom>
                <a:rect b="b" l="l" r="r" t="t"/>
                <a:pathLst>
                  <a:path extrusionOk="0" h="2843" w="6308">
                    <a:moveTo>
                      <a:pt x="2936" y="0"/>
                    </a:moveTo>
                    <a:lnTo>
                      <a:pt x="635" y="767"/>
                    </a:lnTo>
                    <a:cubicBezTo>
                      <a:pt x="401" y="834"/>
                      <a:pt x="234" y="1068"/>
                      <a:pt x="234" y="1301"/>
                    </a:cubicBezTo>
                    <a:lnTo>
                      <a:pt x="1" y="2669"/>
                    </a:lnTo>
                    <a:lnTo>
                      <a:pt x="1769" y="2002"/>
                    </a:lnTo>
                    <a:lnTo>
                      <a:pt x="2936" y="1668"/>
                    </a:lnTo>
                    <a:lnTo>
                      <a:pt x="5105" y="2769"/>
                    </a:lnTo>
                    <a:cubicBezTo>
                      <a:pt x="5212" y="2819"/>
                      <a:pt x="5323" y="2842"/>
                      <a:pt x="5431" y="2842"/>
                    </a:cubicBezTo>
                    <a:cubicBezTo>
                      <a:pt x="5895" y="2842"/>
                      <a:pt x="6307" y="2422"/>
                      <a:pt x="6172" y="1935"/>
                    </a:cubicBezTo>
                    <a:cubicBezTo>
                      <a:pt x="6139" y="1902"/>
                      <a:pt x="6105" y="1835"/>
                      <a:pt x="6105" y="1768"/>
                    </a:cubicBezTo>
                    <a:lnTo>
                      <a:pt x="2936" y="0"/>
                    </a:ln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6"/>
              <p:cNvSpPr/>
              <p:nvPr/>
            </p:nvSpPr>
            <p:spPr>
              <a:xfrm>
                <a:off x="2907375" y="1044525"/>
                <a:ext cx="154150" cy="71475"/>
              </a:xfrm>
              <a:custGeom>
                <a:rect b="b" l="l" r="r" t="t"/>
                <a:pathLst>
                  <a:path extrusionOk="0" h="2859" w="6166">
                    <a:moveTo>
                      <a:pt x="2831" y="0"/>
                    </a:moveTo>
                    <a:lnTo>
                      <a:pt x="462" y="801"/>
                    </a:lnTo>
                    <a:cubicBezTo>
                      <a:pt x="229" y="901"/>
                      <a:pt x="129" y="1068"/>
                      <a:pt x="62" y="1268"/>
                    </a:cubicBezTo>
                    <a:lnTo>
                      <a:pt x="29" y="1668"/>
                    </a:lnTo>
                    <a:cubicBezTo>
                      <a:pt x="0" y="2007"/>
                      <a:pt x="236" y="2299"/>
                      <a:pt x="531" y="2299"/>
                    </a:cubicBezTo>
                    <a:cubicBezTo>
                      <a:pt x="584" y="2299"/>
                      <a:pt x="640" y="2289"/>
                      <a:pt x="696" y="2269"/>
                    </a:cubicBezTo>
                    <a:lnTo>
                      <a:pt x="1630" y="2035"/>
                    </a:lnTo>
                    <a:lnTo>
                      <a:pt x="2797" y="1702"/>
                    </a:lnTo>
                    <a:lnTo>
                      <a:pt x="4966" y="2769"/>
                    </a:lnTo>
                    <a:cubicBezTo>
                      <a:pt x="5082" y="2831"/>
                      <a:pt x="5202" y="2859"/>
                      <a:pt x="5319" y="2859"/>
                    </a:cubicBezTo>
                    <a:cubicBezTo>
                      <a:pt x="5771" y="2859"/>
                      <a:pt x="6166" y="2439"/>
                      <a:pt x="6033" y="1935"/>
                    </a:cubicBezTo>
                    <a:cubicBezTo>
                      <a:pt x="6033" y="1902"/>
                      <a:pt x="6000" y="1868"/>
                      <a:pt x="6000" y="1768"/>
                    </a:cubicBezTo>
                    <a:lnTo>
                      <a:pt x="2831" y="0"/>
                    </a:ln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6"/>
              <p:cNvSpPr/>
              <p:nvPr/>
            </p:nvSpPr>
            <p:spPr>
              <a:xfrm>
                <a:off x="2903175" y="1087900"/>
                <a:ext cx="136775" cy="63275"/>
              </a:xfrm>
              <a:custGeom>
                <a:rect b="b" l="l" r="r" t="t"/>
                <a:pathLst>
                  <a:path extrusionOk="0" h="2531" w="5471">
                    <a:moveTo>
                      <a:pt x="2498" y="0"/>
                    </a:moveTo>
                    <a:lnTo>
                      <a:pt x="831" y="200"/>
                    </a:lnTo>
                    <a:cubicBezTo>
                      <a:pt x="497" y="234"/>
                      <a:pt x="197" y="500"/>
                      <a:pt x="130" y="867"/>
                    </a:cubicBezTo>
                    <a:lnTo>
                      <a:pt x="30" y="1234"/>
                    </a:lnTo>
                    <a:cubicBezTo>
                      <a:pt x="0" y="1649"/>
                      <a:pt x="286" y="1985"/>
                      <a:pt x="678" y="1985"/>
                    </a:cubicBezTo>
                    <a:cubicBezTo>
                      <a:pt x="727" y="1985"/>
                      <a:pt x="778" y="1979"/>
                      <a:pt x="831" y="1968"/>
                    </a:cubicBezTo>
                    <a:lnTo>
                      <a:pt x="1398" y="1801"/>
                    </a:lnTo>
                    <a:lnTo>
                      <a:pt x="2465" y="1501"/>
                    </a:lnTo>
                    <a:lnTo>
                      <a:pt x="4366" y="2468"/>
                    </a:lnTo>
                    <a:cubicBezTo>
                      <a:pt x="4457" y="2511"/>
                      <a:pt x="4552" y="2530"/>
                      <a:pt x="4647" y="2530"/>
                    </a:cubicBezTo>
                    <a:cubicBezTo>
                      <a:pt x="5071" y="2530"/>
                      <a:pt x="5470" y="2138"/>
                      <a:pt x="5334" y="1701"/>
                    </a:cubicBezTo>
                    <a:cubicBezTo>
                      <a:pt x="5400" y="1668"/>
                      <a:pt x="5367" y="1635"/>
                      <a:pt x="5334" y="1568"/>
                    </a:cubicBezTo>
                    <a:lnTo>
                      <a:pt x="2498" y="0"/>
                    </a:ln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6"/>
              <p:cNvSpPr/>
              <p:nvPr/>
            </p:nvSpPr>
            <p:spPr>
              <a:xfrm>
                <a:off x="2933925" y="941600"/>
                <a:ext cx="115950" cy="80425"/>
              </a:xfrm>
              <a:custGeom>
                <a:rect b="b" l="l" r="r" t="t"/>
                <a:pathLst>
                  <a:path extrusionOk="0" h="3217" w="4638">
                    <a:moveTo>
                      <a:pt x="1331" y="1"/>
                    </a:moveTo>
                    <a:cubicBezTo>
                      <a:pt x="1297" y="1"/>
                      <a:pt x="1264" y="5"/>
                      <a:pt x="1235" y="14"/>
                    </a:cubicBezTo>
                    <a:lnTo>
                      <a:pt x="768" y="81"/>
                    </a:lnTo>
                    <a:cubicBezTo>
                      <a:pt x="301" y="181"/>
                      <a:pt x="1" y="648"/>
                      <a:pt x="101" y="1082"/>
                    </a:cubicBezTo>
                    <a:lnTo>
                      <a:pt x="501" y="3217"/>
                    </a:lnTo>
                    <a:lnTo>
                      <a:pt x="1902" y="2883"/>
                    </a:lnTo>
                    <a:lnTo>
                      <a:pt x="1635" y="1682"/>
                    </a:lnTo>
                    <a:lnTo>
                      <a:pt x="1635" y="1682"/>
                    </a:lnTo>
                    <a:cubicBezTo>
                      <a:pt x="1635" y="1682"/>
                      <a:pt x="2574" y="2037"/>
                      <a:pt x="3362" y="2037"/>
                    </a:cubicBezTo>
                    <a:cubicBezTo>
                      <a:pt x="3571" y="2037"/>
                      <a:pt x="3769" y="2012"/>
                      <a:pt x="3937" y="1949"/>
                    </a:cubicBezTo>
                    <a:cubicBezTo>
                      <a:pt x="4137" y="1882"/>
                      <a:pt x="4271" y="1816"/>
                      <a:pt x="4404" y="1716"/>
                    </a:cubicBezTo>
                    <a:cubicBezTo>
                      <a:pt x="4637" y="1549"/>
                      <a:pt x="4571" y="1115"/>
                      <a:pt x="4271" y="1015"/>
                    </a:cubicBezTo>
                    <a:lnTo>
                      <a:pt x="1602" y="48"/>
                    </a:lnTo>
                    <a:cubicBezTo>
                      <a:pt x="1508" y="24"/>
                      <a:pt x="1413" y="1"/>
                      <a:pt x="1331" y="1"/>
                    </a:cubicBez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6"/>
            <p:cNvGrpSpPr/>
            <p:nvPr/>
          </p:nvGrpSpPr>
          <p:grpSpPr>
            <a:xfrm rot="1420904">
              <a:off x="7034492" y="1218602"/>
              <a:ext cx="303733" cy="856684"/>
              <a:chOff x="3192450" y="1172125"/>
              <a:chExt cx="1154175" cy="3256500"/>
            </a:xfrm>
          </p:grpSpPr>
          <p:sp>
            <p:nvSpPr>
              <p:cNvPr id="8205" name="Google Shape;8205;p76"/>
              <p:cNvSpPr/>
              <p:nvPr/>
            </p:nvSpPr>
            <p:spPr>
              <a:xfrm>
                <a:off x="3192450" y="1991700"/>
                <a:ext cx="1154175" cy="2053325"/>
              </a:xfrm>
              <a:custGeom>
                <a:rect b="b" l="l" r="r" t="t"/>
                <a:pathLst>
                  <a:path extrusionOk="0" h="82133" w="46167">
                    <a:moveTo>
                      <a:pt x="44753" y="0"/>
                    </a:moveTo>
                    <a:cubicBezTo>
                      <a:pt x="44210" y="0"/>
                      <a:pt x="43651" y="201"/>
                      <a:pt x="43252" y="587"/>
                    </a:cubicBezTo>
                    <a:lnTo>
                      <a:pt x="43252" y="587"/>
                    </a:lnTo>
                    <a:cubicBezTo>
                      <a:pt x="43315" y="498"/>
                      <a:pt x="43226" y="268"/>
                      <a:pt x="43165" y="207"/>
                    </a:cubicBezTo>
                    <a:cubicBezTo>
                      <a:pt x="43110" y="152"/>
                      <a:pt x="43034" y="128"/>
                      <a:pt x="42961" y="128"/>
                    </a:cubicBezTo>
                    <a:cubicBezTo>
                      <a:pt x="42901" y="128"/>
                      <a:pt x="42843" y="144"/>
                      <a:pt x="42798" y="174"/>
                    </a:cubicBezTo>
                    <a:cubicBezTo>
                      <a:pt x="42664" y="207"/>
                      <a:pt x="42531" y="274"/>
                      <a:pt x="42464" y="374"/>
                    </a:cubicBezTo>
                    <a:cubicBezTo>
                      <a:pt x="41697" y="1008"/>
                      <a:pt x="41030" y="1708"/>
                      <a:pt x="40363" y="2409"/>
                    </a:cubicBezTo>
                    <a:cubicBezTo>
                      <a:pt x="40296" y="2242"/>
                      <a:pt x="40329" y="2009"/>
                      <a:pt x="40396" y="1775"/>
                    </a:cubicBezTo>
                    <a:cubicBezTo>
                      <a:pt x="40496" y="1575"/>
                      <a:pt x="40563" y="1408"/>
                      <a:pt x="40663" y="1208"/>
                    </a:cubicBezTo>
                    <a:cubicBezTo>
                      <a:pt x="40730" y="1008"/>
                      <a:pt x="40796" y="774"/>
                      <a:pt x="40696" y="574"/>
                    </a:cubicBezTo>
                    <a:cubicBezTo>
                      <a:pt x="40645" y="421"/>
                      <a:pt x="40496" y="307"/>
                      <a:pt x="40339" y="307"/>
                    </a:cubicBezTo>
                    <a:cubicBezTo>
                      <a:pt x="40291" y="307"/>
                      <a:pt x="40243" y="317"/>
                      <a:pt x="40196" y="341"/>
                    </a:cubicBezTo>
                    <a:cubicBezTo>
                      <a:pt x="40029" y="1375"/>
                      <a:pt x="39395" y="2175"/>
                      <a:pt x="38862" y="3043"/>
                    </a:cubicBezTo>
                    <a:cubicBezTo>
                      <a:pt x="38828" y="3076"/>
                      <a:pt x="38828" y="3109"/>
                      <a:pt x="38795" y="3176"/>
                    </a:cubicBezTo>
                    <a:cubicBezTo>
                      <a:pt x="38461" y="3710"/>
                      <a:pt x="38161" y="4244"/>
                      <a:pt x="37994" y="4877"/>
                    </a:cubicBezTo>
                    <a:cubicBezTo>
                      <a:pt x="37828" y="5411"/>
                      <a:pt x="38028" y="6045"/>
                      <a:pt x="37828" y="6445"/>
                    </a:cubicBezTo>
                    <a:cubicBezTo>
                      <a:pt x="37494" y="7079"/>
                      <a:pt x="36994" y="7679"/>
                      <a:pt x="36560" y="8246"/>
                    </a:cubicBezTo>
                    <a:cubicBezTo>
                      <a:pt x="36193" y="8847"/>
                      <a:pt x="35793" y="9447"/>
                      <a:pt x="35359" y="10048"/>
                    </a:cubicBezTo>
                    <a:cubicBezTo>
                      <a:pt x="33691" y="12416"/>
                      <a:pt x="32057" y="14851"/>
                      <a:pt x="30456" y="17220"/>
                    </a:cubicBezTo>
                    <a:cubicBezTo>
                      <a:pt x="29121" y="19088"/>
                      <a:pt x="27954" y="20855"/>
                      <a:pt x="26586" y="22723"/>
                    </a:cubicBezTo>
                    <a:cubicBezTo>
                      <a:pt x="26219" y="23190"/>
                      <a:pt x="25852" y="23624"/>
                      <a:pt x="25385" y="23958"/>
                    </a:cubicBezTo>
                    <a:cubicBezTo>
                      <a:pt x="25285" y="24058"/>
                      <a:pt x="25018" y="24124"/>
                      <a:pt x="24718" y="24225"/>
                    </a:cubicBezTo>
                    <a:lnTo>
                      <a:pt x="24718" y="21756"/>
                    </a:lnTo>
                    <a:cubicBezTo>
                      <a:pt x="24918" y="21589"/>
                      <a:pt x="25018" y="21423"/>
                      <a:pt x="25152" y="21222"/>
                    </a:cubicBezTo>
                    <a:cubicBezTo>
                      <a:pt x="25686" y="20355"/>
                      <a:pt x="25852" y="19288"/>
                      <a:pt x="25986" y="18287"/>
                    </a:cubicBezTo>
                    <a:cubicBezTo>
                      <a:pt x="26119" y="17586"/>
                      <a:pt x="26186" y="16853"/>
                      <a:pt x="26153" y="16119"/>
                    </a:cubicBezTo>
                    <a:cubicBezTo>
                      <a:pt x="26119" y="15385"/>
                      <a:pt x="25919" y="14684"/>
                      <a:pt x="25452" y="14084"/>
                    </a:cubicBezTo>
                    <a:cubicBezTo>
                      <a:pt x="25018" y="13517"/>
                      <a:pt x="23717" y="12950"/>
                      <a:pt x="23017" y="12950"/>
                    </a:cubicBezTo>
                    <a:cubicBezTo>
                      <a:pt x="22283" y="12950"/>
                      <a:pt x="20982" y="13550"/>
                      <a:pt x="20515" y="14084"/>
                    </a:cubicBezTo>
                    <a:cubicBezTo>
                      <a:pt x="20082" y="14684"/>
                      <a:pt x="19848" y="15418"/>
                      <a:pt x="19815" y="16119"/>
                    </a:cubicBezTo>
                    <a:cubicBezTo>
                      <a:pt x="19781" y="16853"/>
                      <a:pt x="19915" y="17586"/>
                      <a:pt x="19981" y="18287"/>
                    </a:cubicBezTo>
                    <a:cubicBezTo>
                      <a:pt x="20148" y="19288"/>
                      <a:pt x="20282" y="20355"/>
                      <a:pt x="20815" y="21222"/>
                    </a:cubicBezTo>
                    <a:cubicBezTo>
                      <a:pt x="20949" y="21423"/>
                      <a:pt x="21082" y="21589"/>
                      <a:pt x="21249" y="21756"/>
                    </a:cubicBezTo>
                    <a:lnTo>
                      <a:pt x="21249" y="24225"/>
                    </a:lnTo>
                    <a:cubicBezTo>
                      <a:pt x="20949" y="24124"/>
                      <a:pt x="20682" y="24058"/>
                      <a:pt x="20582" y="23958"/>
                    </a:cubicBezTo>
                    <a:cubicBezTo>
                      <a:pt x="20115" y="23624"/>
                      <a:pt x="19748" y="23190"/>
                      <a:pt x="19414" y="22723"/>
                    </a:cubicBezTo>
                    <a:cubicBezTo>
                      <a:pt x="17980" y="20889"/>
                      <a:pt x="16846" y="19121"/>
                      <a:pt x="15512" y="17220"/>
                    </a:cubicBezTo>
                    <a:cubicBezTo>
                      <a:pt x="13844" y="14851"/>
                      <a:pt x="12209" y="12416"/>
                      <a:pt x="10608" y="10048"/>
                    </a:cubicBezTo>
                    <a:cubicBezTo>
                      <a:pt x="10208" y="9447"/>
                      <a:pt x="9808" y="8847"/>
                      <a:pt x="9374" y="8246"/>
                    </a:cubicBezTo>
                    <a:cubicBezTo>
                      <a:pt x="9007" y="7679"/>
                      <a:pt x="8473" y="7079"/>
                      <a:pt x="8173" y="6445"/>
                    </a:cubicBezTo>
                    <a:cubicBezTo>
                      <a:pt x="7973" y="6012"/>
                      <a:pt x="8140" y="5378"/>
                      <a:pt x="8006" y="4877"/>
                    </a:cubicBezTo>
                    <a:cubicBezTo>
                      <a:pt x="7839" y="4277"/>
                      <a:pt x="7539" y="3710"/>
                      <a:pt x="7206" y="3176"/>
                    </a:cubicBezTo>
                    <a:cubicBezTo>
                      <a:pt x="7172" y="3109"/>
                      <a:pt x="7172" y="3076"/>
                      <a:pt x="7139" y="3043"/>
                    </a:cubicBezTo>
                    <a:cubicBezTo>
                      <a:pt x="6639" y="2175"/>
                      <a:pt x="6005" y="1342"/>
                      <a:pt x="5805" y="341"/>
                    </a:cubicBezTo>
                    <a:cubicBezTo>
                      <a:pt x="5766" y="317"/>
                      <a:pt x="5721" y="307"/>
                      <a:pt x="5675" y="307"/>
                    </a:cubicBezTo>
                    <a:cubicBezTo>
                      <a:pt x="5524" y="307"/>
                      <a:pt x="5355" y="421"/>
                      <a:pt x="5304" y="574"/>
                    </a:cubicBezTo>
                    <a:cubicBezTo>
                      <a:pt x="5171" y="774"/>
                      <a:pt x="5238" y="1008"/>
                      <a:pt x="5304" y="1208"/>
                    </a:cubicBezTo>
                    <a:cubicBezTo>
                      <a:pt x="5371" y="1408"/>
                      <a:pt x="5471" y="1575"/>
                      <a:pt x="5538" y="1775"/>
                    </a:cubicBezTo>
                    <a:cubicBezTo>
                      <a:pt x="5638" y="2009"/>
                      <a:pt x="5738" y="2242"/>
                      <a:pt x="5605" y="2409"/>
                    </a:cubicBezTo>
                    <a:cubicBezTo>
                      <a:pt x="4937" y="1708"/>
                      <a:pt x="4270" y="1008"/>
                      <a:pt x="3503" y="374"/>
                    </a:cubicBezTo>
                    <a:cubicBezTo>
                      <a:pt x="3436" y="274"/>
                      <a:pt x="3303" y="207"/>
                      <a:pt x="3169" y="174"/>
                    </a:cubicBezTo>
                    <a:cubicBezTo>
                      <a:pt x="3109" y="144"/>
                      <a:pt x="3043" y="128"/>
                      <a:pt x="2981" y="128"/>
                    </a:cubicBezTo>
                    <a:cubicBezTo>
                      <a:pt x="2906" y="128"/>
                      <a:pt x="2839" y="152"/>
                      <a:pt x="2803" y="207"/>
                    </a:cubicBezTo>
                    <a:cubicBezTo>
                      <a:pt x="2669" y="274"/>
                      <a:pt x="2636" y="541"/>
                      <a:pt x="2702" y="608"/>
                    </a:cubicBezTo>
                    <a:cubicBezTo>
                      <a:pt x="2290" y="250"/>
                      <a:pt x="1719" y="6"/>
                      <a:pt x="1157" y="6"/>
                    </a:cubicBezTo>
                    <a:cubicBezTo>
                      <a:pt x="1038" y="6"/>
                      <a:pt x="918" y="17"/>
                      <a:pt x="801" y="41"/>
                    </a:cubicBezTo>
                    <a:cubicBezTo>
                      <a:pt x="534" y="274"/>
                      <a:pt x="501" y="875"/>
                      <a:pt x="801" y="1108"/>
                    </a:cubicBezTo>
                    <a:cubicBezTo>
                      <a:pt x="634" y="1008"/>
                      <a:pt x="468" y="908"/>
                      <a:pt x="267" y="908"/>
                    </a:cubicBezTo>
                    <a:cubicBezTo>
                      <a:pt x="34" y="908"/>
                      <a:pt x="1" y="1175"/>
                      <a:pt x="34" y="1375"/>
                    </a:cubicBezTo>
                    <a:cubicBezTo>
                      <a:pt x="1001" y="2009"/>
                      <a:pt x="2102" y="2576"/>
                      <a:pt x="2836" y="3410"/>
                    </a:cubicBezTo>
                    <a:cubicBezTo>
                      <a:pt x="3837" y="4510"/>
                      <a:pt x="5304" y="5545"/>
                      <a:pt x="5871" y="6912"/>
                    </a:cubicBezTo>
                    <a:cubicBezTo>
                      <a:pt x="7306" y="10381"/>
                      <a:pt x="9374" y="13617"/>
                      <a:pt x="11942" y="16386"/>
                    </a:cubicBezTo>
                    <a:cubicBezTo>
                      <a:pt x="13477" y="18087"/>
                      <a:pt x="14311" y="20255"/>
                      <a:pt x="15011" y="22523"/>
                    </a:cubicBezTo>
                    <a:cubicBezTo>
                      <a:pt x="15645" y="24458"/>
                      <a:pt x="16145" y="26560"/>
                      <a:pt x="16979" y="28428"/>
                    </a:cubicBezTo>
                    <a:cubicBezTo>
                      <a:pt x="17847" y="30429"/>
                      <a:pt x="17613" y="32697"/>
                      <a:pt x="18047" y="34765"/>
                    </a:cubicBezTo>
                    <a:cubicBezTo>
                      <a:pt x="18314" y="35933"/>
                      <a:pt x="18681" y="36934"/>
                      <a:pt x="18681" y="38135"/>
                    </a:cubicBezTo>
                    <a:cubicBezTo>
                      <a:pt x="18647" y="39369"/>
                      <a:pt x="18480" y="40570"/>
                      <a:pt x="18280" y="41737"/>
                    </a:cubicBezTo>
                    <a:cubicBezTo>
                      <a:pt x="17813" y="44105"/>
                      <a:pt x="17213" y="46541"/>
                      <a:pt x="16979" y="48942"/>
                    </a:cubicBezTo>
                    <a:cubicBezTo>
                      <a:pt x="16679" y="51344"/>
                      <a:pt x="16712" y="53846"/>
                      <a:pt x="17513" y="56214"/>
                    </a:cubicBezTo>
                    <a:cubicBezTo>
                      <a:pt x="20315" y="64487"/>
                      <a:pt x="18981" y="73560"/>
                      <a:pt x="20715" y="82133"/>
                    </a:cubicBezTo>
                    <a:lnTo>
                      <a:pt x="25452" y="82133"/>
                    </a:lnTo>
                    <a:cubicBezTo>
                      <a:pt x="27187" y="73560"/>
                      <a:pt x="25852" y="64487"/>
                      <a:pt x="28654" y="56214"/>
                    </a:cubicBezTo>
                    <a:cubicBezTo>
                      <a:pt x="29388" y="53879"/>
                      <a:pt x="29488" y="51377"/>
                      <a:pt x="29188" y="48942"/>
                    </a:cubicBezTo>
                    <a:cubicBezTo>
                      <a:pt x="28888" y="46541"/>
                      <a:pt x="28354" y="44139"/>
                      <a:pt x="27887" y="41737"/>
                    </a:cubicBezTo>
                    <a:cubicBezTo>
                      <a:pt x="27654" y="40570"/>
                      <a:pt x="27487" y="39335"/>
                      <a:pt x="27487" y="38135"/>
                    </a:cubicBezTo>
                    <a:cubicBezTo>
                      <a:pt x="27487" y="36934"/>
                      <a:pt x="27854" y="35933"/>
                      <a:pt x="28121" y="34765"/>
                    </a:cubicBezTo>
                    <a:cubicBezTo>
                      <a:pt x="28554" y="32697"/>
                      <a:pt x="28321" y="30429"/>
                      <a:pt x="29188" y="28428"/>
                    </a:cubicBezTo>
                    <a:cubicBezTo>
                      <a:pt x="30956" y="24425"/>
                      <a:pt x="31290" y="19588"/>
                      <a:pt x="34258" y="16386"/>
                    </a:cubicBezTo>
                    <a:cubicBezTo>
                      <a:pt x="36827" y="13617"/>
                      <a:pt x="38862" y="10415"/>
                      <a:pt x="40296" y="6912"/>
                    </a:cubicBezTo>
                    <a:cubicBezTo>
                      <a:pt x="40863" y="5545"/>
                      <a:pt x="42331" y="4510"/>
                      <a:pt x="43331" y="3410"/>
                    </a:cubicBezTo>
                    <a:cubicBezTo>
                      <a:pt x="44132" y="2576"/>
                      <a:pt x="45199" y="2009"/>
                      <a:pt x="46133" y="1375"/>
                    </a:cubicBezTo>
                    <a:cubicBezTo>
                      <a:pt x="46167" y="1208"/>
                      <a:pt x="46133" y="941"/>
                      <a:pt x="45700" y="908"/>
                    </a:cubicBezTo>
                    <a:cubicBezTo>
                      <a:pt x="45500" y="908"/>
                      <a:pt x="45333" y="1008"/>
                      <a:pt x="45166" y="1108"/>
                    </a:cubicBezTo>
                    <a:cubicBezTo>
                      <a:pt x="45400" y="875"/>
                      <a:pt x="45400" y="341"/>
                      <a:pt x="45166" y="41"/>
                    </a:cubicBezTo>
                    <a:cubicBezTo>
                      <a:pt x="45031" y="14"/>
                      <a:pt x="44892" y="0"/>
                      <a:pt x="447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6"/>
              <p:cNvSpPr/>
              <p:nvPr/>
            </p:nvSpPr>
            <p:spPr>
              <a:xfrm>
                <a:off x="3569375" y="2555600"/>
                <a:ext cx="229375" cy="1490275"/>
              </a:xfrm>
              <a:custGeom>
                <a:rect b="b" l="l" r="r" t="t"/>
                <a:pathLst>
                  <a:path extrusionOk="0" h="59611" w="9175">
                    <a:moveTo>
                      <a:pt x="1" y="1"/>
                    </a:moveTo>
                    <a:lnTo>
                      <a:pt x="1" y="1"/>
                    </a:lnTo>
                    <a:cubicBezTo>
                      <a:pt x="601" y="1969"/>
                      <a:pt x="1102" y="4037"/>
                      <a:pt x="1936" y="5905"/>
                    </a:cubicBezTo>
                    <a:cubicBezTo>
                      <a:pt x="2836" y="7906"/>
                      <a:pt x="2569" y="10175"/>
                      <a:pt x="3036" y="12243"/>
                    </a:cubicBezTo>
                    <a:cubicBezTo>
                      <a:pt x="3270" y="13410"/>
                      <a:pt x="3670" y="14411"/>
                      <a:pt x="3670" y="15645"/>
                    </a:cubicBezTo>
                    <a:cubicBezTo>
                      <a:pt x="3604" y="16846"/>
                      <a:pt x="3437" y="18047"/>
                      <a:pt x="3237" y="19214"/>
                    </a:cubicBezTo>
                    <a:cubicBezTo>
                      <a:pt x="2770" y="21583"/>
                      <a:pt x="2203" y="24018"/>
                      <a:pt x="1936" y="26420"/>
                    </a:cubicBezTo>
                    <a:cubicBezTo>
                      <a:pt x="1669" y="28855"/>
                      <a:pt x="1702" y="31356"/>
                      <a:pt x="2503" y="33691"/>
                    </a:cubicBezTo>
                    <a:cubicBezTo>
                      <a:pt x="5271" y="41997"/>
                      <a:pt x="3937" y="51037"/>
                      <a:pt x="5705" y="59610"/>
                    </a:cubicBezTo>
                    <a:lnTo>
                      <a:pt x="6772" y="59610"/>
                    </a:lnTo>
                    <a:cubicBezTo>
                      <a:pt x="6606" y="52605"/>
                      <a:pt x="9174" y="44733"/>
                      <a:pt x="5905" y="38595"/>
                    </a:cubicBezTo>
                    <a:cubicBezTo>
                      <a:pt x="3237" y="33658"/>
                      <a:pt x="2569" y="27587"/>
                      <a:pt x="4104" y="22183"/>
                    </a:cubicBezTo>
                    <a:cubicBezTo>
                      <a:pt x="4671" y="20082"/>
                      <a:pt x="5572" y="18047"/>
                      <a:pt x="5405" y="15912"/>
                    </a:cubicBezTo>
                    <a:cubicBezTo>
                      <a:pt x="5338" y="14511"/>
                      <a:pt x="4771" y="13177"/>
                      <a:pt x="4571" y="11809"/>
                    </a:cubicBezTo>
                    <a:cubicBezTo>
                      <a:pt x="4371" y="10408"/>
                      <a:pt x="4538" y="9040"/>
                      <a:pt x="4337" y="7673"/>
                    </a:cubicBezTo>
                    <a:cubicBezTo>
                      <a:pt x="3870" y="4704"/>
                      <a:pt x="1936" y="2236"/>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6"/>
              <p:cNvSpPr/>
              <p:nvPr/>
            </p:nvSpPr>
            <p:spPr>
              <a:xfrm>
                <a:off x="3496000" y="4045850"/>
                <a:ext cx="549575" cy="246850"/>
              </a:xfrm>
              <a:custGeom>
                <a:rect b="b" l="l" r="r" t="t"/>
                <a:pathLst>
                  <a:path extrusionOk="0" h="9874" w="21983">
                    <a:moveTo>
                      <a:pt x="1" y="0"/>
                    </a:moveTo>
                    <a:lnTo>
                      <a:pt x="1" y="9874"/>
                    </a:lnTo>
                    <a:lnTo>
                      <a:pt x="21983" y="9874"/>
                    </a:lnTo>
                    <a:lnTo>
                      <a:pt x="219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6"/>
              <p:cNvSpPr/>
              <p:nvPr/>
            </p:nvSpPr>
            <p:spPr>
              <a:xfrm>
                <a:off x="3400100" y="4293525"/>
                <a:ext cx="740550" cy="135100"/>
              </a:xfrm>
              <a:custGeom>
                <a:rect b="b" l="l" r="r" t="t"/>
                <a:pathLst>
                  <a:path extrusionOk="0" h="5404" w="29622">
                    <a:moveTo>
                      <a:pt x="3837" y="0"/>
                    </a:moveTo>
                    <a:cubicBezTo>
                      <a:pt x="0" y="0"/>
                      <a:pt x="367" y="5404"/>
                      <a:pt x="367" y="5404"/>
                    </a:cubicBezTo>
                    <a:lnTo>
                      <a:pt x="29321" y="5404"/>
                    </a:lnTo>
                    <a:cubicBezTo>
                      <a:pt x="29288" y="5404"/>
                      <a:pt x="29622" y="0"/>
                      <a:pt x="25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6"/>
              <p:cNvSpPr/>
              <p:nvPr/>
            </p:nvSpPr>
            <p:spPr>
              <a:xfrm>
                <a:off x="3225800" y="1172125"/>
                <a:ext cx="1088300" cy="1088300"/>
              </a:xfrm>
              <a:custGeom>
                <a:rect b="b" l="l" r="r" t="t"/>
                <a:pathLst>
                  <a:path extrusionOk="0" h="43532" w="43532">
                    <a:moveTo>
                      <a:pt x="21783" y="2769"/>
                    </a:moveTo>
                    <a:cubicBezTo>
                      <a:pt x="25019" y="2769"/>
                      <a:pt x="27654" y="5371"/>
                      <a:pt x="27654" y="8640"/>
                    </a:cubicBezTo>
                    <a:cubicBezTo>
                      <a:pt x="27654" y="11875"/>
                      <a:pt x="25019" y="14510"/>
                      <a:pt x="21783" y="14510"/>
                    </a:cubicBezTo>
                    <a:cubicBezTo>
                      <a:pt x="18514" y="14510"/>
                      <a:pt x="15912" y="11875"/>
                      <a:pt x="15912" y="8640"/>
                    </a:cubicBezTo>
                    <a:cubicBezTo>
                      <a:pt x="15912" y="5371"/>
                      <a:pt x="18514" y="2769"/>
                      <a:pt x="21783" y="2769"/>
                    </a:cubicBezTo>
                    <a:close/>
                    <a:moveTo>
                      <a:pt x="10634" y="8869"/>
                    </a:moveTo>
                    <a:cubicBezTo>
                      <a:pt x="11710" y="8869"/>
                      <a:pt x="12800" y="9161"/>
                      <a:pt x="13777" y="9774"/>
                    </a:cubicBezTo>
                    <a:cubicBezTo>
                      <a:pt x="16513" y="11508"/>
                      <a:pt x="17347" y="15144"/>
                      <a:pt x="15645" y="17880"/>
                    </a:cubicBezTo>
                    <a:cubicBezTo>
                      <a:pt x="14518" y="19679"/>
                      <a:pt x="12587" y="20661"/>
                      <a:pt x="10614" y="20661"/>
                    </a:cubicBezTo>
                    <a:cubicBezTo>
                      <a:pt x="9551" y="20661"/>
                      <a:pt x="8475" y="20376"/>
                      <a:pt x="7506" y="19781"/>
                    </a:cubicBezTo>
                    <a:cubicBezTo>
                      <a:pt x="4738" y="18046"/>
                      <a:pt x="3904" y="14444"/>
                      <a:pt x="5638" y="11642"/>
                    </a:cubicBezTo>
                    <a:cubicBezTo>
                      <a:pt x="6739" y="9851"/>
                      <a:pt x="8663" y="8869"/>
                      <a:pt x="10634" y="8869"/>
                    </a:cubicBezTo>
                    <a:close/>
                    <a:moveTo>
                      <a:pt x="33431" y="10102"/>
                    </a:moveTo>
                    <a:cubicBezTo>
                      <a:pt x="35610" y="10102"/>
                      <a:pt x="37696" y="11306"/>
                      <a:pt x="38695" y="13376"/>
                    </a:cubicBezTo>
                    <a:cubicBezTo>
                      <a:pt x="40163" y="16312"/>
                      <a:pt x="38962" y="19848"/>
                      <a:pt x="36027" y="21315"/>
                    </a:cubicBezTo>
                    <a:cubicBezTo>
                      <a:pt x="35197" y="21716"/>
                      <a:pt x="34315" y="21907"/>
                      <a:pt x="33445" y="21907"/>
                    </a:cubicBezTo>
                    <a:cubicBezTo>
                      <a:pt x="31274" y="21907"/>
                      <a:pt x="29178" y="20719"/>
                      <a:pt x="28154" y="18647"/>
                    </a:cubicBezTo>
                    <a:cubicBezTo>
                      <a:pt x="26720" y="15678"/>
                      <a:pt x="27921" y="12175"/>
                      <a:pt x="30823" y="10708"/>
                    </a:cubicBezTo>
                    <a:cubicBezTo>
                      <a:pt x="31664" y="10296"/>
                      <a:pt x="32555" y="10102"/>
                      <a:pt x="33431" y="10102"/>
                    </a:cubicBezTo>
                    <a:close/>
                    <a:moveTo>
                      <a:pt x="21783" y="17813"/>
                    </a:moveTo>
                    <a:cubicBezTo>
                      <a:pt x="23418" y="17813"/>
                      <a:pt x="24685" y="19147"/>
                      <a:pt x="24685" y="20715"/>
                    </a:cubicBezTo>
                    <a:cubicBezTo>
                      <a:pt x="24685" y="22349"/>
                      <a:pt x="23418" y="23650"/>
                      <a:pt x="21783" y="23650"/>
                    </a:cubicBezTo>
                    <a:cubicBezTo>
                      <a:pt x="20149" y="23650"/>
                      <a:pt x="18848" y="22349"/>
                      <a:pt x="18848" y="20715"/>
                    </a:cubicBezTo>
                    <a:cubicBezTo>
                      <a:pt x="18848" y="19114"/>
                      <a:pt x="20149" y="17813"/>
                      <a:pt x="21783" y="17813"/>
                    </a:cubicBezTo>
                    <a:close/>
                    <a:moveTo>
                      <a:pt x="10169" y="21975"/>
                    </a:moveTo>
                    <a:cubicBezTo>
                      <a:pt x="12321" y="21975"/>
                      <a:pt x="14379" y="23142"/>
                      <a:pt x="15412" y="25185"/>
                    </a:cubicBezTo>
                    <a:cubicBezTo>
                      <a:pt x="16913" y="28120"/>
                      <a:pt x="15745" y="31656"/>
                      <a:pt x="12810" y="33124"/>
                    </a:cubicBezTo>
                    <a:cubicBezTo>
                      <a:pt x="11968" y="33540"/>
                      <a:pt x="11069" y="33737"/>
                      <a:pt x="10183" y="33737"/>
                    </a:cubicBezTo>
                    <a:cubicBezTo>
                      <a:pt x="8016" y="33737"/>
                      <a:pt x="5922" y="32558"/>
                      <a:pt x="4904" y="30522"/>
                    </a:cubicBezTo>
                    <a:cubicBezTo>
                      <a:pt x="3437" y="27620"/>
                      <a:pt x="4604" y="24051"/>
                      <a:pt x="7473" y="22616"/>
                    </a:cubicBezTo>
                    <a:cubicBezTo>
                      <a:pt x="8342" y="22182"/>
                      <a:pt x="9264" y="21975"/>
                      <a:pt x="10169" y="21975"/>
                    </a:cubicBezTo>
                    <a:close/>
                    <a:moveTo>
                      <a:pt x="32962" y="23051"/>
                    </a:moveTo>
                    <a:cubicBezTo>
                      <a:pt x="34065" y="23051"/>
                      <a:pt x="35177" y="23362"/>
                      <a:pt x="36160" y="24017"/>
                    </a:cubicBezTo>
                    <a:cubicBezTo>
                      <a:pt x="38929" y="25819"/>
                      <a:pt x="39662" y="29421"/>
                      <a:pt x="37861" y="32190"/>
                    </a:cubicBezTo>
                    <a:cubicBezTo>
                      <a:pt x="36737" y="33908"/>
                      <a:pt x="34843" y="34858"/>
                      <a:pt x="32910" y="34858"/>
                    </a:cubicBezTo>
                    <a:cubicBezTo>
                      <a:pt x="31804" y="34858"/>
                      <a:pt x="30684" y="34547"/>
                      <a:pt x="29689" y="33891"/>
                    </a:cubicBezTo>
                    <a:cubicBezTo>
                      <a:pt x="26987" y="32123"/>
                      <a:pt x="26186" y="28454"/>
                      <a:pt x="27987" y="25718"/>
                    </a:cubicBezTo>
                    <a:cubicBezTo>
                      <a:pt x="29133" y="24000"/>
                      <a:pt x="31034" y="23051"/>
                      <a:pt x="32962" y="23051"/>
                    </a:cubicBezTo>
                    <a:close/>
                    <a:moveTo>
                      <a:pt x="21783" y="29054"/>
                    </a:moveTo>
                    <a:cubicBezTo>
                      <a:pt x="25019" y="29054"/>
                      <a:pt x="27654" y="31689"/>
                      <a:pt x="27654" y="34958"/>
                    </a:cubicBezTo>
                    <a:cubicBezTo>
                      <a:pt x="27687" y="38161"/>
                      <a:pt x="25019" y="40829"/>
                      <a:pt x="21783" y="40829"/>
                    </a:cubicBezTo>
                    <a:cubicBezTo>
                      <a:pt x="18514" y="40829"/>
                      <a:pt x="15912" y="38194"/>
                      <a:pt x="15912" y="34958"/>
                    </a:cubicBezTo>
                    <a:cubicBezTo>
                      <a:pt x="15912" y="31689"/>
                      <a:pt x="18514" y="29054"/>
                      <a:pt x="21783" y="29054"/>
                    </a:cubicBezTo>
                    <a:close/>
                    <a:moveTo>
                      <a:pt x="21783" y="0"/>
                    </a:moveTo>
                    <a:cubicBezTo>
                      <a:pt x="9774" y="0"/>
                      <a:pt x="1" y="9774"/>
                      <a:pt x="1" y="21782"/>
                    </a:cubicBezTo>
                    <a:cubicBezTo>
                      <a:pt x="1" y="33791"/>
                      <a:pt x="9741" y="43531"/>
                      <a:pt x="21783" y="43531"/>
                    </a:cubicBezTo>
                    <a:cubicBezTo>
                      <a:pt x="33825" y="43531"/>
                      <a:pt x="43532" y="33824"/>
                      <a:pt x="43532" y="21782"/>
                    </a:cubicBezTo>
                    <a:cubicBezTo>
                      <a:pt x="43532" y="9707"/>
                      <a:pt x="33792" y="0"/>
                      <a:pt x="21783" y="0"/>
                    </a:cubicBez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76"/>
            <p:cNvGrpSpPr/>
            <p:nvPr/>
          </p:nvGrpSpPr>
          <p:grpSpPr>
            <a:xfrm>
              <a:off x="7057682" y="1658143"/>
              <a:ext cx="124761" cy="156008"/>
              <a:chOff x="2903175" y="941600"/>
              <a:chExt cx="167600" cy="209575"/>
            </a:xfrm>
          </p:grpSpPr>
          <p:sp>
            <p:nvSpPr>
              <p:cNvPr id="8211" name="Google Shape;8211;p76"/>
              <p:cNvSpPr/>
              <p:nvPr/>
            </p:nvSpPr>
            <p:spPr>
              <a:xfrm>
                <a:off x="2913075" y="1002000"/>
                <a:ext cx="157700" cy="71075"/>
              </a:xfrm>
              <a:custGeom>
                <a:rect b="b" l="l" r="r" t="t"/>
                <a:pathLst>
                  <a:path extrusionOk="0" h="2843" w="6308">
                    <a:moveTo>
                      <a:pt x="2936" y="0"/>
                    </a:moveTo>
                    <a:lnTo>
                      <a:pt x="635" y="767"/>
                    </a:lnTo>
                    <a:cubicBezTo>
                      <a:pt x="401" y="834"/>
                      <a:pt x="234" y="1068"/>
                      <a:pt x="234" y="1301"/>
                    </a:cubicBezTo>
                    <a:lnTo>
                      <a:pt x="1" y="2669"/>
                    </a:lnTo>
                    <a:lnTo>
                      <a:pt x="1769" y="2002"/>
                    </a:lnTo>
                    <a:lnTo>
                      <a:pt x="2936" y="1668"/>
                    </a:lnTo>
                    <a:lnTo>
                      <a:pt x="5105" y="2769"/>
                    </a:lnTo>
                    <a:cubicBezTo>
                      <a:pt x="5212" y="2819"/>
                      <a:pt x="5323" y="2842"/>
                      <a:pt x="5431" y="2842"/>
                    </a:cubicBezTo>
                    <a:cubicBezTo>
                      <a:pt x="5895" y="2842"/>
                      <a:pt x="6307" y="2422"/>
                      <a:pt x="6172" y="1935"/>
                    </a:cubicBezTo>
                    <a:cubicBezTo>
                      <a:pt x="6139" y="1902"/>
                      <a:pt x="6105" y="1835"/>
                      <a:pt x="6105" y="1768"/>
                    </a:cubicBezTo>
                    <a:lnTo>
                      <a:pt x="2936" y="0"/>
                    </a:ln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6"/>
              <p:cNvSpPr/>
              <p:nvPr/>
            </p:nvSpPr>
            <p:spPr>
              <a:xfrm>
                <a:off x="2907375" y="1044525"/>
                <a:ext cx="154150" cy="71475"/>
              </a:xfrm>
              <a:custGeom>
                <a:rect b="b" l="l" r="r" t="t"/>
                <a:pathLst>
                  <a:path extrusionOk="0" h="2859" w="6166">
                    <a:moveTo>
                      <a:pt x="2831" y="0"/>
                    </a:moveTo>
                    <a:lnTo>
                      <a:pt x="462" y="801"/>
                    </a:lnTo>
                    <a:cubicBezTo>
                      <a:pt x="229" y="901"/>
                      <a:pt x="129" y="1068"/>
                      <a:pt x="62" y="1268"/>
                    </a:cubicBezTo>
                    <a:lnTo>
                      <a:pt x="29" y="1668"/>
                    </a:lnTo>
                    <a:cubicBezTo>
                      <a:pt x="0" y="2007"/>
                      <a:pt x="236" y="2299"/>
                      <a:pt x="531" y="2299"/>
                    </a:cubicBezTo>
                    <a:cubicBezTo>
                      <a:pt x="584" y="2299"/>
                      <a:pt x="640" y="2289"/>
                      <a:pt x="696" y="2269"/>
                    </a:cubicBezTo>
                    <a:lnTo>
                      <a:pt x="1630" y="2035"/>
                    </a:lnTo>
                    <a:lnTo>
                      <a:pt x="2797" y="1702"/>
                    </a:lnTo>
                    <a:lnTo>
                      <a:pt x="4966" y="2769"/>
                    </a:lnTo>
                    <a:cubicBezTo>
                      <a:pt x="5082" y="2831"/>
                      <a:pt x="5202" y="2859"/>
                      <a:pt x="5319" y="2859"/>
                    </a:cubicBezTo>
                    <a:cubicBezTo>
                      <a:pt x="5771" y="2859"/>
                      <a:pt x="6166" y="2439"/>
                      <a:pt x="6033" y="1935"/>
                    </a:cubicBezTo>
                    <a:cubicBezTo>
                      <a:pt x="6033" y="1902"/>
                      <a:pt x="6000" y="1868"/>
                      <a:pt x="6000" y="1768"/>
                    </a:cubicBezTo>
                    <a:lnTo>
                      <a:pt x="2831" y="0"/>
                    </a:ln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6"/>
              <p:cNvSpPr/>
              <p:nvPr/>
            </p:nvSpPr>
            <p:spPr>
              <a:xfrm>
                <a:off x="2903175" y="1087900"/>
                <a:ext cx="136775" cy="63275"/>
              </a:xfrm>
              <a:custGeom>
                <a:rect b="b" l="l" r="r" t="t"/>
                <a:pathLst>
                  <a:path extrusionOk="0" h="2531" w="5471">
                    <a:moveTo>
                      <a:pt x="2498" y="0"/>
                    </a:moveTo>
                    <a:lnTo>
                      <a:pt x="831" y="200"/>
                    </a:lnTo>
                    <a:cubicBezTo>
                      <a:pt x="497" y="234"/>
                      <a:pt x="197" y="500"/>
                      <a:pt x="130" y="867"/>
                    </a:cubicBezTo>
                    <a:lnTo>
                      <a:pt x="30" y="1234"/>
                    </a:lnTo>
                    <a:cubicBezTo>
                      <a:pt x="0" y="1649"/>
                      <a:pt x="286" y="1985"/>
                      <a:pt x="678" y="1985"/>
                    </a:cubicBezTo>
                    <a:cubicBezTo>
                      <a:pt x="727" y="1985"/>
                      <a:pt x="778" y="1979"/>
                      <a:pt x="831" y="1968"/>
                    </a:cubicBezTo>
                    <a:lnTo>
                      <a:pt x="1398" y="1801"/>
                    </a:lnTo>
                    <a:lnTo>
                      <a:pt x="2465" y="1501"/>
                    </a:lnTo>
                    <a:lnTo>
                      <a:pt x="4366" y="2468"/>
                    </a:lnTo>
                    <a:cubicBezTo>
                      <a:pt x="4457" y="2511"/>
                      <a:pt x="4552" y="2530"/>
                      <a:pt x="4647" y="2530"/>
                    </a:cubicBezTo>
                    <a:cubicBezTo>
                      <a:pt x="5071" y="2530"/>
                      <a:pt x="5470" y="2138"/>
                      <a:pt x="5334" y="1701"/>
                    </a:cubicBezTo>
                    <a:cubicBezTo>
                      <a:pt x="5400" y="1668"/>
                      <a:pt x="5367" y="1635"/>
                      <a:pt x="5334" y="1568"/>
                    </a:cubicBezTo>
                    <a:lnTo>
                      <a:pt x="2498" y="0"/>
                    </a:ln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6"/>
              <p:cNvSpPr/>
              <p:nvPr/>
            </p:nvSpPr>
            <p:spPr>
              <a:xfrm>
                <a:off x="2933925" y="941600"/>
                <a:ext cx="115950" cy="80425"/>
              </a:xfrm>
              <a:custGeom>
                <a:rect b="b" l="l" r="r" t="t"/>
                <a:pathLst>
                  <a:path extrusionOk="0" h="3217" w="4638">
                    <a:moveTo>
                      <a:pt x="1331" y="1"/>
                    </a:moveTo>
                    <a:cubicBezTo>
                      <a:pt x="1297" y="1"/>
                      <a:pt x="1264" y="5"/>
                      <a:pt x="1235" y="14"/>
                    </a:cubicBezTo>
                    <a:lnTo>
                      <a:pt x="768" y="81"/>
                    </a:lnTo>
                    <a:cubicBezTo>
                      <a:pt x="301" y="181"/>
                      <a:pt x="1" y="648"/>
                      <a:pt x="101" y="1082"/>
                    </a:cubicBezTo>
                    <a:lnTo>
                      <a:pt x="501" y="3217"/>
                    </a:lnTo>
                    <a:lnTo>
                      <a:pt x="1902" y="2883"/>
                    </a:lnTo>
                    <a:lnTo>
                      <a:pt x="1635" y="1682"/>
                    </a:lnTo>
                    <a:lnTo>
                      <a:pt x="1635" y="1682"/>
                    </a:lnTo>
                    <a:cubicBezTo>
                      <a:pt x="1635" y="1682"/>
                      <a:pt x="2574" y="2037"/>
                      <a:pt x="3362" y="2037"/>
                    </a:cubicBezTo>
                    <a:cubicBezTo>
                      <a:pt x="3571" y="2037"/>
                      <a:pt x="3769" y="2012"/>
                      <a:pt x="3937" y="1949"/>
                    </a:cubicBezTo>
                    <a:cubicBezTo>
                      <a:pt x="4137" y="1882"/>
                      <a:pt x="4271" y="1816"/>
                      <a:pt x="4404" y="1716"/>
                    </a:cubicBezTo>
                    <a:cubicBezTo>
                      <a:pt x="4637" y="1549"/>
                      <a:pt x="4571" y="1115"/>
                      <a:pt x="4271" y="1015"/>
                    </a:cubicBezTo>
                    <a:lnTo>
                      <a:pt x="1602" y="48"/>
                    </a:lnTo>
                    <a:cubicBezTo>
                      <a:pt x="1508" y="24"/>
                      <a:pt x="1413" y="1"/>
                      <a:pt x="1331" y="1"/>
                    </a:cubicBezTo>
                    <a:close/>
                  </a:path>
                </a:pathLst>
              </a:custGeom>
              <a:solidFill>
                <a:srgbClr val="F9A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5" name="Google Shape;8215;p76"/>
          <p:cNvGrpSpPr/>
          <p:nvPr/>
        </p:nvGrpSpPr>
        <p:grpSpPr>
          <a:xfrm>
            <a:off x="4572000" y="4139675"/>
            <a:ext cx="631950" cy="413625"/>
            <a:chOff x="4841550" y="2475625"/>
            <a:chExt cx="631950" cy="413625"/>
          </a:xfrm>
        </p:grpSpPr>
        <p:sp>
          <p:nvSpPr>
            <p:cNvPr id="8216" name="Google Shape;8216;p76"/>
            <p:cNvSpPr/>
            <p:nvPr/>
          </p:nvSpPr>
          <p:spPr>
            <a:xfrm>
              <a:off x="4864575" y="2728100"/>
              <a:ext cx="448500" cy="132550"/>
            </a:xfrm>
            <a:custGeom>
              <a:rect b="b" l="l" r="r" t="t"/>
              <a:pathLst>
                <a:path extrusionOk="0" h="5302" w="17940">
                  <a:moveTo>
                    <a:pt x="0" y="1"/>
                  </a:moveTo>
                  <a:lnTo>
                    <a:pt x="0" y="5302"/>
                  </a:lnTo>
                  <a:lnTo>
                    <a:pt x="7449" y="5302"/>
                  </a:lnTo>
                  <a:lnTo>
                    <a:pt x="8314" y="2233"/>
                  </a:lnTo>
                  <a:lnTo>
                    <a:pt x="9681" y="2233"/>
                  </a:lnTo>
                  <a:lnTo>
                    <a:pt x="10518" y="5302"/>
                  </a:lnTo>
                  <a:lnTo>
                    <a:pt x="17940" y="5302"/>
                  </a:lnTo>
                  <a:lnTo>
                    <a:pt x="179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6"/>
            <p:cNvSpPr/>
            <p:nvPr/>
          </p:nvSpPr>
          <p:spPr>
            <a:xfrm>
              <a:off x="4891075" y="2754600"/>
              <a:ext cx="150675" cy="80250"/>
            </a:xfrm>
            <a:custGeom>
              <a:rect b="b" l="l" r="r" t="t"/>
              <a:pathLst>
                <a:path extrusionOk="0" h="3210" w="6027">
                  <a:moveTo>
                    <a:pt x="1" y="1"/>
                  </a:moveTo>
                  <a:lnTo>
                    <a:pt x="1" y="3209"/>
                  </a:lnTo>
                  <a:lnTo>
                    <a:pt x="5608" y="3209"/>
                  </a:lnTo>
                  <a:lnTo>
                    <a:pt x="6027" y="1591"/>
                  </a:lnTo>
                  <a:lnTo>
                    <a:pt x="602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6"/>
            <p:cNvSpPr/>
            <p:nvPr/>
          </p:nvSpPr>
          <p:spPr>
            <a:xfrm>
              <a:off x="5135900" y="2754600"/>
              <a:ext cx="150675" cy="80250"/>
            </a:xfrm>
            <a:custGeom>
              <a:rect b="b" l="l" r="r" t="t"/>
              <a:pathLst>
                <a:path extrusionOk="0" h="3210" w="6027">
                  <a:moveTo>
                    <a:pt x="0" y="1"/>
                  </a:moveTo>
                  <a:lnTo>
                    <a:pt x="0" y="1591"/>
                  </a:lnTo>
                  <a:lnTo>
                    <a:pt x="447" y="3209"/>
                  </a:lnTo>
                  <a:lnTo>
                    <a:pt x="6026" y="3209"/>
                  </a:lnTo>
                  <a:lnTo>
                    <a:pt x="60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6"/>
            <p:cNvSpPr/>
            <p:nvPr/>
          </p:nvSpPr>
          <p:spPr>
            <a:xfrm>
              <a:off x="4909900" y="2767175"/>
              <a:ext cx="37000" cy="36975"/>
            </a:xfrm>
            <a:custGeom>
              <a:rect b="b" l="l" r="r" t="t"/>
              <a:pathLst>
                <a:path extrusionOk="0" h="1479" w="1480">
                  <a:moveTo>
                    <a:pt x="754" y="0"/>
                  </a:moveTo>
                  <a:cubicBezTo>
                    <a:pt x="308" y="0"/>
                    <a:pt x="1" y="363"/>
                    <a:pt x="1" y="753"/>
                  </a:cubicBezTo>
                  <a:cubicBezTo>
                    <a:pt x="1" y="1172"/>
                    <a:pt x="364" y="1479"/>
                    <a:pt x="754" y="1479"/>
                  </a:cubicBezTo>
                  <a:cubicBezTo>
                    <a:pt x="1173" y="1479"/>
                    <a:pt x="1480" y="1116"/>
                    <a:pt x="1480" y="753"/>
                  </a:cubicBezTo>
                  <a:cubicBezTo>
                    <a:pt x="1480" y="335"/>
                    <a:pt x="1173" y="0"/>
                    <a:pt x="7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6"/>
            <p:cNvSpPr/>
            <p:nvPr/>
          </p:nvSpPr>
          <p:spPr>
            <a:xfrm>
              <a:off x="5163100" y="2767175"/>
              <a:ext cx="36275" cy="36975"/>
            </a:xfrm>
            <a:custGeom>
              <a:rect b="b" l="l" r="r" t="t"/>
              <a:pathLst>
                <a:path extrusionOk="0" h="1479" w="1451">
                  <a:moveTo>
                    <a:pt x="726" y="0"/>
                  </a:moveTo>
                  <a:cubicBezTo>
                    <a:pt x="307" y="0"/>
                    <a:pt x="0" y="363"/>
                    <a:pt x="0" y="753"/>
                  </a:cubicBezTo>
                  <a:cubicBezTo>
                    <a:pt x="0" y="1172"/>
                    <a:pt x="335" y="1479"/>
                    <a:pt x="726" y="1479"/>
                  </a:cubicBezTo>
                  <a:cubicBezTo>
                    <a:pt x="1144" y="1479"/>
                    <a:pt x="1451" y="1116"/>
                    <a:pt x="1451" y="753"/>
                  </a:cubicBezTo>
                  <a:cubicBezTo>
                    <a:pt x="1451" y="335"/>
                    <a:pt x="1144" y="0"/>
                    <a:pt x="7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6"/>
            <p:cNvSpPr/>
            <p:nvPr/>
          </p:nvSpPr>
          <p:spPr>
            <a:xfrm>
              <a:off x="4841550" y="2546750"/>
              <a:ext cx="76750" cy="181375"/>
            </a:xfrm>
            <a:custGeom>
              <a:rect b="b" l="l" r="r" t="t"/>
              <a:pathLst>
                <a:path extrusionOk="0" h="7255" w="3070">
                  <a:moveTo>
                    <a:pt x="2595" y="1"/>
                  </a:moveTo>
                  <a:lnTo>
                    <a:pt x="1" y="2093"/>
                  </a:lnTo>
                  <a:lnTo>
                    <a:pt x="1" y="5023"/>
                  </a:lnTo>
                  <a:lnTo>
                    <a:pt x="921" y="7255"/>
                  </a:lnTo>
                  <a:lnTo>
                    <a:pt x="1452" y="7255"/>
                  </a:lnTo>
                  <a:lnTo>
                    <a:pt x="559" y="5023"/>
                  </a:lnTo>
                  <a:lnTo>
                    <a:pt x="559" y="2289"/>
                  </a:lnTo>
                  <a:lnTo>
                    <a:pt x="30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6"/>
            <p:cNvSpPr/>
            <p:nvPr/>
          </p:nvSpPr>
          <p:spPr>
            <a:xfrm>
              <a:off x="4841550" y="2672300"/>
              <a:ext cx="23050" cy="188350"/>
            </a:xfrm>
            <a:custGeom>
              <a:rect b="b" l="l" r="r" t="t"/>
              <a:pathLst>
                <a:path extrusionOk="0" h="7534" w="922">
                  <a:moveTo>
                    <a:pt x="1" y="1"/>
                  </a:moveTo>
                  <a:lnTo>
                    <a:pt x="1" y="4130"/>
                  </a:lnTo>
                  <a:lnTo>
                    <a:pt x="921" y="7534"/>
                  </a:lnTo>
                  <a:lnTo>
                    <a:pt x="921" y="2233"/>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6"/>
            <p:cNvSpPr/>
            <p:nvPr/>
          </p:nvSpPr>
          <p:spPr>
            <a:xfrm>
              <a:off x="4855500" y="2546750"/>
              <a:ext cx="62800" cy="181375"/>
            </a:xfrm>
            <a:custGeom>
              <a:rect b="b" l="l" r="r" t="t"/>
              <a:pathLst>
                <a:path extrusionOk="0" h="7255" w="2512">
                  <a:moveTo>
                    <a:pt x="2512" y="1"/>
                  </a:moveTo>
                  <a:lnTo>
                    <a:pt x="1" y="2289"/>
                  </a:lnTo>
                  <a:lnTo>
                    <a:pt x="1" y="5023"/>
                  </a:lnTo>
                  <a:lnTo>
                    <a:pt x="894" y="7255"/>
                  </a:lnTo>
                  <a:lnTo>
                    <a:pt x="921" y="7255"/>
                  </a:lnTo>
                  <a:lnTo>
                    <a:pt x="140" y="5023"/>
                  </a:lnTo>
                  <a:lnTo>
                    <a:pt x="308" y="2596"/>
                  </a:lnTo>
                  <a:lnTo>
                    <a:pt x="2288" y="1396"/>
                  </a:lnTo>
                  <a:lnTo>
                    <a:pt x="25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6"/>
            <p:cNvSpPr/>
            <p:nvPr/>
          </p:nvSpPr>
          <p:spPr>
            <a:xfrm>
              <a:off x="5260050" y="2546750"/>
              <a:ext cx="76750" cy="181375"/>
            </a:xfrm>
            <a:custGeom>
              <a:rect b="b" l="l" r="r" t="t"/>
              <a:pathLst>
                <a:path extrusionOk="0" h="7255" w="3070">
                  <a:moveTo>
                    <a:pt x="0" y="1"/>
                  </a:moveTo>
                  <a:lnTo>
                    <a:pt x="2539" y="2289"/>
                  </a:lnTo>
                  <a:lnTo>
                    <a:pt x="2511" y="5023"/>
                  </a:lnTo>
                  <a:lnTo>
                    <a:pt x="1618" y="7255"/>
                  </a:lnTo>
                  <a:lnTo>
                    <a:pt x="2121" y="7255"/>
                  </a:lnTo>
                  <a:lnTo>
                    <a:pt x="3069" y="5023"/>
                  </a:lnTo>
                  <a:lnTo>
                    <a:pt x="3069" y="2093"/>
                  </a:lnTo>
                  <a:lnTo>
                    <a:pt x="4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6"/>
            <p:cNvSpPr/>
            <p:nvPr/>
          </p:nvSpPr>
          <p:spPr>
            <a:xfrm>
              <a:off x="5313050" y="2672300"/>
              <a:ext cx="23750" cy="188350"/>
            </a:xfrm>
            <a:custGeom>
              <a:rect b="b" l="l" r="r" t="t"/>
              <a:pathLst>
                <a:path extrusionOk="0" h="7534" w="950">
                  <a:moveTo>
                    <a:pt x="949" y="1"/>
                  </a:moveTo>
                  <a:lnTo>
                    <a:pt x="1" y="2233"/>
                  </a:lnTo>
                  <a:lnTo>
                    <a:pt x="1" y="7534"/>
                  </a:lnTo>
                  <a:lnTo>
                    <a:pt x="949" y="4130"/>
                  </a:lnTo>
                  <a:lnTo>
                    <a:pt x="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6"/>
            <p:cNvSpPr/>
            <p:nvPr/>
          </p:nvSpPr>
          <p:spPr>
            <a:xfrm>
              <a:off x="5260050" y="2546750"/>
              <a:ext cx="63500" cy="181375"/>
            </a:xfrm>
            <a:custGeom>
              <a:rect b="b" l="l" r="r" t="t"/>
              <a:pathLst>
                <a:path extrusionOk="0" h="7255" w="2540">
                  <a:moveTo>
                    <a:pt x="0" y="1"/>
                  </a:moveTo>
                  <a:lnTo>
                    <a:pt x="223" y="1396"/>
                  </a:lnTo>
                  <a:lnTo>
                    <a:pt x="2176" y="2596"/>
                  </a:lnTo>
                  <a:lnTo>
                    <a:pt x="2372" y="5023"/>
                  </a:lnTo>
                  <a:lnTo>
                    <a:pt x="1563" y="7255"/>
                  </a:lnTo>
                  <a:lnTo>
                    <a:pt x="1618" y="7255"/>
                  </a:lnTo>
                  <a:lnTo>
                    <a:pt x="2511" y="5023"/>
                  </a:lnTo>
                  <a:lnTo>
                    <a:pt x="2539" y="2289"/>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6"/>
            <p:cNvSpPr/>
            <p:nvPr/>
          </p:nvSpPr>
          <p:spPr>
            <a:xfrm>
              <a:off x="4864575" y="2716250"/>
              <a:ext cx="448500" cy="11875"/>
            </a:xfrm>
            <a:custGeom>
              <a:rect b="b" l="l" r="r" t="t"/>
              <a:pathLst>
                <a:path extrusionOk="0" h="475" w="17940">
                  <a:moveTo>
                    <a:pt x="0" y="0"/>
                  </a:moveTo>
                  <a:lnTo>
                    <a:pt x="0" y="475"/>
                  </a:lnTo>
                  <a:lnTo>
                    <a:pt x="17940" y="475"/>
                  </a:lnTo>
                  <a:lnTo>
                    <a:pt x="1794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6"/>
            <p:cNvSpPr/>
            <p:nvPr/>
          </p:nvSpPr>
          <p:spPr>
            <a:xfrm>
              <a:off x="4947575" y="2638125"/>
              <a:ext cx="467325" cy="251125"/>
            </a:xfrm>
            <a:custGeom>
              <a:rect b="b" l="l" r="r" t="t"/>
              <a:pathLst>
                <a:path extrusionOk="0" h="10045" w="18693">
                  <a:moveTo>
                    <a:pt x="1479" y="1"/>
                  </a:moveTo>
                  <a:lnTo>
                    <a:pt x="0" y="5106"/>
                  </a:lnTo>
                  <a:lnTo>
                    <a:pt x="7115" y="7171"/>
                  </a:lnTo>
                  <a:lnTo>
                    <a:pt x="8789" y="4465"/>
                  </a:lnTo>
                  <a:lnTo>
                    <a:pt x="10128" y="4855"/>
                  </a:lnTo>
                  <a:lnTo>
                    <a:pt x="10072" y="8008"/>
                  </a:lnTo>
                  <a:lnTo>
                    <a:pt x="17242" y="10044"/>
                  </a:lnTo>
                  <a:lnTo>
                    <a:pt x="18693" y="4995"/>
                  </a:lnTo>
                  <a:lnTo>
                    <a:pt x="147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6"/>
            <p:cNvSpPr/>
            <p:nvPr/>
          </p:nvSpPr>
          <p:spPr>
            <a:xfrm>
              <a:off x="4979650" y="2670900"/>
              <a:ext cx="166725" cy="115825"/>
            </a:xfrm>
            <a:custGeom>
              <a:rect b="b" l="l" r="r" t="t"/>
              <a:pathLst>
                <a:path extrusionOk="0" h="4633" w="6669">
                  <a:moveTo>
                    <a:pt x="894" y="1"/>
                  </a:moveTo>
                  <a:lnTo>
                    <a:pt x="1" y="3070"/>
                  </a:lnTo>
                  <a:lnTo>
                    <a:pt x="5385" y="4632"/>
                  </a:lnTo>
                  <a:lnTo>
                    <a:pt x="6250" y="3209"/>
                  </a:lnTo>
                  <a:lnTo>
                    <a:pt x="6669" y="1675"/>
                  </a:lnTo>
                  <a:lnTo>
                    <a:pt x="89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6"/>
            <p:cNvSpPr/>
            <p:nvPr/>
          </p:nvSpPr>
          <p:spPr>
            <a:xfrm>
              <a:off x="5225875" y="2738575"/>
              <a:ext cx="156250" cy="118600"/>
            </a:xfrm>
            <a:custGeom>
              <a:rect b="b" l="l" r="r" t="t"/>
              <a:pathLst>
                <a:path extrusionOk="0" h="4744" w="6250">
                  <a:moveTo>
                    <a:pt x="447" y="0"/>
                  </a:moveTo>
                  <a:lnTo>
                    <a:pt x="0" y="1535"/>
                  </a:lnTo>
                  <a:lnTo>
                    <a:pt x="0" y="3209"/>
                  </a:lnTo>
                  <a:lnTo>
                    <a:pt x="5357" y="4743"/>
                  </a:lnTo>
                  <a:lnTo>
                    <a:pt x="6250" y="1674"/>
                  </a:lnTo>
                  <a:lnTo>
                    <a:pt x="4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6"/>
            <p:cNvSpPr/>
            <p:nvPr/>
          </p:nvSpPr>
          <p:spPr>
            <a:xfrm>
              <a:off x="5009650" y="2692500"/>
              <a:ext cx="39775" cy="36350"/>
            </a:xfrm>
            <a:custGeom>
              <a:rect b="b" l="l" r="r" t="t"/>
              <a:pathLst>
                <a:path extrusionOk="0" h="1454" w="1591">
                  <a:moveTo>
                    <a:pt x="798" y="1"/>
                  </a:moveTo>
                  <a:cubicBezTo>
                    <a:pt x="478" y="1"/>
                    <a:pt x="181" y="205"/>
                    <a:pt x="112" y="504"/>
                  </a:cubicBezTo>
                  <a:cubicBezTo>
                    <a:pt x="0" y="895"/>
                    <a:pt x="196" y="1313"/>
                    <a:pt x="586" y="1425"/>
                  </a:cubicBezTo>
                  <a:cubicBezTo>
                    <a:pt x="655" y="1444"/>
                    <a:pt x="724" y="1454"/>
                    <a:pt x="793" y="1454"/>
                  </a:cubicBezTo>
                  <a:cubicBezTo>
                    <a:pt x="1114" y="1454"/>
                    <a:pt x="1415" y="1249"/>
                    <a:pt x="1507" y="950"/>
                  </a:cubicBezTo>
                  <a:cubicBezTo>
                    <a:pt x="1591" y="560"/>
                    <a:pt x="1395" y="169"/>
                    <a:pt x="1005" y="30"/>
                  </a:cubicBezTo>
                  <a:cubicBezTo>
                    <a:pt x="936" y="10"/>
                    <a:pt x="867" y="1"/>
                    <a:pt x="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6"/>
            <p:cNvSpPr/>
            <p:nvPr/>
          </p:nvSpPr>
          <p:spPr>
            <a:xfrm>
              <a:off x="5251675" y="2762950"/>
              <a:ext cx="40475" cy="36400"/>
            </a:xfrm>
            <a:custGeom>
              <a:rect b="b" l="l" r="r" t="t"/>
              <a:pathLst>
                <a:path extrusionOk="0" h="1456" w="1619">
                  <a:moveTo>
                    <a:pt x="828" y="1"/>
                  </a:moveTo>
                  <a:cubicBezTo>
                    <a:pt x="506" y="1"/>
                    <a:pt x="204" y="209"/>
                    <a:pt x="112" y="532"/>
                  </a:cubicBezTo>
                  <a:cubicBezTo>
                    <a:pt x="0" y="922"/>
                    <a:pt x="224" y="1313"/>
                    <a:pt x="586" y="1425"/>
                  </a:cubicBezTo>
                  <a:cubicBezTo>
                    <a:pt x="660" y="1446"/>
                    <a:pt x="734" y="1456"/>
                    <a:pt x="808" y="1456"/>
                  </a:cubicBezTo>
                  <a:cubicBezTo>
                    <a:pt x="1124" y="1456"/>
                    <a:pt x="1416" y="1267"/>
                    <a:pt x="1507" y="950"/>
                  </a:cubicBezTo>
                  <a:cubicBezTo>
                    <a:pt x="1619" y="560"/>
                    <a:pt x="1395" y="141"/>
                    <a:pt x="1033" y="30"/>
                  </a:cubicBezTo>
                  <a:cubicBezTo>
                    <a:pt x="965" y="10"/>
                    <a:pt x="896" y="1"/>
                    <a:pt x="8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6"/>
            <p:cNvSpPr/>
            <p:nvPr/>
          </p:nvSpPr>
          <p:spPr>
            <a:xfrm>
              <a:off x="4977575" y="2475625"/>
              <a:ext cx="108125" cy="166025"/>
            </a:xfrm>
            <a:custGeom>
              <a:rect b="b" l="l" r="r" t="t"/>
              <a:pathLst>
                <a:path extrusionOk="0" h="6641" w="4325">
                  <a:moveTo>
                    <a:pt x="3850" y="0"/>
                  </a:moveTo>
                  <a:lnTo>
                    <a:pt x="781" y="1284"/>
                  </a:lnTo>
                  <a:lnTo>
                    <a:pt x="0" y="4074"/>
                  </a:lnTo>
                  <a:lnTo>
                    <a:pt x="279" y="6501"/>
                  </a:lnTo>
                  <a:lnTo>
                    <a:pt x="725" y="6640"/>
                  </a:lnTo>
                  <a:lnTo>
                    <a:pt x="725" y="6640"/>
                  </a:lnTo>
                  <a:lnTo>
                    <a:pt x="502" y="4241"/>
                  </a:lnTo>
                  <a:lnTo>
                    <a:pt x="1256" y="1618"/>
                  </a:lnTo>
                  <a:lnTo>
                    <a:pt x="4324" y="140"/>
                  </a:lnTo>
                  <a:lnTo>
                    <a:pt x="38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6"/>
            <p:cNvSpPr/>
            <p:nvPr/>
          </p:nvSpPr>
          <p:spPr>
            <a:xfrm>
              <a:off x="4947575" y="2577450"/>
              <a:ext cx="37000" cy="188350"/>
            </a:xfrm>
            <a:custGeom>
              <a:rect b="b" l="l" r="r" t="t"/>
              <a:pathLst>
                <a:path extrusionOk="0" h="7534" w="1480">
                  <a:moveTo>
                    <a:pt x="1200" y="1"/>
                  </a:moveTo>
                  <a:lnTo>
                    <a:pt x="28" y="3962"/>
                  </a:lnTo>
                  <a:lnTo>
                    <a:pt x="0" y="7533"/>
                  </a:lnTo>
                  <a:lnTo>
                    <a:pt x="1479" y="2428"/>
                  </a:lnTo>
                  <a:lnTo>
                    <a:pt x="12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6"/>
            <p:cNvSpPr/>
            <p:nvPr/>
          </p:nvSpPr>
          <p:spPr>
            <a:xfrm>
              <a:off x="4990125" y="2479100"/>
              <a:ext cx="95575" cy="163950"/>
            </a:xfrm>
            <a:custGeom>
              <a:rect b="b" l="l" r="r" t="t"/>
              <a:pathLst>
                <a:path extrusionOk="0" h="6558" w="3823">
                  <a:moveTo>
                    <a:pt x="3822" y="1"/>
                  </a:moveTo>
                  <a:lnTo>
                    <a:pt x="754" y="1479"/>
                  </a:lnTo>
                  <a:lnTo>
                    <a:pt x="0" y="4102"/>
                  </a:lnTo>
                  <a:lnTo>
                    <a:pt x="223" y="6501"/>
                  </a:lnTo>
                  <a:lnTo>
                    <a:pt x="279" y="6557"/>
                  </a:lnTo>
                  <a:lnTo>
                    <a:pt x="140" y="4130"/>
                  </a:lnTo>
                  <a:lnTo>
                    <a:pt x="977" y="1842"/>
                  </a:lnTo>
                  <a:lnTo>
                    <a:pt x="3209" y="1284"/>
                  </a:lnTo>
                  <a:lnTo>
                    <a:pt x="38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6"/>
            <p:cNvSpPr/>
            <p:nvPr/>
          </p:nvSpPr>
          <p:spPr>
            <a:xfrm>
              <a:off x="5403025" y="2573975"/>
              <a:ext cx="70475" cy="189025"/>
            </a:xfrm>
            <a:custGeom>
              <a:rect b="b" l="l" r="r" t="t"/>
              <a:pathLst>
                <a:path extrusionOk="0" h="7561" w="2819">
                  <a:moveTo>
                    <a:pt x="447" y="0"/>
                  </a:moveTo>
                  <a:lnTo>
                    <a:pt x="2232" y="2902"/>
                  </a:lnTo>
                  <a:lnTo>
                    <a:pt x="1451" y="5496"/>
                  </a:lnTo>
                  <a:lnTo>
                    <a:pt x="1" y="7421"/>
                  </a:lnTo>
                  <a:lnTo>
                    <a:pt x="475" y="7561"/>
                  </a:lnTo>
                  <a:lnTo>
                    <a:pt x="1981" y="5636"/>
                  </a:lnTo>
                  <a:lnTo>
                    <a:pt x="2818" y="2846"/>
                  </a:lnTo>
                  <a:lnTo>
                    <a:pt x="893" y="112"/>
                  </a:lnTo>
                  <a:lnTo>
                    <a:pt x="44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6"/>
            <p:cNvSpPr/>
            <p:nvPr/>
          </p:nvSpPr>
          <p:spPr>
            <a:xfrm>
              <a:off x="5378625" y="2714850"/>
              <a:ext cx="73950" cy="174400"/>
            </a:xfrm>
            <a:custGeom>
              <a:rect b="b" l="l" r="r" t="t"/>
              <a:pathLst>
                <a:path extrusionOk="0" h="6976" w="2958">
                  <a:moveTo>
                    <a:pt x="2957" y="1"/>
                  </a:moveTo>
                  <a:lnTo>
                    <a:pt x="1451" y="1926"/>
                  </a:lnTo>
                  <a:lnTo>
                    <a:pt x="0" y="6975"/>
                  </a:lnTo>
                  <a:lnTo>
                    <a:pt x="1841" y="3934"/>
                  </a:lnTo>
                  <a:lnTo>
                    <a:pt x="29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6"/>
            <p:cNvSpPr/>
            <p:nvPr/>
          </p:nvSpPr>
          <p:spPr>
            <a:xfrm>
              <a:off x="5400925" y="2573975"/>
              <a:ext cx="57925" cy="185550"/>
            </a:xfrm>
            <a:custGeom>
              <a:rect b="b" l="l" r="r" t="t"/>
              <a:pathLst>
                <a:path extrusionOk="0" h="7422" w="2317">
                  <a:moveTo>
                    <a:pt x="531" y="0"/>
                  </a:moveTo>
                  <a:lnTo>
                    <a:pt x="364" y="1395"/>
                  </a:lnTo>
                  <a:lnTo>
                    <a:pt x="1926" y="3069"/>
                  </a:lnTo>
                  <a:lnTo>
                    <a:pt x="1396" y="5468"/>
                  </a:lnTo>
                  <a:lnTo>
                    <a:pt x="1" y="7393"/>
                  </a:lnTo>
                  <a:lnTo>
                    <a:pt x="85" y="7421"/>
                  </a:lnTo>
                  <a:lnTo>
                    <a:pt x="1535" y="5496"/>
                  </a:lnTo>
                  <a:lnTo>
                    <a:pt x="2316" y="2902"/>
                  </a:lnTo>
                  <a:lnTo>
                    <a:pt x="5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6"/>
            <p:cNvSpPr/>
            <p:nvPr/>
          </p:nvSpPr>
          <p:spPr>
            <a:xfrm>
              <a:off x="4984550" y="2626275"/>
              <a:ext cx="433850" cy="136025"/>
            </a:xfrm>
            <a:custGeom>
              <a:rect b="b" l="l" r="r" t="t"/>
              <a:pathLst>
                <a:path extrusionOk="0" h="5441" w="17354">
                  <a:moveTo>
                    <a:pt x="112" y="0"/>
                  </a:moveTo>
                  <a:lnTo>
                    <a:pt x="0" y="475"/>
                  </a:lnTo>
                  <a:lnTo>
                    <a:pt x="17214" y="5441"/>
                  </a:lnTo>
                  <a:lnTo>
                    <a:pt x="17353" y="4966"/>
                  </a:lnTo>
                  <a:lnTo>
                    <a:pt x="1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6"/>
            <p:cNvSpPr/>
            <p:nvPr/>
          </p:nvSpPr>
          <p:spPr>
            <a:xfrm>
              <a:off x="5114275" y="2749725"/>
              <a:ext cx="161825" cy="110925"/>
            </a:xfrm>
            <a:custGeom>
              <a:rect b="b" l="l" r="r" t="t"/>
              <a:pathLst>
                <a:path extrusionOk="0" h="4437" w="6473">
                  <a:moveTo>
                    <a:pt x="6473" y="4437"/>
                  </a:moveTo>
                  <a:lnTo>
                    <a:pt x="2679" y="4437"/>
                  </a:lnTo>
                  <a:lnTo>
                    <a:pt x="2428" y="2623"/>
                  </a:lnTo>
                  <a:lnTo>
                    <a:pt x="1786" y="2428"/>
                  </a:lnTo>
                  <a:lnTo>
                    <a:pt x="279" y="3488"/>
                  </a:lnTo>
                  <a:lnTo>
                    <a:pt x="0" y="2539"/>
                  </a:lnTo>
                  <a:lnTo>
                    <a:pt x="447" y="2707"/>
                  </a:lnTo>
                  <a:lnTo>
                    <a:pt x="2121" y="1"/>
                  </a:lnTo>
                  <a:lnTo>
                    <a:pt x="3460" y="391"/>
                  </a:lnTo>
                  <a:lnTo>
                    <a:pt x="3404" y="3544"/>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6"/>
            <p:cNvSpPr/>
            <p:nvPr/>
          </p:nvSpPr>
          <p:spPr>
            <a:xfrm>
              <a:off x="4929450" y="2716250"/>
              <a:ext cx="138800" cy="108125"/>
            </a:xfrm>
            <a:custGeom>
              <a:rect b="b" l="l" r="r" t="t"/>
              <a:pathLst>
                <a:path extrusionOk="0" h="4325" w="5552">
                  <a:moveTo>
                    <a:pt x="5552" y="3376"/>
                  </a:moveTo>
                  <a:lnTo>
                    <a:pt x="5273" y="4325"/>
                  </a:lnTo>
                  <a:lnTo>
                    <a:pt x="391" y="2456"/>
                  </a:lnTo>
                  <a:lnTo>
                    <a:pt x="0" y="475"/>
                  </a:lnTo>
                  <a:lnTo>
                    <a:pt x="0" y="0"/>
                  </a:lnTo>
                  <a:lnTo>
                    <a:pt x="725" y="0"/>
                  </a:lnTo>
                  <a:lnTo>
                    <a:pt x="725" y="1033"/>
                  </a:lnTo>
                  <a:lnTo>
                    <a:pt x="698" y="1981"/>
                  </a:lnTo>
                  <a:lnTo>
                    <a:pt x="2902" y="2595"/>
                  </a:lnTo>
                  <a:lnTo>
                    <a:pt x="2902" y="2595"/>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76"/>
          <p:cNvGrpSpPr/>
          <p:nvPr/>
        </p:nvGrpSpPr>
        <p:grpSpPr>
          <a:xfrm>
            <a:off x="817410" y="3306883"/>
            <a:ext cx="1527434" cy="1296614"/>
            <a:chOff x="3098550" y="4202575"/>
            <a:chExt cx="641725" cy="544750"/>
          </a:xfrm>
        </p:grpSpPr>
        <p:sp>
          <p:nvSpPr>
            <p:cNvPr id="8243" name="Google Shape;8243;p76"/>
            <p:cNvSpPr/>
            <p:nvPr/>
          </p:nvSpPr>
          <p:spPr>
            <a:xfrm>
              <a:off x="3109725" y="4202575"/>
              <a:ext cx="23725" cy="286675"/>
            </a:xfrm>
            <a:custGeom>
              <a:rect b="b" l="l" r="r" t="t"/>
              <a:pathLst>
                <a:path extrusionOk="0" h="11467" w="949">
                  <a:moveTo>
                    <a:pt x="0" y="0"/>
                  </a:moveTo>
                  <a:lnTo>
                    <a:pt x="0" y="11467"/>
                  </a:lnTo>
                  <a:lnTo>
                    <a:pt x="949" y="11467"/>
                  </a:lnTo>
                  <a:lnTo>
                    <a:pt x="9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6"/>
            <p:cNvSpPr/>
            <p:nvPr/>
          </p:nvSpPr>
          <p:spPr>
            <a:xfrm>
              <a:off x="3466125" y="4202575"/>
              <a:ext cx="23750" cy="286675"/>
            </a:xfrm>
            <a:custGeom>
              <a:rect b="b" l="l" r="r" t="t"/>
              <a:pathLst>
                <a:path extrusionOk="0" h="11467" w="950">
                  <a:moveTo>
                    <a:pt x="1" y="0"/>
                  </a:moveTo>
                  <a:lnTo>
                    <a:pt x="1" y="11467"/>
                  </a:lnTo>
                  <a:lnTo>
                    <a:pt x="949" y="11467"/>
                  </a:lnTo>
                  <a:lnTo>
                    <a:pt x="9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6"/>
            <p:cNvSpPr/>
            <p:nvPr/>
          </p:nvSpPr>
          <p:spPr>
            <a:xfrm>
              <a:off x="3133425" y="4217925"/>
              <a:ext cx="334125" cy="125550"/>
            </a:xfrm>
            <a:custGeom>
              <a:rect b="b" l="l" r="r" t="t"/>
              <a:pathLst>
                <a:path extrusionOk="0" h="5022" w="13365">
                  <a:moveTo>
                    <a:pt x="1" y="0"/>
                  </a:moveTo>
                  <a:lnTo>
                    <a:pt x="13365" y="0"/>
                  </a:lnTo>
                  <a:lnTo>
                    <a:pt x="13365" y="5022"/>
                  </a:lnTo>
                  <a:lnTo>
                    <a:pt x="1" y="502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6"/>
            <p:cNvSpPr/>
            <p:nvPr/>
          </p:nvSpPr>
          <p:spPr>
            <a:xfrm>
              <a:off x="3162725" y="4248600"/>
              <a:ext cx="30025" cy="63500"/>
            </a:xfrm>
            <a:custGeom>
              <a:rect b="b" l="l" r="r" t="t"/>
              <a:pathLst>
                <a:path extrusionOk="0" h="2540" w="1201">
                  <a:moveTo>
                    <a:pt x="587" y="419"/>
                  </a:moveTo>
                  <a:cubicBezTo>
                    <a:pt x="642" y="419"/>
                    <a:pt x="698" y="447"/>
                    <a:pt x="754" y="503"/>
                  </a:cubicBezTo>
                  <a:cubicBezTo>
                    <a:pt x="782" y="531"/>
                    <a:pt x="810" y="559"/>
                    <a:pt x="810" y="642"/>
                  </a:cubicBezTo>
                  <a:lnTo>
                    <a:pt x="810" y="1954"/>
                  </a:lnTo>
                  <a:cubicBezTo>
                    <a:pt x="810" y="1982"/>
                    <a:pt x="782" y="2065"/>
                    <a:pt x="754" y="2093"/>
                  </a:cubicBezTo>
                  <a:cubicBezTo>
                    <a:pt x="698" y="2121"/>
                    <a:pt x="670" y="2177"/>
                    <a:pt x="587" y="2177"/>
                  </a:cubicBezTo>
                  <a:lnTo>
                    <a:pt x="363" y="2177"/>
                  </a:lnTo>
                  <a:lnTo>
                    <a:pt x="363" y="419"/>
                  </a:lnTo>
                  <a:close/>
                  <a:moveTo>
                    <a:pt x="1" y="1"/>
                  </a:moveTo>
                  <a:lnTo>
                    <a:pt x="1" y="2540"/>
                  </a:lnTo>
                  <a:lnTo>
                    <a:pt x="614" y="2540"/>
                  </a:lnTo>
                  <a:cubicBezTo>
                    <a:pt x="782" y="2540"/>
                    <a:pt x="921" y="2484"/>
                    <a:pt x="1033" y="2372"/>
                  </a:cubicBezTo>
                  <a:cubicBezTo>
                    <a:pt x="1117" y="2261"/>
                    <a:pt x="1200" y="2121"/>
                    <a:pt x="1200" y="1954"/>
                  </a:cubicBezTo>
                  <a:lnTo>
                    <a:pt x="1200" y="587"/>
                  </a:lnTo>
                  <a:cubicBezTo>
                    <a:pt x="1200" y="447"/>
                    <a:pt x="1117" y="280"/>
                    <a:pt x="1033" y="168"/>
                  </a:cubicBezTo>
                  <a:cubicBezTo>
                    <a:pt x="921" y="84"/>
                    <a:pt x="782" y="1"/>
                    <a:pt x="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6"/>
            <p:cNvSpPr/>
            <p:nvPr/>
          </p:nvSpPr>
          <p:spPr>
            <a:xfrm>
              <a:off x="3201100" y="4248600"/>
              <a:ext cx="9775" cy="63500"/>
            </a:xfrm>
            <a:custGeom>
              <a:rect b="b" l="l" r="r" t="t"/>
              <a:pathLst>
                <a:path extrusionOk="0" h="2540" w="391">
                  <a:moveTo>
                    <a:pt x="0" y="1"/>
                  </a:moveTo>
                  <a:lnTo>
                    <a:pt x="0" y="2540"/>
                  </a:lnTo>
                  <a:lnTo>
                    <a:pt x="391" y="2540"/>
                  </a:lnTo>
                  <a:lnTo>
                    <a:pt x="3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6"/>
            <p:cNvSpPr/>
            <p:nvPr/>
          </p:nvSpPr>
          <p:spPr>
            <a:xfrm>
              <a:off x="3219925" y="4248600"/>
              <a:ext cx="31400" cy="63500"/>
            </a:xfrm>
            <a:custGeom>
              <a:rect b="b" l="l" r="r" t="t"/>
              <a:pathLst>
                <a:path extrusionOk="0" h="2540" w="1256">
                  <a:moveTo>
                    <a:pt x="586" y="419"/>
                  </a:moveTo>
                  <a:cubicBezTo>
                    <a:pt x="726" y="419"/>
                    <a:pt x="782" y="503"/>
                    <a:pt x="782" y="642"/>
                  </a:cubicBezTo>
                  <a:lnTo>
                    <a:pt x="782" y="1005"/>
                  </a:lnTo>
                  <a:cubicBezTo>
                    <a:pt x="782" y="1061"/>
                    <a:pt x="754" y="1117"/>
                    <a:pt x="726" y="1145"/>
                  </a:cubicBezTo>
                  <a:cubicBezTo>
                    <a:pt x="698" y="1200"/>
                    <a:pt x="642" y="1228"/>
                    <a:pt x="586" y="1228"/>
                  </a:cubicBezTo>
                  <a:lnTo>
                    <a:pt x="335" y="1228"/>
                  </a:lnTo>
                  <a:lnTo>
                    <a:pt x="335" y="419"/>
                  </a:lnTo>
                  <a:close/>
                  <a:moveTo>
                    <a:pt x="0" y="1"/>
                  </a:moveTo>
                  <a:lnTo>
                    <a:pt x="0" y="2540"/>
                  </a:lnTo>
                  <a:lnTo>
                    <a:pt x="335" y="2540"/>
                  </a:lnTo>
                  <a:lnTo>
                    <a:pt x="335" y="1619"/>
                  </a:lnTo>
                  <a:lnTo>
                    <a:pt x="586" y="1619"/>
                  </a:lnTo>
                  <a:lnTo>
                    <a:pt x="837" y="2540"/>
                  </a:lnTo>
                  <a:lnTo>
                    <a:pt x="1256" y="2540"/>
                  </a:lnTo>
                  <a:lnTo>
                    <a:pt x="977" y="1424"/>
                  </a:lnTo>
                  <a:cubicBezTo>
                    <a:pt x="1116" y="1340"/>
                    <a:pt x="1172" y="1145"/>
                    <a:pt x="1172" y="977"/>
                  </a:cubicBezTo>
                  <a:lnTo>
                    <a:pt x="1172" y="587"/>
                  </a:lnTo>
                  <a:cubicBezTo>
                    <a:pt x="1172" y="419"/>
                    <a:pt x="1144" y="280"/>
                    <a:pt x="1033" y="168"/>
                  </a:cubicBezTo>
                  <a:cubicBezTo>
                    <a:pt x="949" y="84"/>
                    <a:pt x="782" y="1"/>
                    <a:pt x="5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6"/>
            <p:cNvSpPr/>
            <p:nvPr/>
          </p:nvSpPr>
          <p:spPr>
            <a:xfrm>
              <a:off x="3259675" y="4248600"/>
              <a:ext cx="27225" cy="63500"/>
            </a:xfrm>
            <a:custGeom>
              <a:rect b="b" l="l" r="r" t="t"/>
              <a:pathLst>
                <a:path extrusionOk="0" h="2540" w="1089">
                  <a:moveTo>
                    <a:pt x="1" y="1"/>
                  </a:moveTo>
                  <a:lnTo>
                    <a:pt x="1" y="2540"/>
                  </a:lnTo>
                  <a:lnTo>
                    <a:pt x="1089" y="2540"/>
                  </a:lnTo>
                  <a:lnTo>
                    <a:pt x="1089" y="2177"/>
                  </a:lnTo>
                  <a:lnTo>
                    <a:pt x="391" y="2177"/>
                  </a:lnTo>
                  <a:lnTo>
                    <a:pt x="391" y="1479"/>
                  </a:lnTo>
                  <a:lnTo>
                    <a:pt x="921" y="1479"/>
                  </a:lnTo>
                  <a:lnTo>
                    <a:pt x="921" y="1089"/>
                  </a:lnTo>
                  <a:lnTo>
                    <a:pt x="391" y="1089"/>
                  </a:lnTo>
                  <a:lnTo>
                    <a:pt x="391" y="391"/>
                  </a:lnTo>
                  <a:lnTo>
                    <a:pt x="1089" y="391"/>
                  </a:lnTo>
                  <a:lnTo>
                    <a:pt x="108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6"/>
            <p:cNvSpPr/>
            <p:nvPr/>
          </p:nvSpPr>
          <p:spPr>
            <a:xfrm>
              <a:off x="3293850" y="4248600"/>
              <a:ext cx="29325" cy="64900"/>
            </a:xfrm>
            <a:custGeom>
              <a:rect b="b" l="l" r="r" t="t"/>
              <a:pathLst>
                <a:path extrusionOk="0" h="2596" w="1173">
                  <a:moveTo>
                    <a:pt x="587" y="1"/>
                  </a:moveTo>
                  <a:cubicBezTo>
                    <a:pt x="447" y="1"/>
                    <a:pt x="280" y="84"/>
                    <a:pt x="168" y="168"/>
                  </a:cubicBezTo>
                  <a:cubicBezTo>
                    <a:pt x="56" y="280"/>
                    <a:pt x="1" y="419"/>
                    <a:pt x="1" y="587"/>
                  </a:cubicBezTo>
                  <a:lnTo>
                    <a:pt x="1" y="1982"/>
                  </a:lnTo>
                  <a:cubicBezTo>
                    <a:pt x="1" y="2121"/>
                    <a:pt x="56" y="2316"/>
                    <a:pt x="168" y="2400"/>
                  </a:cubicBezTo>
                  <a:cubicBezTo>
                    <a:pt x="280" y="2512"/>
                    <a:pt x="419" y="2595"/>
                    <a:pt x="587" y="2595"/>
                  </a:cubicBezTo>
                  <a:cubicBezTo>
                    <a:pt x="754" y="2595"/>
                    <a:pt x="893" y="2540"/>
                    <a:pt x="1005" y="2372"/>
                  </a:cubicBezTo>
                  <a:cubicBezTo>
                    <a:pt x="1117" y="2261"/>
                    <a:pt x="1172" y="2121"/>
                    <a:pt x="1172" y="1954"/>
                  </a:cubicBezTo>
                  <a:lnTo>
                    <a:pt x="1172" y="1619"/>
                  </a:lnTo>
                  <a:lnTo>
                    <a:pt x="810" y="1619"/>
                  </a:lnTo>
                  <a:lnTo>
                    <a:pt x="810" y="1954"/>
                  </a:lnTo>
                  <a:cubicBezTo>
                    <a:pt x="810" y="1982"/>
                    <a:pt x="754" y="2065"/>
                    <a:pt x="726" y="2093"/>
                  </a:cubicBezTo>
                  <a:cubicBezTo>
                    <a:pt x="698" y="2121"/>
                    <a:pt x="642" y="2177"/>
                    <a:pt x="587" y="2177"/>
                  </a:cubicBezTo>
                  <a:cubicBezTo>
                    <a:pt x="559" y="2177"/>
                    <a:pt x="475" y="2121"/>
                    <a:pt x="447" y="2093"/>
                  </a:cubicBezTo>
                  <a:cubicBezTo>
                    <a:pt x="419" y="2065"/>
                    <a:pt x="391" y="2037"/>
                    <a:pt x="391" y="1954"/>
                  </a:cubicBezTo>
                  <a:lnTo>
                    <a:pt x="391" y="559"/>
                  </a:lnTo>
                  <a:cubicBezTo>
                    <a:pt x="391" y="531"/>
                    <a:pt x="419" y="447"/>
                    <a:pt x="447" y="419"/>
                  </a:cubicBezTo>
                  <a:cubicBezTo>
                    <a:pt x="475" y="391"/>
                    <a:pt x="531" y="363"/>
                    <a:pt x="587" y="363"/>
                  </a:cubicBezTo>
                  <a:cubicBezTo>
                    <a:pt x="614" y="363"/>
                    <a:pt x="698" y="391"/>
                    <a:pt x="726" y="419"/>
                  </a:cubicBezTo>
                  <a:cubicBezTo>
                    <a:pt x="754" y="447"/>
                    <a:pt x="810" y="503"/>
                    <a:pt x="810" y="559"/>
                  </a:cubicBezTo>
                  <a:lnTo>
                    <a:pt x="810" y="866"/>
                  </a:lnTo>
                  <a:lnTo>
                    <a:pt x="1172" y="866"/>
                  </a:lnTo>
                  <a:lnTo>
                    <a:pt x="1172" y="587"/>
                  </a:lnTo>
                  <a:cubicBezTo>
                    <a:pt x="1172" y="447"/>
                    <a:pt x="1117" y="280"/>
                    <a:pt x="1005" y="168"/>
                  </a:cubicBezTo>
                  <a:cubicBezTo>
                    <a:pt x="893" y="84"/>
                    <a:pt x="754" y="1"/>
                    <a:pt x="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6"/>
            <p:cNvSpPr/>
            <p:nvPr/>
          </p:nvSpPr>
          <p:spPr>
            <a:xfrm>
              <a:off x="3330125" y="4248600"/>
              <a:ext cx="30025" cy="63500"/>
            </a:xfrm>
            <a:custGeom>
              <a:rect b="b" l="l" r="r" t="t"/>
              <a:pathLst>
                <a:path extrusionOk="0" h="2540" w="1201">
                  <a:moveTo>
                    <a:pt x="0" y="1"/>
                  </a:moveTo>
                  <a:lnTo>
                    <a:pt x="0" y="391"/>
                  </a:lnTo>
                  <a:lnTo>
                    <a:pt x="419" y="391"/>
                  </a:lnTo>
                  <a:lnTo>
                    <a:pt x="419" y="2540"/>
                  </a:lnTo>
                  <a:lnTo>
                    <a:pt x="810" y="2540"/>
                  </a:lnTo>
                  <a:lnTo>
                    <a:pt x="810" y="391"/>
                  </a:lnTo>
                  <a:lnTo>
                    <a:pt x="1200" y="391"/>
                  </a:lnTo>
                  <a:lnTo>
                    <a:pt x="12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6"/>
            <p:cNvSpPr/>
            <p:nvPr/>
          </p:nvSpPr>
          <p:spPr>
            <a:xfrm>
              <a:off x="3367100" y="4247900"/>
              <a:ext cx="29300" cy="64200"/>
            </a:xfrm>
            <a:custGeom>
              <a:rect b="b" l="l" r="r" t="t"/>
              <a:pathLst>
                <a:path extrusionOk="0" h="2568" w="1172">
                  <a:moveTo>
                    <a:pt x="586" y="419"/>
                  </a:moveTo>
                  <a:cubicBezTo>
                    <a:pt x="614" y="419"/>
                    <a:pt x="698" y="447"/>
                    <a:pt x="725" y="475"/>
                  </a:cubicBezTo>
                  <a:cubicBezTo>
                    <a:pt x="753" y="531"/>
                    <a:pt x="809" y="559"/>
                    <a:pt x="809" y="615"/>
                  </a:cubicBezTo>
                  <a:lnTo>
                    <a:pt x="809" y="2010"/>
                  </a:lnTo>
                  <a:cubicBezTo>
                    <a:pt x="809" y="2037"/>
                    <a:pt x="753" y="2121"/>
                    <a:pt x="725" y="2149"/>
                  </a:cubicBezTo>
                  <a:cubicBezTo>
                    <a:pt x="698" y="2177"/>
                    <a:pt x="670" y="2233"/>
                    <a:pt x="586" y="2233"/>
                  </a:cubicBezTo>
                  <a:cubicBezTo>
                    <a:pt x="530" y="2233"/>
                    <a:pt x="446" y="2205"/>
                    <a:pt x="419" y="2149"/>
                  </a:cubicBezTo>
                  <a:cubicBezTo>
                    <a:pt x="391" y="2121"/>
                    <a:pt x="335" y="2093"/>
                    <a:pt x="335" y="2010"/>
                  </a:cubicBezTo>
                  <a:lnTo>
                    <a:pt x="335" y="615"/>
                  </a:lnTo>
                  <a:cubicBezTo>
                    <a:pt x="335" y="587"/>
                    <a:pt x="391" y="531"/>
                    <a:pt x="419" y="475"/>
                  </a:cubicBezTo>
                  <a:cubicBezTo>
                    <a:pt x="474" y="447"/>
                    <a:pt x="530" y="419"/>
                    <a:pt x="586" y="419"/>
                  </a:cubicBezTo>
                  <a:close/>
                  <a:moveTo>
                    <a:pt x="586" y="1"/>
                  </a:moveTo>
                  <a:cubicBezTo>
                    <a:pt x="446" y="1"/>
                    <a:pt x="307" y="57"/>
                    <a:pt x="167" y="168"/>
                  </a:cubicBezTo>
                  <a:cubicBezTo>
                    <a:pt x="56" y="280"/>
                    <a:pt x="0" y="419"/>
                    <a:pt x="0" y="587"/>
                  </a:cubicBezTo>
                  <a:lnTo>
                    <a:pt x="0" y="1982"/>
                  </a:lnTo>
                  <a:cubicBezTo>
                    <a:pt x="0" y="2121"/>
                    <a:pt x="56" y="2289"/>
                    <a:pt x="167" y="2400"/>
                  </a:cubicBezTo>
                  <a:cubicBezTo>
                    <a:pt x="279" y="2512"/>
                    <a:pt x="419" y="2568"/>
                    <a:pt x="586" y="2568"/>
                  </a:cubicBezTo>
                  <a:cubicBezTo>
                    <a:pt x="725" y="2568"/>
                    <a:pt x="893" y="2512"/>
                    <a:pt x="1004" y="2400"/>
                  </a:cubicBezTo>
                  <a:cubicBezTo>
                    <a:pt x="1116" y="2289"/>
                    <a:pt x="1172" y="2149"/>
                    <a:pt x="1172" y="1982"/>
                  </a:cubicBezTo>
                  <a:lnTo>
                    <a:pt x="1172" y="587"/>
                  </a:lnTo>
                  <a:cubicBezTo>
                    <a:pt x="1172" y="447"/>
                    <a:pt x="1116" y="280"/>
                    <a:pt x="1004" y="168"/>
                  </a:cubicBezTo>
                  <a:cubicBezTo>
                    <a:pt x="893" y="57"/>
                    <a:pt x="753" y="1"/>
                    <a:pt x="5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6"/>
            <p:cNvSpPr/>
            <p:nvPr/>
          </p:nvSpPr>
          <p:spPr>
            <a:xfrm>
              <a:off x="3405450" y="4248600"/>
              <a:ext cx="32100" cy="63500"/>
            </a:xfrm>
            <a:custGeom>
              <a:rect b="b" l="l" r="r" t="t"/>
              <a:pathLst>
                <a:path extrusionOk="0" h="2540" w="1284">
                  <a:moveTo>
                    <a:pt x="670" y="419"/>
                  </a:moveTo>
                  <a:cubicBezTo>
                    <a:pt x="810" y="419"/>
                    <a:pt x="865" y="503"/>
                    <a:pt x="865" y="642"/>
                  </a:cubicBezTo>
                  <a:lnTo>
                    <a:pt x="865" y="1005"/>
                  </a:lnTo>
                  <a:cubicBezTo>
                    <a:pt x="865" y="1061"/>
                    <a:pt x="838" y="1117"/>
                    <a:pt x="810" y="1145"/>
                  </a:cubicBezTo>
                  <a:cubicBezTo>
                    <a:pt x="754" y="1200"/>
                    <a:pt x="726" y="1228"/>
                    <a:pt x="670" y="1228"/>
                  </a:cubicBezTo>
                  <a:lnTo>
                    <a:pt x="419" y="1228"/>
                  </a:lnTo>
                  <a:lnTo>
                    <a:pt x="419" y="419"/>
                  </a:lnTo>
                  <a:close/>
                  <a:moveTo>
                    <a:pt x="1" y="1"/>
                  </a:moveTo>
                  <a:lnTo>
                    <a:pt x="1" y="2540"/>
                  </a:lnTo>
                  <a:lnTo>
                    <a:pt x="391" y="2540"/>
                  </a:lnTo>
                  <a:lnTo>
                    <a:pt x="391" y="1619"/>
                  </a:lnTo>
                  <a:lnTo>
                    <a:pt x="614" y="1619"/>
                  </a:lnTo>
                  <a:lnTo>
                    <a:pt x="865" y="2540"/>
                  </a:lnTo>
                  <a:lnTo>
                    <a:pt x="1284" y="2540"/>
                  </a:lnTo>
                  <a:lnTo>
                    <a:pt x="1005" y="1424"/>
                  </a:lnTo>
                  <a:cubicBezTo>
                    <a:pt x="1144" y="1340"/>
                    <a:pt x="1228" y="1145"/>
                    <a:pt x="1228" y="977"/>
                  </a:cubicBezTo>
                  <a:lnTo>
                    <a:pt x="1228" y="587"/>
                  </a:lnTo>
                  <a:cubicBezTo>
                    <a:pt x="1228" y="419"/>
                    <a:pt x="1172" y="280"/>
                    <a:pt x="1089" y="168"/>
                  </a:cubicBezTo>
                  <a:cubicBezTo>
                    <a:pt x="1005" y="84"/>
                    <a:pt x="838" y="1"/>
                    <a:pt x="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6"/>
            <p:cNvSpPr/>
            <p:nvPr/>
          </p:nvSpPr>
          <p:spPr>
            <a:xfrm>
              <a:off x="3127150" y="4487150"/>
              <a:ext cx="363425" cy="257375"/>
            </a:xfrm>
            <a:custGeom>
              <a:rect b="b" l="l" r="r" t="t"/>
              <a:pathLst>
                <a:path extrusionOk="0" h="10295" w="14537">
                  <a:moveTo>
                    <a:pt x="531" y="0"/>
                  </a:moveTo>
                  <a:lnTo>
                    <a:pt x="1" y="781"/>
                  </a:lnTo>
                  <a:lnTo>
                    <a:pt x="14006" y="10295"/>
                  </a:lnTo>
                  <a:lnTo>
                    <a:pt x="14536" y="9486"/>
                  </a:lnTo>
                  <a:lnTo>
                    <a:pt x="5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6"/>
            <p:cNvSpPr/>
            <p:nvPr/>
          </p:nvSpPr>
          <p:spPr>
            <a:xfrm>
              <a:off x="3417300" y="4723575"/>
              <a:ext cx="72575" cy="23050"/>
            </a:xfrm>
            <a:custGeom>
              <a:rect b="b" l="l" r="r" t="t"/>
              <a:pathLst>
                <a:path extrusionOk="0" h="922" w="2903">
                  <a:moveTo>
                    <a:pt x="2902" y="1"/>
                  </a:moveTo>
                  <a:lnTo>
                    <a:pt x="1" y="447"/>
                  </a:lnTo>
                  <a:lnTo>
                    <a:pt x="1" y="922"/>
                  </a:lnTo>
                  <a:lnTo>
                    <a:pt x="2902" y="922"/>
                  </a:lnTo>
                  <a:lnTo>
                    <a:pt x="290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6"/>
            <p:cNvSpPr/>
            <p:nvPr/>
          </p:nvSpPr>
          <p:spPr>
            <a:xfrm>
              <a:off x="3118800" y="4486450"/>
              <a:ext cx="363400" cy="257400"/>
            </a:xfrm>
            <a:custGeom>
              <a:rect b="b" l="l" r="r" t="t"/>
              <a:pathLst>
                <a:path extrusionOk="0" h="10296" w="14536">
                  <a:moveTo>
                    <a:pt x="13977" y="0"/>
                  </a:moveTo>
                  <a:lnTo>
                    <a:pt x="0" y="9486"/>
                  </a:lnTo>
                  <a:lnTo>
                    <a:pt x="530" y="10295"/>
                  </a:lnTo>
                  <a:lnTo>
                    <a:pt x="14535" y="809"/>
                  </a:lnTo>
                  <a:lnTo>
                    <a:pt x="139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6"/>
            <p:cNvSpPr/>
            <p:nvPr/>
          </p:nvSpPr>
          <p:spPr>
            <a:xfrm>
              <a:off x="3118800" y="4472500"/>
              <a:ext cx="363400" cy="48150"/>
            </a:xfrm>
            <a:custGeom>
              <a:rect b="b" l="l" r="r" t="t"/>
              <a:pathLst>
                <a:path extrusionOk="0" h="1926" w="14536">
                  <a:moveTo>
                    <a:pt x="223" y="0"/>
                  </a:moveTo>
                  <a:lnTo>
                    <a:pt x="0" y="558"/>
                  </a:lnTo>
                  <a:cubicBezTo>
                    <a:pt x="2176" y="1479"/>
                    <a:pt x="4771" y="1925"/>
                    <a:pt x="7310" y="1925"/>
                  </a:cubicBezTo>
                  <a:cubicBezTo>
                    <a:pt x="9848" y="1925"/>
                    <a:pt x="12415" y="1479"/>
                    <a:pt x="14535" y="558"/>
                  </a:cubicBezTo>
                  <a:lnTo>
                    <a:pt x="14284" y="0"/>
                  </a:lnTo>
                  <a:cubicBezTo>
                    <a:pt x="12248" y="879"/>
                    <a:pt x="9786" y="1319"/>
                    <a:pt x="7306" y="1319"/>
                  </a:cubicBezTo>
                  <a:cubicBezTo>
                    <a:pt x="4827" y="1319"/>
                    <a:pt x="2330" y="879"/>
                    <a:pt x="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6"/>
            <p:cNvSpPr/>
            <p:nvPr/>
          </p:nvSpPr>
          <p:spPr>
            <a:xfrm>
              <a:off x="3118800" y="4482250"/>
              <a:ext cx="363400" cy="48150"/>
            </a:xfrm>
            <a:custGeom>
              <a:rect b="b" l="l" r="r" t="t"/>
              <a:pathLst>
                <a:path extrusionOk="0" h="1926" w="14536">
                  <a:moveTo>
                    <a:pt x="7310" y="1926"/>
                  </a:moveTo>
                  <a:cubicBezTo>
                    <a:pt x="4771" y="1926"/>
                    <a:pt x="2176" y="1480"/>
                    <a:pt x="0" y="559"/>
                  </a:cubicBezTo>
                  <a:lnTo>
                    <a:pt x="223" y="1"/>
                  </a:lnTo>
                  <a:cubicBezTo>
                    <a:pt x="4436" y="1759"/>
                    <a:pt x="10211" y="1759"/>
                    <a:pt x="14284" y="1"/>
                  </a:cubicBezTo>
                  <a:lnTo>
                    <a:pt x="14535" y="559"/>
                  </a:lnTo>
                  <a:cubicBezTo>
                    <a:pt x="12415" y="1480"/>
                    <a:pt x="9848" y="1926"/>
                    <a:pt x="7310" y="192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6"/>
            <p:cNvSpPr/>
            <p:nvPr/>
          </p:nvSpPr>
          <p:spPr>
            <a:xfrm>
              <a:off x="3117400" y="4723575"/>
              <a:ext cx="72550" cy="23050"/>
            </a:xfrm>
            <a:custGeom>
              <a:rect b="b" l="l" r="r" t="t"/>
              <a:pathLst>
                <a:path extrusionOk="0" h="922" w="2902">
                  <a:moveTo>
                    <a:pt x="0" y="1"/>
                  </a:moveTo>
                  <a:lnTo>
                    <a:pt x="0" y="922"/>
                  </a:lnTo>
                  <a:lnTo>
                    <a:pt x="2902" y="922"/>
                  </a:lnTo>
                  <a:lnTo>
                    <a:pt x="2902" y="364"/>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6"/>
            <p:cNvSpPr/>
            <p:nvPr/>
          </p:nvSpPr>
          <p:spPr>
            <a:xfrm>
              <a:off x="3298050" y="4606400"/>
              <a:ext cx="13975" cy="13975"/>
            </a:xfrm>
            <a:custGeom>
              <a:rect b="b" l="l" r="r" t="t"/>
              <a:pathLst>
                <a:path extrusionOk="0" h="559" w="559">
                  <a:moveTo>
                    <a:pt x="279" y="1"/>
                  </a:moveTo>
                  <a:cubicBezTo>
                    <a:pt x="140" y="1"/>
                    <a:pt x="0" y="85"/>
                    <a:pt x="0" y="280"/>
                  </a:cubicBezTo>
                  <a:cubicBezTo>
                    <a:pt x="0" y="419"/>
                    <a:pt x="112" y="559"/>
                    <a:pt x="279" y="559"/>
                  </a:cubicBezTo>
                  <a:cubicBezTo>
                    <a:pt x="419" y="559"/>
                    <a:pt x="558" y="447"/>
                    <a:pt x="558" y="280"/>
                  </a:cubicBezTo>
                  <a:cubicBezTo>
                    <a:pt x="558" y="85"/>
                    <a:pt x="419" y="1"/>
                    <a:pt x="279" y="1"/>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6"/>
            <p:cNvSpPr/>
            <p:nvPr/>
          </p:nvSpPr>
          <p:spPr>
            <a:xfrm>
              <a:off x="3098550" y="4466800"/>
              <a:ext cx="46075" cy="45475"/>
            </a:xfrm>
            <a:custGeom>
              <a:rect b="b" l="l" r="r" t="t"/>
              <a:pathLst>
                <a:path extrusionOk="0" h="1819" w="1843">
                  <a:moveTo>
                    <a:pt x="988" y="0"/>
                  </a:moveTo>
                  <a:cubicBezTo>
                    <a:pt x="957" y="0"/>
                    <a:pt x="926" y="2"/>
                    <a:pt x="894" y="5"/>
                  </a:cubicBezTo>
                  <a:cubicBezTo>
                    <a:pt x="419" y="5"/>
                    <a:pt x="1" y="368"/>
                    <a:pt x="1" y="898"/>
                  </a:cubicBezTo>
                  <a:cubicBezTo>
                    <a:pt x="1" y="1400"/>
                    <a:pt x="392" y="1819"/>
                    <a:pt x="894" y="1819"/>
                  </a:cubicBezTo>
                  <a:cubicBezTo>
                    <a:pt x="1424" y="1819"/>
                    <a:pt x="1842" y="1428"/>
                    <a:pt x="1842" y="898"/>
                  </a:cubicBezTo>
                  <a:cubicBezTo>
                    <a:pt x="1842" y="400"/>
                    <a:pt x="1473" y="0"/>
                    <a:pt x="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6"/>
            <p:cNvSpPr/>
            <p:nvPr/>
          </p:nvSpPr>
          <p:spPr>
            <a:xfrm>
              <a:off x="3321750" y="4499000"/>
              <a:ext cx="159750" cy="97675"/>
            </a:xfrm>
            <a:custGeom>
              <a:rect b="b" l="l" r="r" t="t"/>
              <a:pathLst>
                <a:path extrusionOk="0" h="3907" w="6390">
                  <a:moveTo>
                    <a:pt x="6390" y="335"/>
                  </a:moveTo>
                  <a:lnTo>
                    <a:pt x="1145" y="3906"/>
                  </a:lnTo>
                  <a:cubicBezTo>
                    <a:pt x="726" y="3823"/>
                    <a:pt x="335" y="3683"/>
                    <a:pt x="1" y="3488"/>
                  </a:cubicBezTo>
                  <a:lnTo>
                    <a:pt x="4213" y="614"/>
                  </a:lnTo>
                  <a:lnTo>
                    <a:pt x="4213" y="614"/>
                  </a:lnTo>
                  <a:cubicBezTo>
                    <a:pt x="4883" y="447"/>
                    <a:pt x="5553" y="252"/>
                    <a:pt x="6138" y="0"/>
                  </a:cubicBezTo>
                  <a:lnTo>
                    <a:pt x="61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6"/>
            <p:cNvSpPr/>
            <p:nvPr/>
          </p:nvSpPr>
          <p:spPr>
            <a:xfrm>
              <a:off x="3454975" y="4466925"/>
              <a:ext cx="46050" cy="45350"/>
            </a:xfrm>
            <a:custGeom>
              <a:rect b="b" l="l" r="r" t="t"/>
              <a:pathLst>
                <a:path extrusionOk="0" h="1814" w="1842">
                  <a:moveTo>
                    <a:pt x="949" y="0"/>
                  </a:moveTo>
                  <a:cubicBezTo>
                    <a:pt x="419" y="0"/>
                    <a:pt x="0" y="363"/>
                    <a:pt x="0" y="893"/>
                  </a:cubicBezTo>
                  <a:cubicBezTo>
                    <a:pt x="0" y="1395"/>
                    <a:pt x="447" y="1814"/>
                    <a:pt x="949" y="1814"/>
                  </a:cubicBezTo>
                  <a:cubicBezTo>
                    <a:pt x="1423" y="1814"/>
                    <a:pt x="1842" y="1423"/>
                    <a:pt x="1842" y="893"/>
                  </a:cubicBezTo>
                  <a:cubicBezTo>
                    <a:pt x="1842" y="363"/>
                    <a:pt x="1479" y="0"/>
                    <a:pt x="9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6"/>
            <p:cNvSpPr/>
            <p:nvPr/>
          </p:nvSpPr>
          <p:spPr>
            <a:xfrm>
              <a:off x="3130650" y="4503175"/>
              <a:ext cx="156950" cy="84425"/>
            </a:xfrm>
            <a:custGeom>
              <a:rect b="b" l="l" r="r" t="t"/>
              <a:pathLst>
                <a:path extrusionOk="0" h="3377" w="6278">
                  <a:moveTo>
                    <a:pt x="6278" y="3349"/>
                  </a:moveTo>
                  <a:cubicBezTo>
                    <a:pt x="5580" y="3377"/>
                    <a:pt x="4827" y="3293"/>
                    <a:pt x="4157" y="3070"/>
                  </a:cubicBezTo>
                  <a:lnTo>
                    <a:pt x="0" y="252"/>
                  </a:lnTo>
                  <a:cubicBezTo>
                    <a:pt x="140" y="168"/>
                    <a:pt x="251" y="112"/>
                    <a:pt x="363" y="1"/>
                  </a:cubicBezTo>
                  <a:cubicBezTo>
                    <a:pt x="949" y="224"/>
                    <a:pt x="1535" y="391"/>
                    <a:pt x="2176" y="53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6"/>
            <p:cNvSpPr/>
            <p:nvPr/>
          </p:nvSpPr>
          <p:spPr>
            <a:xfrm>
              <a:off x="3304325" y="4613375"/>
              <a:ext cx="53025" cy="34900"/>
            </a:xfrm>
            <a:custGeom>
              <a:rect b="b" l="l" r="r" t="t"/>
              <a:pathLst>
                <a:path extrusionOk="0" h="1396" w="2121">
                  <a:moveTo>
                    <a:pt x="2121" y="838"/>
                  </a:moveTo>
                  <a:lnTo>
                    <a:pt x="1172" y="1396"/>
                  </a:lnTo>
                  <a:lnTo>
                    <a:pt x="0" y="587"/>
                  </a:lnTo>
                  <a:lnTo>
                    <a:pt x="8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6"/>
            <p:cNvSpPr/>
            <p:nvPr/>
          </p:nvSpPr>
          <p:spPr>
            <a:xfrm>
              <a:off x="3133425" y="4217925"/>
              <a:ext cx="32125" cy="125550"/>
            </a:xfrm>
            <a:custGeom>
              <a:rect b="b" l="l" r="r" t="t"/>
              <a:pathLst>
                <a:path extrusionOk="0" h="5022" w="1285">
                  <a:moveTo>
                    <a:pt x="1" y="0"/>
                  </a:moveTo>
                  <a:lnTo>
                    <a:pt x="1284" y="0"/>
                  </a:lnTo>
                  <a:lnTo>
                    <a:pt x="1284" y="5022"/>
                  </a:lnTo>
                  <a:lnTo>
                    <a:pt x="1" y="5022"/>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6"/>
            <p:cNvSpPr/>
            <p:nvPr/>
          </p:nvSpPr>
          <p:spPr>
            <a:xfrm>
              <a:off x="3539375" y="4446825"/>
              <a:ext cx="69075" cy="103825"/>
            </a:xfrm>
            <a:custGeom>
              <a:rect b="b" l="l" r="r" t="t"/>
              <a:pathLst>
                <a:path extrusionOk="0" h="4153" w="2763">
                  <a:moveTo>
                    <a:pt x="1629" y="0"/>
                  </a:moveTo>
                  <a:cubicBezTo>
                    <a:pt x="1173" y="0"/>
                    <a:pt x="752" y="350"/>
                    <a:pt x="614" y="832"/>
                  </a:cubicBezTo>
                  <a:lnTo>
                    <a:pt x="140" y="2562"/>
                  </a:lnTo>
                  <a:cubicBezTo>
                    <a:pt x="0" y="3176"/>
                    <a:pt x="363" y="3761"/>
                    <a:pt x="949" y="3929"/>
                  </a:cubicBezTo>
                  <a:lnTo>
                    <a:pt x="1786" y="4152"/>
                  </a:lnTo>
                  <a:lnTo>
                    <a:pt x="1869" y="3873"/>
                  </a:lnTo>
                  <a:lnTo>
                    <a:pt x="1032" y="3650"/>
                  </a:lnTo>
                  <a:cubicBezTo>
                    <a:pt x="614" y="3538"/>
                    <a:pt x="335" y="3092"/>
                    <a:pt x="419" y="2673"/>
                  </a:cubicBezTo>
                  <a:lnTo>
                    <a:pt x="893" y="944"/>
                  </a:lnTo>
                  <a:cubicBezTo>
                    <a:pt x="967" y="575"/>
                    <a:pt x="1343" y="315"/>
                    <a:pt x="1717" y="315"/>
                  </a:cubicBezTo>
                  <a:cubicBezTo>
                    <a:pt x="1768" y="315"/>
                    <a:pt x="1819" y="320"/>
                    <a:pt x="1869" y="330"/>
                  </a:cubicBezTo>
                  <a:lnTo>
                    <a:pt x="2706" y="553"/>
                  </a:lnTo>
                  <a:lnTo>
                    <a:pt x="2762" y="274"/>
                  </a:lnTo>
                  <a:lnTo>
                    <a:pt x="1925" y="51"/>
                  </a:lnTo>
                  <a:cubicBezTo>
                    <a:pt x="1826" y="16"/>
                    <a:pt x="1727" y="0"/>
                    <a:pt x="16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6"/>
            <p:cNvSpPr/>
            <p:nvPr/>
          </p:nvSpPr>
          <p:spPr>
            <a:xfrm>
              <a:off x="3537975" y="4402050"/>
              <a:ext cx="189050" cy="330625"/>
            </a:xfrm>
            <a:custGeom>
              <a:rect b="b" l="l" r="r" t="t"/>
              <a:pathLst>
                <a:path extrusionOk="0" h="13225" w="7562">
                  <a:moveTo>
                    <a:pt x="2651" y="1"/>
                  </a:moveTo>
                  <a:lnTo>
                    <a:pt x="2651" y="1674"/>
                  </a:lnTo>
                  <a:lnTo>
                    <a:pt x="0" y="13225"/>
                  </a:lnTo>
                  <a:lnTo>
                    <a:pt x="7561" y="13225"/>
                  </a:lnTo>
                  <a:lnTo>
                    <a:pt x="4715" y="1674"/>
                  </a:lnTo>
                  <a:lnTo>
                    <a:pt x="47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6"/>
            <p:cNvSpPr/>
            <p:nvPr/>
          </p:nvSpPr>
          <p:spPr>
            <a:xfrm>
              <a:off x="3547725" y="4409725"/>
              <a:ext cx="76750" cy="315975"/>
            </a:xfrm>
            <a:custGeom>
              <a:rect b="b" l="l" r="r" t="t"/>
              <a:pathLst>
                <a:path extrusionOk="0" h="12639" w="3070">
                  <a:moveTo>
                    <a:pt x="3070" y="0"/>
                  </a:moveTo>
                  <a:lnTo>
                    <a:pt x="3070" y="1479"/>
                  </a:lnTo>
                  <a:lnTo>
                    <a:pt x="2010" y="12639"/>
                  </a:lnTo>
                  <a:lnTo>
                    <a:pt x="1" y="12639"/>
                  </a:lnTo>
                  <a:lnTo>
                    <a:pt x="2568" y="1395"/>
                  </a:lnTo>
                  <a:lnTo>
                    <a:pt x="2568"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6"/>
            <p:cNvSpPr/>
            <p:nvPr/>
          </p:nvSpPr>
          <p:spPr>
            <a:xfrm>
              <a:off x="3639100" y="4409725"/>
              <a:ext cx="78150" cy="315975"/>
            </a:xfrm>
            <a:custGeom>
              <a:rect b="b" l="l" r="r" t="t"/>
              <a:pathLst>
                <a:path extrusionOk="0" h="12639" w="3126">
                  <a:moveTo>
                    <a:pt x="3125" y="12639"/>
                  </a:moveTo>
                  <a:lnTo>
                    <a:pt x="1535" y="12639"/>
                  </a:lnTo>
                  <a:lnTo>
                    <a:pt x="1" y="1479"/>
                  </a:lnTo>
                  <a:lnTo>
                    <a:pt x="1" y="0"/>
                  </a:lnTo>
                  <a:lnTo>
                    <a:pt x="336" y="0"/>
                  </a:lnTo>
                  <a:lnTo>
                    <a:pt x="336" y="1395"/>
                  </a:lnTo>
                  <a:lnTo>
                    <a:pt x="419" y="1674"/>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6"/>
            <p:cNvSpPr/>
            <p:nvPr/>
          </p:nvSpPr>
          <p:spPr>
            <a:xfrm>
              <a:off x="3524025" y="4729175"/>
              <a:ext cx="216250" cy="18150"/>
            </a:xfrm>
            <a:custGeom>
              <a:rect b="b" l="l" r="r" t="t"/>
              <a:pathLst>
                <a:path extrusionOk="0" h="726" w="8650">
                  <a:moveTo>
                    <a:pt x="307" y="0"/>
                  </a:moveTo>
                  <a:cubicBezTo>
                    <a:pt x="140" y="0"/>
                    <a:pt x="0" y="140"/>
                    <a:pt x="0" y="307"/>
                  </a:cubicBezTo>
                  <a:lnTo>
                    <a:pt x="0" y="419"/>
                  </a:lnTo>
                  <a:cubicBezTo>
                    <a:pt x="0" y="586"/>
                    <a:pt x="140" y="726"/>
                    <a:pt x="307" y="726"/>
                  </a:cubicBezTo>
                  <a:lnTo>
                    <a:pt x="8342" y="726"/>
                  </a:lnTo>
                  <a:cubicBezTo>
                    <a:pt x="8510" y="726"/>
                    <a:pt x="8649" y="586"/>
                    <a:pt x="8649" y="419"/>
                  </a:cubicBezTo>
                  <a:lnTo>
                    <a:pt x="8649" y="307"/>
                  </a:lnTo>
                  <a:cubicBezTo>
                    <a:pt x="8649" y="140"/>
                    <a:pt x="8510" y="0"/>
                    <a:pt x="83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76"/>
          <p:cNvGrpSpPr/>
          <p:nvPr/>
        </p:nvGrpSpPr>
        <p:grpSpPr>
          <a:xfrm>
            <a:off x="3622750" y="4009150"/>
            <a:ext cx="774925" cy="603350"/>
            <a:chOff x="4110600" y="1740475"/>
            <a:chExt cx="774925" cy="603350"/>
          </a:xfrm>
        </p:grpSpPr>
        <p:sp>
          <p:nvSpPr>
            <p:cNvPr id="8273" name="Google Shape;8273;p76"/>
            <p:cNvSpPr/>
            <p:nvPr/>
          </p:nvSpPr>
          <p:spPr>
            <a:xfrm>
              <a:off x="4360300" y="1823475"/>
              <a:ext cx="446400" cy="446425"/>
            </a:xfrm>
            <a:custGeom>
              <a:rect b="b" l="l" r="r" t="t"/>
              <a:pathLst>
                <a:path extrusionOk="0" h="17857" w="17856">
                  <a:moveTo>
                    <a:pt x="8928" y="1"/>
                  </a:moveTo>
                  <a:cubicBezTo>
                    <a:pt x="3990" y="1"/>
                    <a:pt x="0" y="3990"/>
                    <a:pt x="0" y="8928"/>
                  </a:cubicBezTo>
                  <a:cubicBezTo>
                    <a:pt x="0" y="13866"/>
                    <a:pt x="3990" y="17856"/>
                    <a:pt x="8928" y="17856"/>
                  </a:cubicBezTo>
                  <a:cubicBezTo>
                    <a:pt x="13866" y="17856"/>
                    <a:pt x="17856" y="13839"/>
                    <a:pt x="17856" y="8928"/>
                  </a:cubicBezTo>
                  <a:cubicBezTo>
                    <a:pt x="17856" y="3962"/>
                    <a:pt x="13838" y="1"/>
                    <a:pt x="89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6"/>
            <p:cNvSpPr/>
            <p:nvPr/>
          </p:nvSpPr>
          <p:spPr>
            <a:xfrm>
              <a:off x="4295425" y="1753725"/>
              <a:ext cx="577550" cy="576850"/>
            </a:xfrm>
            <a:custGeom>
              <a:rect b="b" l="l" r="r" t="t"/>
              <a:pathLst>
                <a:path extrusionOk="0" h="23074" w="23102">
                  <a:moveTo>
                    <a:pt x="1" y="11523"/>
                  </a:moveTo>
                  <a:cubicBezTo>
                    <a:pt x="1" y="17912"/>
                    <a:pt x="5162" y="23073"/>
                    <a:pt x="11551" y="23073"/>
                  </a:cubicBezTo>
                  <a:cubicBezTo>
                    <a:pt x="17940" y="23073"/>
                    <a:pt x="23101" y="17912"/>
                    <a:pt x="23101" y="11523"/>
                  </a:cubicBezTo>
                  <a:cubicBezTo>
                    <a:pt x="23101" y="5162"/>
                    <a:pt x="17940" y="1"/>
                    <a:pt x="11551" y="1"/>
                  </a:cubicBezTo>
                  <a:cubicBezTo>
                    <a:pt x="5162" y="29"/>
                    <a:pt x="1" y="5190"/>
                    <a:pt x="1" y="11523"/>
                  </a:cubicBezTo>
                  <a:close/>
                  <a:moveTo>
                    <a:pt x="14648" y="4967"/>
                  </a:moveTo>
                  <a:cubicBezTo>
                    <a:pt x="14648" y="6724"/>
                    <a:pt x="13253" y="8119"/>
                    <a:pt x="11495" y="8119"/>
                  </a:cubicBezTo>
                  <a:cubicBezTo>
                    <a:pt x="9765" y="8119"/>
                    <a:pt x="8370" y="6724"/>
                    <a:pt x="8370" y="4967"/>
                  </a:cubicBezTo>
                  <a:cubicBezTo>
                    <a:pt x="8370" y="3237"/>
                    <a:pt x="9765" y="1842"/>
                    <a:pt x="11495" y="1842"/>
                  </a:cubicBezTo>
                  <a:cubicBezTo>
                    <a:pt x="13253" y="1842"/>
                    <a:pt x="14648" y="3237"/>
                    <a:pt x="14648" y="4967"/>
                  </a:cubicBezTo>
                  <a:close/>
                  <a:moveTo>
                    <a:pt x="18024" y="12834"/>
                  </a:moveTo>
                  <a:cubicBezTo>
                    <a:pt x="16294" y="12834"/>
                    <a:pt x="14899" y="11439"/>
                    <a:pt x="14899" y="9682"/>
                  </a:cubicBezTo>
                  <a:cubicBezTo>
                    <a:pt x="14899" y="7952"/>
                    <a:pt x="16294" y="6557"/>
                    <a:pt x="18024" y="6557"/>
                  </a:cubicBezTo>
                  <a:cubicBezTo>
                    <a:pt x="19781" y="6557"/>
                    <a:pt x="21176" y="7952"/>
                    <a:pt x="21176" y="9682"/>
                  </a:cubicBezTo>
                  <a:cubicBezTo>
                    <a:pt x="21176" y="11439"/>
                    <a:pt x="19753" y="12834"/>
                    <a:pt x="18024" y="12834"/>
                  </a:cubicBezTo>
                  <a:close/>
                  <a:moveTo>
                    <a:pt x="12416" y="17354"/>
                  </a:moveTo>
                  <a:cubicBezTo>
                    <a:pt x="12416" y="15624"/>
                    <a:pt x="13811" y="14229"/>
                    <a:pt x="15568" y="14229"/>
                  </a:cubicBezTo>
                  <a:cubicBezTo>
                    <a:pt x="17298" y="14229"/>
                    <a:pt x="18693" y="15624"/>
                    <a:pt x="18693" y="17354"/>
                  </a:cubicBezTo>
                  <a:cubicBezTo>
                    <a:pt x="18693" y="19112"/>
                    <a:pt x="17298" y="20507"/>
                    <a:pt x="15568" y="20507"/>
                  </a:cubicBezTo>
                  <a:cubicBezTo>
                    <a:pt x="13811" y="20451"/>
                    <a:pt x="12416" y="19056"/>
                    <a:pt x="12416" y="17354"/>
                  </a:cubicBezTo>
                  <a:close/>
                  <a:moveTo>
                    <a:pt x="11495" y="12834"/>
                  </a:moveTo>
                  <a:cubicBezTo>
                    <a:pt x="10798" y="12834"/>
                    <a:pt x="10240" y="12276"/>
                    <a:pt x="10240" y="11523"/>
                  </a:cubicBezTo>
                  <a:cubicBezTo>
                    <a:pt x="10240" y="10826"/>
                    <a:pt x="10798" y="10268"/>
                    <a:pt x="11495" y="10268"/>
                  </a:cubicBezTo>
                  <a:cubicBezTo>
                    <a:pt x="12193" y="10268"/>
                    <a:pt x="12779" y="10826"/>
                    <a:pt x="12779" y="11523"/>
                  </a:cubicBezTo>
                  <a:cubicBezTo>
                    <a:pt x="12806" y="12276"/>
                    <a:pt x="12193" y="12834"/>
                    <a:pt x="11495" y="12834"/>
                  </a:cubicBezTo>
                  <a:close/>
                  <a:moveTo>
                    <a:pt x="4353" y="17354"/>
                  </a:moveTo>
                  <a:cubicBezTo>
                    <a:pt x="4353" y="15624"/>
                    <a:pt x="5748" y="14229"/>
                    <a:pt x="7506" y="14229"/>
                  </a:cubicBezTo>
                  <a:cubicBezTo>
                    <a:pt x="9207" y="14229"/>
                    <a:pt x="10630" y="15624"/>
                    <a:pt x="10630" y="17354"/>
                  </a:cubicBezTo>
                  <a:cubicBezTo>
                    <a:pt x="10630" y="19112"/>
                    <a:pt x="9235" y="20507"/>
                    <a:pt x="7506" y="20507"/>
                  </a:cubicBezTo>
                  <a:cubicBezTo>
                    <a:pt x="5748" y="20451"/>
                    <a:pt x="4353" y="19056"/>
                    <a:pt x="4353" y="17354"/>
                  </a:cubicBezTo>
                  <a:close/>
                  <a:moveTo>
                    <a:pt x="1898" y="9682"/>
                  </a:moveTo>
                  <a:cubicBezTo>
                    <a:pt x="1898" y="7952"/>
                    <a:pt x="3293" y="6557"/>
                    <a:pt x="5023" y="6557"/>
                  </a:cubicBezTo>
                  <a:cubicBezTo>
                    <a:pt x="6780" y="6557"/>
                    <a:pt x="8175" y="7952"/>
                    <a:pt x="8175" y="9682"/>
                  </a:cubicBezTo>
                  <a:cubicBezTo>
                    <a:pt x="8175" y="11439"/>
                    <a:pt x="6780" y="12834"/>
                    <a:pt x="5023" y="12834"/>
                  </a:cubicBezTo>
                  <a:cubicBezTo>
                    <a:pt x="3293" y="12834"/>
                    <a:pt x="1898" y="11439"/>
                    <a:pt x="1898" y="968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6"/>
            <p:cNvSpPr/>
            <p:nvPr/>
          </p:nvSpPr>
          <p:spPr>
            <a:xfrm>
              <a:off x="4282175" y="1740475"/>
              <a:ext cx="603350" cy="603350"/>
            </a:xfrm>
            <a:custGeom>
              <a:rect b="b" l="l" r="r" t="t"/>
              <a:pathLst>
                <a:path extrusionOk="0" h="24134" w="24134">
                  <a:moveTo>
                    <a:pt x="12025" y="754"/>
                  </a:moveTo>
                  <a:cubicBezTo>
                    <a:pt x="18275" y="754"/>
                    <a:pt x="23324" y="5832"/>
                    <a:pt x="23324" y="12053"/>
                  </a:cubicBezTo>
                  <a:cubicBezTo>
                    <a:pt x="23324" y="18302"/>
                    <a:pt x="18275" y="23352"/>
                    <a:pt x="12025" y="23352"/>
                  </a:cubicBezTo>
                  <a:cubicBezTo>
                    <a:pt x="11991" y="23352"/>
                    <a:pt x="11957" y="23353"/>
                    <a:pt x="11924" y="23353"/>
                  </a:cubicBezTo>
                  <a:cubicBezTo>
                    <a:pt x="5749" y="23353"/>
                    <a:pt x="754" y="18296"/>
                    <a:pt x="754" y="12053"/>
                  </a:cubicBezTo>
                  <a:cubicBezTo>
                    <a:pt x="754" y="5832"/>
                    <a:pt x="5804" y="754"/>
                    <a:pt x="12025" y="754"/>
                  </a:cubicBezTo>
                  <a:close/>
                  <a:moveTo>
                    <a:pt x="12081" y="1"/>
                  </a:moveTo>
                  <a:cubicBezTo>
                    <a:pt x="5385" y="29"/>
                    <a:pt x="1" y="5441"/>
                    <a:pt x="1" y="12053"/>
                  </a:cubicBezTo>
                  <a:cubicBezTo>
                    <a:pt x="1" y="18721"/>
                    <a:pt x="5413" y="24133"/>
                    <a:pt x="12081" y="24133"/>
                  </a:cubicBezTo>
                  <a:cubicBezTo>
                    <a:pt x="18749" y="24133"/>
                    <a:pt x="24133" y="18721"/>
                    <a:pt x="24133" y="12053"/>
                  </a:cubicBezTo>
                  <a:cubicBezTo>
                    <a:pt x="24133" y="5413"/>
                    <a:pt x="18749" y="1"/>
                    <a:pt x="12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6"/>
            <p:cNvSpPr/>
            <p:nvPr/>
          </p:nvSpPr>
          <p:spPr>
            <a:xfrm>
              <a:off x="4301000" y="1759300"/>
              <a:ext cx="565700" cy="565000"/>
            </a:xfrm>
            <a:custGeom>
              <a:rect b="b" l="l" r="r" t="t"/>
              <a:pathLst>
                <a:path extrusionOk="0" h="22600" w="22628">
                  <a:moveTo>
                    <a:pt x="11495" y="419"/>
                  </a:moveTo>
                  <a:cubicBezTo>
                    <a:pt x="17577" y="419"/>
                    <a:pt x="22488" y="5358"/>
                    <a:pt x="22488" y="11412"/>
                  </a:cubicBezTo>
                  <a:cubicBezTo>
                    <a:pt x="22488" y="17494"/>
                    <a:pt x="17577" y="22404"/>
                    <a:pt x="11495" y="22404"/>
                  </a:cubicBezTo>
                  <a:cubicBezTo>
                    <a:pt x="5441" y="22404"/>
                    <a:pt x="503" y="17494"/>
                    <a:pt x="503" y="11412"/>
                  </a:cubicBezTo>
                  <a:cubicBezTo>
                    <a:pt x="503" y="5358"/>
                    <a:pt x="5441" y="419"/>
                    <a:pt x="11495" y="419"/>
                  </a:cubicBezTo>
                  <a:close/>
                  <a:moveTo>
                    <a:pt x="11272" y="1"/>
                  </a:moveTo>
                  <a:cubicBezTo>
                    <a:pt x="5051" y="1"/>
                    <a:pt x="1" y="5079"/>
                    <a:pt x="1" y="11300"/>
                  </a:cubicBezTo>
                  <a:cubicBezTo>
                    <a:pt x="1" y="17549"/>
                    <a:pt x="5051" y="22599"/>
                    <a:pt x="11272" y="22599"/>
                  </a:cubicBezTo>
                  <a:cubicBezTo>
                    <a:pt x="17522" y="22599"/>
                    <a:pt x="22571" y="17549"/>
                    <a:pt x="22571" y="11300"/>
                  </a:cubicBezTo>
                  <a:cubicBezTo>
                    <a:pt x="22627" y="5079"/>
                    <a:pt x="17522" y="1"/>
                    <a:pt x="11272"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6"/>
            <p:cNvSpPr/>
            <p:nvPr/>
          </p:nvSpPr>
          <p:spPr>
            <a:xfrm>
              <a:off x="4141300" y="2228700"/>
              <a:ext cx="498700" cy="16775"/>
            </a:xfrm>
            <a:custGeom>
              <a:rect b="b" l="l" r="r" t="t"/>
              <a:pathLst>
                <a:path extrusionOk="0" h="671" w="19948">
                  <a:moveTo>
                    <a:pt x="0" y="1"/>
                  </a:moveTo>
                  <a:lnTo>
                    <a:pt x="0" y="671"/>
                  </a:lnTo>
                  <a:lnTo>
                    <a:pt x="19948" y="671"/>
                  </a:lnTo>
                  <a:lnTo>
                    <a:pt x="199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6"/>
            <p:cNvSpPr/>
            <p:nvPr/>
          </p:nvSpPr>
          <p:spPr>
            <a:xfrm>
              <a:off x="4141300" y="2327050"/>
              <a:ext cx="498700" cy="16775"/>
            </a:xfrm>
            <a:custGeom>
              <a:rect b="b" l="l" r="r" t="t"/>
              <a:pathLst>
                <a:path extrusionOk="0" h="671" w="19948">
                  <a:moveTo>
                    <a:pt x="0" y="1"/>
                  </a:moveTo>
                  <a:lnTo>
                    <a:pt x="0" y="670"/>
                  </a:lnTo>
                  <a:lnTo>
                    <a:pt x="19948" y="670"/>
                  </a:lnTo>
                  <a:lnTo>
                    <a:pt x="199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6"/>
            <p:cNvSpPr/>
            <p:nvPr/>
          </p:nvSpPr>
          <p:spPr>
            <a:xfrm>
              <a:off x="4172675" y="2244750"/>
              <a:ext cx="435950" cy="82325"/>
            </a:xfrm>
            <a:custGeom>
              <a:rect b="b" l="l" r="r" t="t"/>
              <a:pathLst>
                <a:path extrusionOk="0" h="3293" w="17438">
                  <a:moveTo>
                    <a:pt x="1" y="1"/>
                  </a:moveTo>
                  <a:lnTo>
                    <a:pt x="1" y="3293"/>
                  </a:lnTo>
                  <a:lnTo>
                    <a:pt x="17437" y="3293"/>
                  </a:lnTo>
                  <a:lnTo>
                    <a:pt x="174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6"/>
            <p:cNvSpPr/>
            <p:nvPr/>
          </p:nvSpPr>
          <p:spPr>
            <a:xfrm>
              <a:off x="4172675" y="2245450"/>
              <a:ext cx="435950" cy="81625"/>
            </a:xfrm>
            <a:custGeom>
              <a:rect b="b" l="l" r="r" t="t"/>
              <a:pathLst>
                <a:path extrusionOk="0" h="3265" w="17438">
                  <a:moveTo>
                    <a:pt x="1" y="1"/>
                  </a:moveTo>
                  <a:lnTo>
                    <a:pt x="1" y="698"/>
                  </a:lnTo>
                  <a:lnTo>
                    <a:pt x="14480" y="1172"/>
                  </a:lnTo>
                  <a:lnTo>
                    <a:pt x="15708" y="3265"/>
                  </a:lnTo>
                  <a:lnTo>
                    <a:pt x="17437" y="3265"/>
                  </a:lnTo>
                  <a:lnTo>
                    <a:pt x="17437" y="1172"/>
                  </a:lnTo>
                  <a:lnTo>
                    <a:pt x="174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6"/>
            <p:cNvSpPr/>
            <p:nvPr/>
          </p:nvSpPr>
          <p:spPr>
            <a:xfrm>
              <a:off x="4110600" y="2114325"/>
              <a:ext cx="498725" cy="16775"/>
            </a:xfrm>
            <a:custGeom>
              <a:rect b="b" l="l" r="r" t="t"/>
              <a:pathLst>
                <a:path extrusionOk="0" h="671" w="19949">
                  <a:moveTo>
                    <a:pt x="1" y="1"/>
                  </a:moveTo>
                  <a:lnTo>
                    <a:pt x="1" y="670"/>
                  </a:lnTo>
                  <a:lnTo>
                    <a:pt x="19948" y="670"/>
                  </a:lnTo>
                  <a:lnTo>
                    <a:pt x="199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6"/>
            <p:cNvSpPr/>
            <p:nvPr/>
          </p:nvSpPr>
          <p:spPr>
            <a:xfrm>
              <a:off x="4110600" y="2212675"/>
              <a:ext cx="498725" cy="16750"/>
            </a:xfrm>
            <a:custGeom>
              <a:rect b="b" l="l" r="r" t="t"/>
              <a:pathLst>
                <a:path extrusionOk="0" h="670" w="19949">
                  <a:moveTo>
                    <a:pt x="1" y="0"/>
                  </a:moveTo>
                  <a:lnTo>
                    <a:pt x="1" y="670"/>
                  </a:lnTo>
                  <a:lnTo>
                    <a:pt x="19948" y="670"/>
                  </a:lnTo>
                  <a:lnTo>
                    <a:pt x="199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6"/>
            <p:cNvSpPr/>
            <p:nvPr/>
          </p:nvSpPr>
          <p:spPr>
            <a:xfrm>
              <a:off x="4141975" y="2131075"/>
              <a:ext cx="435950" cy="81625"/>
            </a:xfrm>
            <a:custGeom>
              <a:rect b="b" l="l" r="r" t="t"/>
              <a:pathLst>
                <a:path extrusionOk="0" h="3265" w="17438">
                  <a:moveTo>
                    <a:pt x="1" y="0"/>
                  </a:moveTo>
                  <a:lnTo>
                    <a:pt x="1" y="3264"/>
                  </a:lnTo>
                  <a:lnTo>
                    <a:pt x="17438" y="3264"/>
                  </a:lnTo>
                  <a:lnTo>
                    <a:pt x="174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6"/>
            <p:cNvSpPr/>
            <p:nvPr/>
          </p:nvSpPr>
          <p:spPr>
            <a:xfrm>
              <a:off x="4141975" y="2131075"/>
              <a:ext cx="435950" cy="81625"/>
            </a:xfrm>
            <a:custGeom>
              <a:rect b="b" l="l" r="r" t="t"/>
              <a:pathLst>
                <a:path extrusionOk="0" h="3265" w="17438">
                  <a:moveTo>
                    <a:pt x="1" y="0"/>
                  </a:moveTo>
                  <a:lnTo>
                    <a:pt x="1" y="698"/>
                  </a:lnTo>
                  <a:lnTo>
                    <a:pt x="14481" y="1172"/>
                  </a:lnTo>
                  <a:lnTo>
                    <a:pt x="15736" y="3264"/>
                  </a:lnTo>
                  <a:lnTo>
                    <a:pt x="17438" y="3264"/>
                  </a:lnTo>
                  <a:lnTo>
                    <a:pt x="17438" y="1172"/>
                  </a:lnTo>
                  <a:lnTo>
                    <a:pt x="17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6"/>
            <p:cNvSpPr/>
            <p:nvPr/>
          </p:nvSpPr>
          <p:spPr>
            <a:xfrm>
              <a:off x="4577900" y="2114325"/>
              <a:ext cx="192550" cy="223925"/>
            </a:xfrm>
            <a:custGeom>
              <a:rect b="b" l="l" r="r" t="t"/>
              <a:pathLst>
                <a:path extrusionOk="0" h="8957" w="7702">
                  <a:moveTo>
                    <a:pt x="2484" y="8956"/>
                  </a:moveTo>
                  <a:lnTo>
                    <a:pt x="2484" y="8510"/>
                  </a:lnTo>
                  <a:lnTo>
                    <a:pt x="1228" y="8510"/>
                  </a:lnTo>
                  <a:lnTo>
                    <a:pt x="1228" y="5246"/>
                  </a:lnTo>
                  <a:lnTo>
                    <a:pt x="2484" y="5246"/>
                  </a:lnTo>
                  <a:lnTo>
                    <a:pt x="2484" y="4576"/>
                  </a:lnTo>
                  <a:lnTo>
                    <a:pt x="1256" y="4576"/>
                  </a:lnTo>
                  <a:lnTo>
                    <a:pt x="1256" y="3934"/>
                  </a:lnTo>
                  <a:lnTo>
                    <a:pt x="1" y="3934"/>
                  </a:lnTo>
                  <a:lnTo>
                    <a:pt x="1" y="670"/>
                  </a:lnTo>
                  <a:lnTo>
                    <a:pt x="1256" y="670"/>
                  </a:lnTo>
                  <a:lnTo>
                    <a:pt x="1256" y="1"/>
                  </a:lnTo>
                  <a:lnTo>
                    <a:pt x="1982" y="726"/>
                  </a:lnTo>
                  <a:lnTo>
                    <a:pt x="5664" y="4381"/>
                  </a:lnTo>
                  <a:cubicBezTo>
                    <a:pt x="4855" y="4994"/>
                    <a:pt x="3990" y="5469"/>
                    <a:pt x="2986" y="5776"/>
                  </a:cubicBezTo>
                  <a:cubicBezTo>
                    <a:pt x="3377" y="5971"/>
                    <a:pt x="3795" y="6027"/>
                    <a:pt x="4214" y="6027"/>
                  </a:cubicBezTo>
                  <a:cubicBezTo>
                    <a:pt x="5051" y="6027"/>
                    <a:pt x="5832" y="5692"/>
                    <a:pt x="6390" y="5162"/>
                  </a:cubicBezTo>
                  <a:lnTo>
                    <a:pt x="6948" y="5720"/>
                  </a:lnTo>
                  <a:lnTo>
                    <a:pt x="7199" y="5971"/>
                  </a:lnTo>
                  <a:cubicBezTo>
                    <a:pt x="7199" y="5971"/>
                    <a:pt x="7143" y="5971"/>
                    <a:pt x="7143" y="5999"/>
                  </a:cubicBezTo>
                  <a:cubicBezTo>
                    <a:pt x="7143" y="5999"/>
                    <a:pt x="7199" y="5999"/>
                    <a:pt x="7199" y="5971"/>
                  </a:cubicBezTo>
                  <a:lnTo>
                    <a:pt x="7366" y="6138"/>
                  </a:lnTo>
                  <a:lnTo>
                    <a:pt x="7701" y="6473"/>
                  </a:lnTo>
                  <a:cubicBezTo>
                    <a:pt x="6250" y="7756"/>
                    <a:pt x="4437" y="8593"/>
                    <a:pt x="2484" y="8956"/>
                  </a:cubicBez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6"/>
            <p:cNvSpPr/>
            <p:nvPr/>
          </p:nvSpPr>
          <p:spPr>
            <a:xfrm>
              <a:off x="4418200" y="1838825"/>
              <a:ext cx="54425" cy="53725"/>
            </a:xfrm>
            <a:custGeom>
              <a:rect b="b" l="l" r="r" t="t"/>
              <a:pathLst>
                <a:path extrusionOk="0" h="2149" w="2177">
                  <a:moveTo>
                    <a:pt x="1088" y="0"/>
                  </a:moveTo>
                  <a:cubicBezTo>
                    <a:pt x="502" y="0"/>
                    <a:pt x="0" y="475"/>
                    <a:pt x="0" y="1088"/>
                  </a:cubicBezTo>
                  <a:cubicBezTo>
                    <a:pt x="0" y="1674"/>
                    <a:pt x="502" y="2149"/>
                    <a:pt x="1088" y="2149"/>
                  </a:cubicBezTo>
                  <a:cubicBezTo>
                    <a:pt x="1674" y="2149"/>
                    <a:pt x="2176" y="1674"/>
                    <a:pt x="2176" y="1088"/>
                  </a:cubicBezTo>
                  <a:cubicBezTo>
                    <a:pt x="2176" y="475"/>
                    <a:pt x="1674" y="0"/>
                    <a:pt x="1088" y="0"/>
                  </a:cubicBez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76"/>
          <p:cNvGrpSpPr/>
          <p:nvPr/>
        </p:nvGrpSpPr>
        <p:grpSpPr>
          <a:xfrm>
            <a:off x="2669925" y="4008525"/>
            <a:ext cx="627750" cy="604600"/>
            <a:chOff x="3305025" y="2581150"/>
            <a:chExt cx="627750" cy="604600"/>
          </a:xfrm>
        </p:grpSpPr>
        <p:sp>
          <p:nvSpPr>
            <p:cNvPr id="8288" name="Google Shape;8288;p76"/>
            <p:cNvSpPr/>
            <p:nvPr/>
          </p:nvSpPr>
          <p:spPr>
            <a:xfrm>
              <a:off x="3316175" y="2788100"/>
              <a:ext cx="57225" cy="387125"/>
            </a:xfrm>
            <a:custGeom>
              <a:rect b="b" l="l" r="r" t="t"/>
              <a:pathLst>
                <a:path extrusionOk="0" h="15485" w="2289">
                  <a:moveTo>
                    <a:pt x="0" y="0"/>
                  </a:moveTo>
                  <a:cubicBezTo>
                    <a:pt x="419" y="5161"/>
                    <a:pt x="893" y="10323"/>
                    <a:pt x="1312" y="15484"/>
                  </a:cubicBezTo>
                  <a:lnTo>
                    <a:pt x="2288" y="15484"/>
                  </a:lnTo>
                  <a:cubicBezTo>
                    <a:pt x="1925" y="10323"/>
                    <a:pt x="1619" y="5161"/>
                    <a:pt x="1256" y="0"/>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6"/>
            <p:cNvSpPr/>
            <p:nvPr/>
          </p:nvSpPr>
          <p:spPr>
            <a:xfrm>
              <a:off x="3347550" y="2788100"/>
              <a:ext cx="50250" cy="387125"/>
            </a:xfrm>
            <a:custGeom>
              <a:rect b="b" l="l" r="r" t="t"/>
              <a:pathLst>
                <a:path extrusionOk="0" h="15485" w="2010">
                  <a:moveTo>
                    <a:pt x="1" y="0"/>
                  </a:moveTo>
                  <a:cubicBezTo>
                    <a:pt x="364" y="5161"/>
                    <a:pt x="670" y="10323"/>
                    <a:pt x="1033" y="15484"/>
                  </a:cubicBezTo>
                  <a:lnTo>
                    <a:pt x="2010" y="15484"/>
                  </a:lnTo>
                  <a:lnTo>
                    <a:pt x="12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6"/>
            <p:cNvSpPr/>
            <p:nvPr/>
          </p:nvSpPr>
          <p:spPr>
            <a:xfrm>
              <a:off x="3394300" y="2709975"/>
              <a:ext cx="523825" cy="465250"/>
            </a:xfrm>
            <a:custGeom>
              <a:rect b="b" l="l" r="r" t="t"/>
              <a:pathLst>
                <a:path extrusionOk="0" h="18610" w="20953">
                  <a:moveTo>
                    <a:pt x="0" y="0"/>
                  </a:moveTo>
                  <a:lnTo>
                    <a:pt x="1563" y="18609"/>
                  </a:lnTo>
                  <a:lnTo>
                    <a:pt x="19390" y="18609"/>
                  </a:lnTo>
                  <a:lnTo>
                    <a:pt x="2095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6"/>
            <p:cNvSpPr/>
            <p:nvPr/>
          </p:nvSpPr>
          <p:spPr>
            <a:xfrm>
              <a:off x="3496825" y="2814600"/>
              <a:ext cx="317375" cy="230175"/>
            </a:xfrm>
            <a:custGeom>
              <a:rect b="b" l="l" r="r" t="t"/>
              <a:pathLst>
                <a:path extrusionOk="0" h="9207" w="12695">
                  <a:moveTo>
                    <a:pt x="6361" y="0"/>
                  </a:moveTo>
                  <a:cubicBezTo>
                    <a:pt x="2818" y="0"/>
                    <a:pt x="0" y="2037"/>
                    <a:pt x="0" y="4604"/>
                  </a:cubicBezTo>
                  <a:cubicBezTo>
                    <a:pt x="0" y="7142"/>
                    <a:pt x="2874" y="9207"/>
                    <a:pt x="6361" y="9207"/>
                  </a:cubicBezTo>
                  <a:cubicBezTo>
                    <a:pt x="9877" y="9207"/>
                    <a:pt x="12694" y="7142"/>
                    <a:pt x="12694" y="4604"/>
                  </a:cubicBezTo>
                  <a:cubicBezTo>
                    <a:pt x="12694" y="2037"/>
                    <a:pt x="9877" y="0"/>
                    <a:pt x="63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6"/>
            <p:cNvSpPr/>
            <p:nvPr/>
          </p:nvSpPr>
          <p:spPr>
            <a:xfrm>
              <a:off x="3394300" y="2709975"/>
              <a:ext cx="523825" cy="465250"/>
            </a:xfrm>
            <a:custGeom>
              <a:rect b="b" l="l" r="r" t="t"/>
              <a:pathLst>
                <a:path extrusionOk="0" h="18610" w="20953">
                  <a:moveTo>
                    <a:pt x="20952" y="0"/>
                  </a:moveTo>
                  <a:lnTo>
                    <a:pt x="19390" y="18609"/>
                  </a:lnTo>
                  <a:lnTo>
                    <a:pt x="16907" y="18609"/>
                  </a:lnTo>
                  <a:lnTo>
                    <a:pt x="17660" y="2037"/>
                  </a:lnTo>
                  <a:lnTo>
                    <a:pt x="56" y="754"/>
                  </a:lnTo>
                  <a:lnTo>
                    <a:pt x="0"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6"/>
            <p:cNvSpPr/>
            <p:nvPr/>
          </p:nvSpPr>
          <p:spPr>
            <a:xfrm>
              <a:off x="3378950" y="2677200"/>
              <a:ext cx="553825" cy="32800"/>
            </a:xfrm>
            <a:custGeom>
              <a:rect b="b" l="l" r="r" t="t"/>
              <a:pathLst>
                <a:path extrusionOk="0" h="1312" w="22153">
                  <a:moveTo>
                    <a:pt x="0" y="0"/>
                  </a:moveTo>
                  <a:lnTo>
                    <a:pt x="0" y="1311"/>
                  </a:lnTo>
                  <a:lnTo>
                    <a:pt x="22152" y="1311"/>
                  </a:lnTo>
                  <a:lnTo>
                    <a:pt x="22152"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6"/>
            <p:cNvSpPr/>
            <p:nvPr/>
          </p:nvSpPr>
          <p:spPr>
            <a:xfrm>
              <a:off x="3402650" y="2581150"/>
              <a:ext cx="505000" cy="96750"/>
            </a:xfrm>
            <a:custGeom>
              <a:rect b="b" l="l" r="r" t="t"/>
              <a:pathLst>
                <a:path extrusionOk="0" h="3870" w="20200">
                  <a:moveTo>
                    <a:pt x="9247" y="1"/>
                  </a:moveTo>
                  <a:cubicBezTo>
                    <a:pt x="8881" y="1"/>
                    <a:pt x="8526" y="117"/>
                    <a:pt x="8343" y="355"/>
                  </a:cubicBezTo>
                  <a:cubicBezTo>
                    <a:pt x="8175" y="578"/>
                    <a:pt x="8175" y="829"/>
                    <a:pt x="8231" y="1108"/>
                  </a:cubicBezTo>
                  <a:cubicBezTo>
                    <a:pt x="7896" y="1136"/>
                    <a:pt x="7562" y="1387"/>
                    <a:pt x="7534" y="1666"/>
                  </a:cubicBezTo>
                  <a:cubicBezTo>
                    <a:pt x="7421" y="1603"/>
                    <a:pt x="7324" y="1574"/>
                    <a:pt x="7243" y="1574"/>
                  </a:cubicBezTo>
                  <a:cubicBezTo>
                    <a:pt x="7143" y="1574"/>
                    <a:pt x="7065" y="1617"/>
                    <a:pt x="7004" y="1694"/>
                  </a:cubicBezTo>
                  <a:cubicBezTo>
                    <a:pt x="6850" y="1513"/>
                    <a:pt x="6662" y="1394"/>
                    <a:pt x="6463" y="1394"/>
                  </a:cubicBezTo>
                  <a:cubicBezTo>
                    <a:pt x="6264" y="1394"/>
                    <a:pt x="6055" y="1513"/>
                    <a:pt x="5860" y="1805"/>
                  </a:cubicBezTo>
                  <a:cubicBezTo>
                    <a:pt x="5509" y="1550"/>
                    <a:pt x="5247" y="1457"/>
                    <a:pt x="5034" y="1457"/>
                  </a:cubicBezTo>
                  <a:cubicBezTo>
                    <a:pt x="4500" y="1457"/>
                    <a:pt x="4270" y="2041"/>
                    <a:pt x="3712" y="2140"/>
                  </a:cubicBezTo>
                  <a:cubicBezTo>
                    <a:pt x="3691" y="2144"/>
                    <a:pt x="3669" y="2145"/>
                    <a:pt x="3646" y="2145"/>
                  </a:cubicBezTo>
                  <a:cubicBezTo>
                    <a:pt x="3323" y="2145"/>
                    <a:pt x="2783" y="1826"/>
                    <a:pt x="2406" y="1826"/>
                  </a:cubicBezTo>
                  <a:cubicBezTo>
                    <a:pt x="2159" y="1826"/>
                    <a:pt x="1982" y="1963"/>
                    <a:pt x="1982" y="2419"/>
                  </a:cubicBezTo>
                  <a:cubicBezTo>
                    <a:pt x="1800" y="2267"/>
                    <a:pt x="1626" y="2223"/>
                    <a:pt x="1438" y="2223"/>
                  </a:cubicBezTo>
                  <a:cubicBezTo>
                    <a:pt x="1280" y="2223"/>
                    <a:pt x="1112" y="2254"/>
                    <a:pt x="922" y="2280"/>
                  </a:cubicBezTo>
                  <a:cubicBezTo>
                    <a:pt x="1368" y="3117"/>
                    <a:pt x="1" y="3312"/>
                    <a:pt x="224" y="3870"/>
                  </a:cubicBezTo>
                  <a:lnTo>
                    <a:pt x="20032" y="3870"/>
                  </a:lnTo>
                  <a:cubicBezTo>
                    <a:pt x="20200" y="3452"/>
                    <a:pt x="19809" y="2894"/>
                    <a:pt x="19419" y="2866"/>
                  </a:cubicBezTo>
                  <a:cubicBezTo>
                    <a:pt x="19606" y="2304"/>
                    <a:pt x="19255" y="1410"/>
                    <a:pt x="18538" y="1410"/>
                  </a:cubicBezTo>
                  <a:cubicBezTo>
                    <a:pt x="18507" y="1410"/>
                    <a:pt x="18475" y="1411"/>
                    <a:pt x="18442" y="1415"/>
                  </a:cubicBezTo>
                  <a:cubicBezTo>
                    <a:pt x="18762" y="680"/>
                    <a:pt x="17965" y="192"/>
                    <a:pt x="17237" y="192"/>
                  </a:cubicBezTo>
                  <a:cubicBezTo>
                    <a:pt x="16693" y="192"/>
                    <a:pt x="16186" y="464"/>
                    <a:pt x="16210" y="1108"/>
                  </a:cubicBezTo>
                  <a:cubicBezTo>
                    <a:pt x="16101" y="1009"/>
                    <a:pt x="15991" y="971"/>
                    <a:pt x="15885" y="971"/>
                  </a:cubicBezTo>
                  <a:cubicBezTo>
                    <a:pt x="15721" y="971"/>
                    <a:pt x="15565" y="1062"/>
                    <a:pt x="15429" y="1164"/>
                  </a:cubicBezTo>
                  <a:cubicBezTo>
                    <a:pt x="15383" y="613"/>
                    <a:pt x="14893" y="331"/>
                    <a:pt x="14431" y="331"/>
                  </a:cubicBezTo>
                  <a:cubicBezTo>
                    <a:pt x="14051" y="331"/>
                    <a:pt x="13691" y="522"/>
                    <a:pt x="13616" y="913"/>
                  </a:cubicBezTo>
                  <a:cubicBezTo>
                    <a:pt x="13475" y="792"/>
                    <a:pt x="13316" y="740"/>
                    <a:pt x="13158" y="740"/>
                  </a:cubicBezTo>
                  <a:cubicBezTo>
                    <a:pt x="12876" y="740"/>
                    <a:pt x="12595" y="904"/>
                    <a:pt x="12416" y="1136"/>
                  </a:cubicBezTo>
                  <a:cubicBezTo>
                    <a:pt x="12384" y="582"/>
                    <a:pt x="11903" y="261"/>
                    <a:pt x="11406" y="261"/>
                  </a:cubicBezTo>
                  <a:cubicBezTo>
                    <a:pt x="11028" y="261"/>
                    <a:pt x="10640" y="447"/>
                    <a:pt x="10435" y="857"/>
                  </a:cubicBezTo>
                  <a:cubicBezTo>
                    <a:pt x="10435" y="293"/>
                    <a:pt x="9827" y="1"/>
                    <a:pt x="9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6"/>
            <p:cNvSpPr/>
            <p:nvPr/>
          </p:nvSpPr>
          <p:spPr>
            <a:xfrm>
              <a:off x="3607025" y="2627500"/>
              <a:ext cx="239250" cy="50400"/>
            </a:xfrm>
            <a:custGeom>
              <a:rect b="b" l="l" r="r" t="t"/>
              <a:pathLst>
                <a:path extrusionOk="0" h="2016" w="9570">
                  <a:moveTo>
                    <a:pt x="5631" y="1"/>
                  </a:moveTo>
                  <a:cubicBezTo>
                    <a:pt x="5599" y="1"/>
                    <a:pt x="5563" y="3"/>
                    <a:pt x="5524" y="7"/>
                  </a:cubicBezTo>
                  <a:cubicBezTo>
                    <a:pt x="5218" y="119"/>
                    <a:pt x="5022" y="342"/>
                    <a:pt x="4939" y="677"/>
                  </a:cubicBezTo>
                  <a:cubicBezTo>
                    <a:pt x="4622" y="420"/>
                    <a:pt x="4355" y="320"/>
                    <a:pt x="4104" y="320"/>
                  </a:cubicBezTo>
                  <a:cubicBezTo>
                    <a:pt x="3648" y="320"/>
                    <a:pt x="3247" y="650"/>
                    <a:pt x="2707" y="956"/>
                  </a:cubicBezTo>
                  <a:cubicBezTo>
                    <a:pt x="2503" y="1068"/>
                    <a:pt x="2411" y="1113"/>
                    <a:pt x="2349" y="1113"/>
                  </a:cubicBezTo>
                  <a:cubicBezTo>
                    <a:pt x="2241" y="1113"/>
                    <a:pt x="2224" y="976"/>
                    <a:pt x="1870" y="816"/>
                  </a:cubicBezTo>
                  <a:cubicBezTo>
                    <a:pt x="1752" y="775"/>
                    <a:pt x="1650" y="754"/>
                    <a:pt x="1562" y="754"/>
                  </a:cubicBezTo>
                  <a:cubicBezTo>
                    <a:pt x="1292" y="754"/>
                    <a:pt x="1145" y="947"/>
                    <a:pt x="1061" y="1346"/>
                  </a:cubicBezTo>
                  <a:cubicBezTo>
                    <a:pt x="902" y="1157"/>
                    <a:pt x="753" y="1079"/>
                    <a:pt x="619" y="1079"/>
                  </a:cubicBezTo>
                  <a:cubicBezTo>
                    <a:pt x="281" y="1079"/>
                    <a:pt x="40" y="1576"/>
                    <a:pt x="0" y="2016"/>
                  </a:cubicBezTo>
                  <a:lnTo>
                    <a:pt x="9570" y="2016"/>
                  </a:lnTo>
                  <a:cubicBezTo>
                    <a:pt x="9542" y="1849"/>
                    <a:pt x="9486" y="1737"/>
                    <a:pt x="9347" y="1598"/>
                  </a:cubicBezTo>
                  <a:cubicBezTo>
                    <a:pt x="8956" y="1207"/>
                    <a:pt x="8286" y="1319"/>
                    <a:pt x="7868" y="1179"/>
                  </a:cubicBezTo>
                  <a:cubicBezTo>
                    <a:pt x="8091" y="370"/>
                    <a:pt x="6696" y="621"/>
                    <a:pt x="6333" y="426"/>
                  </a:cubicBezTo>
                  <a:cubicBezTo>
                    <a:pt x="6026" y="272"/>
                    <a:pt x="6001" y="1"/>
                    <a:pt x="56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6"/>
            <p:cNvSpPr/>
            <p:nvPr/>
          </p:nvSpPr>
          <p:spPr>
            <a:xfrm>
              <a:off x="3378250" y="2788100"/>
              <a:ext cx="42575" cy="387125"/>
            </a:xfrm>
            <a:custGeom>
              <a:rect b="b" l="l" r="r" t="t"/>
              <a:pathLst>
                <a:path extrusionOk="0" h="15485" w="1703">
                  <a:moveTo>
                    <a:pt x="0" y="0"/>
                  </a:moveTo>
                  <a:lnTo>
                    <a:pt x="726" y="15484"/>
                  </a:lnTo>
                  <a:lnTo>
                    <a:pt x="1702" y="15484"/>
                  </a:lnTo>
                  <a:cubicBezTo>
                    <a:pt x="1563" y="10323"/>
                    <a:pt x="1423" y="5161"/>
                    <a:pt x="1256" y="0"/>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6"/>
            <p:cNvSpPr/>
            <p:nvPr/>
          </p:nvSpPr>
          <p:spPr>
            <a:xfrm>
              <a:off x="3410325" y="2788100"/>
              <a:ext cx="34900" cy="387125"/>
            </a:xfrm>
            <a:custGeom>
              <a:rect b="b" l="l" r="r" t="t"/>
              <a:pathLst>
                <a:path extrusionOk="0" h="15485" w="1396">
                  <a:moveTo>
                    <a:pt x="1" y="0"/>
                  </a:moveTo>
                  <a:lnTo>
                    <a:pt x="419" y="15484"/>
                  </a:lnTo>
                  <a:lnTo>
                    <a:pt x="1396" y="15484"/>
                  </a:lnTo>
                  <a:cubicBezTo>
                    <a:pt x="1340" y="10323"/>
                    <a:pt x="1312" y="5161"/>
                    <a:pt x="1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6"/>
            <p:cNvSpPr/>
            <p:nvPr/>
          </p:nvSpPr>
          <p:spPr>
            <a:xfrm>
              <a:off x="3441025" y="2788100"/>
              <a:ext cx="31400" cy="387125"/>
            </a:xfrm>
            <a:custGeom>
              <a:rect b="b" l="l" r="r" t="t"/>
              <a:pathLst>
                <a:path extrusionOk="0" h="15485" w="1256">
                  <a:moveTo>
                    <a:pt x="0" y="0"/>
                  </a:moveTo>
                  <a:cubicBezTo>
                    <a:pt x="28" y="5161"/>
                    <a:pt x="112" y="10323"/>
                    <a:pt x="140" y="15484"/>
                  </a:cubicBezTo>
                  <a:lnTo>
                    <a:pt x="1116" y="15484"/>
                  </a:lnTo>
                  <a:cubicBezTo>
                    <a:pt x="1144" y="10323"/>
                    <a:pt x="1228" y="5161"/>
                    <a:pt x="1256" y="0"/>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6"/>
            <p:cNvSpPr/>
            <p:nvPr/>
          </p:nvSpPr>
          <p:spPr>
            <a:xfrm>
              <a:off x="3468925" y="2788100"/>
              <a:ext cx="34900" cy="387125"/>
            </a:xfrm>
            <a:custGeom>
              <a:rect b="b" l="l" r="r" t="t"/>
              <a:pathLst>
                <a:path extrusionOk="0" h="15485" w="1396">
                  <a:moveTo>
                    <a:pt x="140" y="0"/>
                  </a:moveTo>
                  <a:cubicBezTo>
                    <a:pt x="112" y="5161"/>
                    <a:pt x="28" y="10323"/>
                    <a:pt x="0" y="15484"/>
                  </a:cubicBezTo>
                  <a:lnTo>
                    <a:pt x="977" y="15484"/>
                  </a:lnTo>
                  <a:lnTo>
                    <a:pt x="1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6"/>
            <p:cNvSpPr/>
            <p:nvPr/>
          </p:nvSpPr>
          <p:spPr>
            <a:xfrm>
              <a:off x="3492625" y="2788100"/>
              <a:ext cx="41875" cy="387125"/>
            </a:xfrm>
            <a:custGeom>
              <a:rect b="b" l="l" r="r" t="t"/>
              <a:pathLst>
                <a:path extrusionOk="0" h="15485" w="1675">
                  <a:moveTo>
                    <a:pt x="419" y="0"/>
                  </a:moveTo>
                  <a:lnTo>
                    <a:pt x="1" y="15484"/>
                  </a:lnTo>
                  <a:lnTo>
                    <a:pt x="977" y="15484"/>
                  </a:lnTo>
                  <a:cubicBezTo>
                    <a:pt x="1228" y="10323"/>
                    <a:pt x="1452" y="5161"/>
                    <a:pt x="1675" y="0"/>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6"/>
            <p:cNvSpPr/>
            <p:nvPr/>
          </p:nvSpPr>
          <p:spPr>
            <a:xfrm>
              <a:off x="3517050" y="2788100"/>
              <a:ext cx="49550" cy="387125"/>
            </a:xfrm>
            <a:custGeom>
              <a:rect b="b" l="l" r="r" t="t"/>
              <a:pathLst>
                <a:path extrusionOk="0" h="15485" w="1982">
                  <a:moveTo>
                    <a:pt x="726" y="0"/>
                  </a:moveTo>
                  <a:lnTo>
                    <a:pt x="0" y="15484"/>
                  </a:lnTo>
                  <a:lnTo>
                    <a:pt x="977" y="15484"/>
                  </a:lnTo>
                  <a:cubicBezTo>
                    <a:pt x="1284" y="10323"/>
                    <a:pt x="1646" y="5161"/>
                    <a:pt x="1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6"/>
            <p:cNvSpPr/>
            <p:nvPr/>
          </p:nvSpPr>
          <p:spPr>
            <a:xfrm>
              <a:off x="3540750" y="2788100"/>
              <a:ext cx="56525" cy="387125"/>
            </a:xfrm>
            <a:custGeom>
              <a:rect b="b" l="l" r="r" t="t"/>
              <a:pathLst>
                <a:path extrusionOk="0" h="15485" w="2261">
                  <a:moveTo>
                    <a:pt x="1005" y="0"/>
                  </a:moveTo>
                  <a:cubicBezTo>
                    <a:pt x="643" y="5161"/>
                    <a:pt x="336" y="10323"/>
                    <a:pt x="1" y="15484"/>
                  </a:cubicBezTo>
                  <a:lnTo>
                    <a:pt x="977" y="15484"/>
                  </a:lnTo>
                  <a:cubicBezTo>
                    <a:pt x="1396" y="10323"/>
                    <a:pt x="1842" y="5161"/>
                    <a:pt x="2261" y="0"/>
                  </a:cubicBezTo>
                  <a:close/>
                </a:path>
              </a:pathLst>
            </a:custGeom>
            <a:solidFill>
              <a:srgbClr val="E5E5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6"/>
            <p:cNvSpPr/>
            <p:nvPr/>
          </p:nvSpPr>
          <p:spPr>
            <a:xfrm>
              <a:off x="3305025" y="2774150"/>
              <a:ext cx="304125" cy="27925"/>
            </a:xfrm>
            <a:custGeom>
              <a:rect b="b" l="l" r="r" t="t"/>
              <a:pathLst>
                <a:path extrusionOk="0" h="1117" w="12165">
                  <a:moveTo>
                    <a:pt x="0" y="0"/>
                  </a:moveTo>
                  <a:lnTo>
                    <a:pt x="0" y="1116"/>
                  </a:lnTo>
                  <a:lnTo>
                    <a:pt x="12164" y="1116"/>
                  </a:lnTo>
                  <a:lnTo>
                    <a:pt x="12164"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6"/>
            <p:cNvSpPr/>
            <p:nvPr/>
          </p:nvSpPr>
          <p:spPr>
            <a:xfrm>
              <a:off x="3388700" y="2901075"/>
              <a:ext cx="138125" cy="137425"/>
            </a:xfrm>
            <a:custGeom>
              <a:rect b="b" l="l" r="r" t="t"/>
              <a:pathLst>
                <a:path extrusionOk="0" h="5497" w="5525">
                  <a:moveTo>
                    <a:pt x="2811" y="0"/>
                  </a:moveTo>
                  <a:cubicBezTo>
                    <a:pt x="2795" y="0"/>
                    <a:pt x="2779" y="0"/>
                    <a:pt x="2763" y="1"/>
                  </a:cubicBezTo>
                  <a:cubicBezTo>
                    <a:pt x="1256" y="1"/>
                    <a:pt x="1" y="1200"/>
                    <a:pt x="1" y="2735"/>
                  </a:cubicBezTo>
                  <a:cubicBezTo>
                    <a:pt x="1" y="4241"/>
                    <a:pt x="1229" y="5497"/>
                    <a:pt x="2763" y="5497"/>
                  </a:cubicBezTo>
                  <a:cubicBezTo>
                    <a:pt x="4270" y="5497"/>
                    <a:pt x="5525" y="4269"/>
                    <a:pt x="5525" y="2735"/>
                  </a:cubicBezTo>
                  <a:cubicBezTo>
                    <a:pt x="5525" y="1272"/>
                    <a:pt x="4296" y="0"/>
                    <a:pt x="28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6"/>
            <p:cNvSpPr/>
            <p:nvPr/>
          </p:nvSpPr>
          <p:spPr>
            <a:xfrm>
              <a:off x="3317575" y="2800650"/>
              <a:ext cx="279000" cy="374575"/>
            </a:xfrm>
            <a:custGeom>
              <a:rect b="b" l="l" r="r" t="t"/>
              <a:pathLst>
                <a:path extrusionOk="0" h="14983" w="11160">
                  <a:moveTo>
                    <a:pt x="11160" y="56"/>
                  </a:moveTo>
                  <a:cubicBezTo>
                    <a:pt x="10741" y="5050"/>
                    <a:pt x="10323" y="10044"/>
                    <a:pt x="9904" y="14982"/>
                  </a:cubicBezTo>
                  <a:lnTo>
                    <a:pt x="7979" y="14982"/>
                  </a:lnTo>
                  <a:lnTo>
                    <a:pt x="7979" y="14564"/>
                  </a:lnTo>
                  <a:lnTo>
                    <a:pt x="8119" y="1451"/>
                  </a:lnTo>
                  <a:lnTo>
                    <a:pt x="7394" y="1395"/>
                  </a:lnTo>
                  <a:lnTo>
                    <a:pt x="6166" y="1284"/>
                  </a:lnTo>
                  <a:lnTo>
                    <a:pt x="4938" y="1172"/>
                  </a:lnTo>
                  <a:lnTo>
                    <a:pt x="3711" y="1088"/>
                  </a:lnTo>
                  <a:lnTo>
                    <a:pt x="2511" y="977"/>
                  </a:lnTo>
                  <a:lnTo>
                    <a:pt x="1284" y="865"/>
                  </a:lnTo>
                  <a:lnTo>
                    <a:pt x="56" y="754"/>
                  </a:lnTo>
                  <a:cubicBezTo>
                    <a:pt x="28" y="502"/>
                    <a:pt x="28" y="279"/>
                    <a:pt x="0" y="0"/>
                  </a:cubicBezTo>
                  <a:lnTo>
                    <a:pt x="11160" y="0"/>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6"/>
            <p:cNvSpPr/>
            <p:nvPr/>
          </p:nvSpPr>
          <p:spPr>
            <a:xfrm>
              <a:off x="3321050" y="2681925"/>
              <a:ext cx="270650" cy="92250"/>
            </a:xfrm>
            <a:custGeom>
              <a:rect b="b" l="l" r="r" t="t"/>
              <a:pathLst>
                <a:path extrusionOk="0" h="3690" w="10826">
                  <a:moveTo>
                    <a:pt x="7331" y="0"/>
                  </a:moveTo>
                  <a:cubicBezTo>
                    <a:pt x="7305" y="0"/>
                    <a:pt x="7280" y="2"/>
                    <a:pt x="7255" y="6"/>
                  </a:cubicBezTo>
                  <a:cubicBezTo>
                    <a:pt x="6780" y="34"/>
                    <a:pt x="6306" y="481"/>
                    <a:pt x="6334" y="983"/>
                  </a:cubicBezTo>
                  <a:cubicBezTo>
                    <a:pt x="6222" y="806"/>
                    <a:pt x="6008" y="731"/>
                    <a:pt x="5793" y="731"/>
                  </a:cubicBezTo>
                  <a:cubicBezTo>
                    <a:pt x="5635" y="731"/>
                    <a:pt x="5476" y="772"/>
                    <a:pt x="5357" y="843"/>
                  </a:cubicBezTo>
                  <a:cubicBezTo>
                    <a:pt x="5636" y="1150"/>
                    <a:pt x="5887" y="1457"/>
                    <a:pt x="5608" y="1876"/>
                  </a:cubicBezTo>
                  <a:cubicBezTo>
                    <a:pt x="5472" y="2066"/>
                    <a:pt x="5336" y="2137"/>
                    <a:pt x="5200" y="2137"/>
                  </a:cubicBezTo>
                  <a:cubicBezTo>
                    <a:pt x="5057" y="2137"/>
                    <a:pt x="4914" y="2059"/>
                    <a:pt x="4771" y="1959"/>
                  </a:cubicBezTo>
                  <a:cubicBezTo>
                    <a:pt x="4392" y="1707"/>
                    <a:pt x="4212" y="1384"/>
                    <a:pt x="3920" y="1384"/>
                  </a:cubicBezTo>
                  <a:cubicBezTo>
                    <a:pt x="3761" y="1384"/>
                    <a:pt x="3569" y="1480"/>
                    <a:pt x="3293" y="1736"/>
                  </a:cubicBezTo>
                  <a:cubicBezTo>
                    <a:pt x="3257" y="1604"/>
                    <a:pt x="3164" y="1555"/>
                    <a:pt x="3056" y="1555"/>
                  </a:cubicBezTo>
                  <a:cubicBezTo>
                    <a:pt x="2914" y="1555"/>
                    <a:pt x="2746" y="1641"/>
                    <a:pt x="2651" y="1736"/>
                  </a:cubicBezTo>
                  <a:cubicBezTo>
                    <a:pt x="2583" y="1496"/>
                    <a:pt x="2218" y="1340"/>
                    <a:pt x="1896" y="1340"/>
                  </a:cubicBezTo>
                  <a:cubicBezTo>
                    <a:pt x="1695" y="1340"/>
                    <a:pt x="1510" y="1401"/>
                    <a:pt x="1424" y="1541"/>
                  </a:cubicBezTo>
                  <a:cubicBezTo>
                    <a:pt x="1117" y="1959"/>
                    <a:pt x="1563" y="2238"/>
                    <a:pt x="1619" y="2545"/>
                  </a:cubicBezTo>
                  <a:cubicBezTo>
                    <a:pt x="1509" y="2455"/>
                    <a:pt x="1421" y="2415"/>
                    <a:pt x="1351" y="2415"/>
                  </a:cubicBezTo>
                  <a:cubicBezTo>
                    <a:pt x="1226" y="2415"/>
                    <a:pt x="1163" y="2543"/>
                    <a:pt x="1145" y="2740"/>
                  </a:cubicBezTo>
                  <a:cubicBezTo>
                    <a:pt x="1100" y="2718"/>
                    <a:pt x="1043" y="2708"/>
                    <a:pt x="978" y="2708"/>
                  </a:cubicBezTo>
                  <a:cubicBezTo>
                    <a:pt x="636" y="2708"/>
                    <a:pt x="76" y="2993"/>
                    <a:pt x="29" y="3298"/>
                  </a:cubicBezTo>
                  <a:cubicBezTo>
                    <a:pt x="1" y="3494"/>
                    <a:pt x="57" y="3633"/>
                    <a:pt x="196" y="3689"/>
                  </a:cubicBezTo>
                  <a:lnTo>
                    <a:pt x="10826" y="3689"/>
                  </a:lnTo>
                  <a:cubicBezTo>
                    <a:pt x="10798" y="3466"/>
                    <a:pt x="10547" y="3215"/>
                    <a:pt x="10240" y="3131"/>
                  </a:cubicBezTo>
                  <a:cubicBezTo>
                    <a:pt x="10407" y="3103"/>
                    <a:pt x="10547" y="2992"/>
                    <a:pt x="10602" y="2824"/>
                  </a:cubicBezTo>
                  <a:cubicBezTo>
                    <a:pt x="10630" y="2657"/>
                    <a:pt x="10491" y="2545"/>
                    <a:pt x="10491" y="2406"/>
                  </a:cubicBezTo>
                  <a:cubicBezTo>
                    <a:pt x="10435" y="2266"/>
                    <a:pt x="10379" y="2238"/>
                    <a:pt x="10379" y="2099"/>
                  </a:cubicBezTo>
                  <a:cubicBezTo>
                    <a:pt x="10379" y="1848"/>
                    <a:pt x="10658" y="1820"/>
                    <a:pt x="10323" y="1569"/>
                  </a:cubicBezTo>
                  <a:cubicBezTo>
                    <a:pt x="10230" y="1510"/>
                    <a:pt x="10096" y="1486"/>
                    <a:pt x="9953" y="1486"/>
                  </a:cubicBezTo>
                  <a:cubicBezTo>
                    <a:pt x="9755" y="1486"/>
                    <a:pt x="9537" y="1532"/>
                    <a:pt x="9375" y="1597"/>
                  </a:cubicBezTo>
                  <a:cubicBezTo>
                    <a:pt x="9347" y="1318"/>
                    <a:pt x="9291" y="843"/>
                    <a:pt x="8845" y="592"/>
                  </a:cubicBezTo>
                  <a:cubicBezTo>
                    <a:pt x="8677" y="518"/>
                    <a:pt x="8498" y="493"/>
                    <a:pt x="8305" y="493"/>
                  </a:cubicBezTo>
                  <a:cubicBezTo>
                    <a:pt x="8209" y="493"/>
                    <a:pt x="8110" y="499"/>
                    <a:pt x="8008" y="509"/>
                  </a:cubicBezTo>
                  <a:cubicBezTo>
                    <a:pt x="7982" y="302"/>
                    <a:pt x="7646" y="0"/>
                    <a:pt x="7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6"/>
            <p:cNvSpPr/>
            <p:nvPr/>
          </p:nvSpPr>
          <p:spPr>
            <a:xfrm>
              <a:off x="3456000" y="2738325"/>
              <a:ext cx="103850" cy="35850"/>
            </a:xfrm>
            <a:custGeom>
              <a:rect b="b" l="l" r="r" t="t"/>
              <a:pathLst>
                <a:path extrusionOk="0" h="1434" w="4154">
                  <a:moveTo>
                    <a:pt x="2739" y="1"/>
                  </a:moveTo>
                  <a:cubicBezTo>
                    <a:pt x="2440" y="1"/>
                    <a:pt x="2184" y="190"/>
                    <a:pt x="2275" y="568"/>
                  </a:cubicBezTo>
                  <a:cubicBezTo>
                    <a:pt x="2212" y="353"/>
                    <a:pt x="2075" y="276"/>
                    <a:pt x="1908" y="276"/>
                  </a:cubicBezTo>
                  <a:cubicBezTo>
                    <a:pt x="1555" y="276"/>
                    <a:pt x="1070" y="622"/>
                    <a:pt x="880" y="736"/>
                  </a:cubicBezTo>
                  <a:cubicBezTo>
                    <a:pt x="757" y="599"/>
                    <a:pt x="640" y="542"/>
                    <a:pt x="536" y="542"/>
                  </a:cubicBezTo>
                  <a:cubicBezTo>
                    <a:pt x="213" y="542"/>
                    <a:pt x="1" y="1075"/>
                    <a:pt x="43" y="1433"/>
                  </a:cubicBezTo>
                  <a:lnTo>
                    <a:pt x="4033" y="1433"/>
                  </a:lnTo>
                  <a:cubicBezTo>
                    <a:pt x="4153" y="1120"/>
                    <a:pt x="3961" y="702"/>
                    <a:pt x="3637" y="702"/>
                  </a:cubicBezTo>
                  <a:cubicBezTo>
                    <a:pt x="3586" y="702"/>
                    <a:pt x="3532" y="713"/>
                    <a:pt x="3475" y="736"/>
                  </a:cubicBezTo>
                  <a:cubicBezTo>
                    <a:pt x="3475" y="246"/>
                    <a:pt x="3079"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6"/>
            <p:cNvSpPr/>
            <p:nvPr/>
          </p:nvSpPr>
          <p:spPr>
            <a:xfrm>
              <a:off x="3570375" y="3134350"/>
              <a:ext cx="87575" cy="50450"/>
            </a:xfrm>
            <a:custGeom>
              <a:rect b="b" l="l" r="r" t="t"/>
              <a:pathLst>
                <a:path extrusionOk="0" h="2018" w="3503">
                  <a:moveTo>
                    <a:pt x="637" y="1"/>
                  </a:moveTo>
                  <a:cubicBezTo>
                    <a:pt x="211" y="1"/>
                    <a:pt x="0" y="546"/>
                    <a:pt x="127" y="1076"/>
                  </a:cubicBezTo>
                  <a:cubicBezTo>
                    <a:pt x="357" y="1892"/>
                    <a:pt x="933" y="2018"/>
                    <a:pt x="1571" y="2018"/>
                  </a:cubicBezTo>
                  <a:cubicBezTo>
                    <a:pt x="1784" y="2018"/>
                    <a:pt x="2003" y="2004"/>
                    <a:pt x="2220" y="1997"/>
                  </a:cubicBezTo>
                  <a:cubicBezTo>
                    <a:pt x="3196" y="1969"/>
                    <a:pt x="3503" y="1718"/>
                    <a:pt x="2666" y="685"/>
                  </a:cubicBezTo>
                  <a:cubicBezTo>
                    <a:pt x="2288" y="218"/>
                    <a:pt x="2015" y="40"/>
                    <a:pt x="1696" y="40"/>
                  </a:cubicBezTo>
                  <a:cubicBezTo>
                    <a:pt x="1521" y="40"/>
                    <a:pt x="1332" y="94"/>
                    <a:pt x="1104" y="183"/>
                  </a:cubicBezTo>
                  <a:cubicBezTo>
                    <a:pt x="929" y="56"/>
                    <a:pt x="772" y="1"/>
                    <a:pt x="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6"/>
            <p:cNvSpPr/>
            <p:nvPr/>
          </p:nvSpPr>
          <p:spPr>
            <a:xfrm>
              <a:off x="3600050" y="3150725"/>
              <a:ext cx="38600" cy="24625"/>
            </a:xfrm>
            <a:custGeom>
              <a:rect b="b" l="l" r="r" t="t"/>
              <a:pathLst>
                <a:path extrusionOk="0" h="985" w="1544">
                  <a:moveTo>
                    <a:pt x="760" y="0"/>
                  </a:moveTo>
                  <a:cubicBezTo>
                    <a:pt x="471" y="0"/>
                    <a:pt x="169" y="131"/>
                    <a:pt x="0" y="365"/>
                  </a:cubicBezTo>
                  <a:cubicBezTo>
                    <a:pt x="0" y="477"/>
                    <a:pt x="56" y="561"/>
                    <a:pt x="140" y="672"/>
                  </a:cubicBezTo>
                  <a:cubicBezTo>
                    <a:pt x="289" y="836"/>
                    <a:pt x="701" y="984"/>
                    <a:pt x="1032" y="984"/>
                  </a:cubicBezTo>
                  <a:cubicBezTo>
                    <a:pt x="1319" y="984"/>
                    <a:pt x="1544" y="872"/>
                    <a:pt x="1479" y="561"/>
                  </a:cubicBezTo>
                  <a:cubicBezTo>
                    <a:pt x="1404" y="173"/>
                    <a:pt x="1091" y="0"/>
                    <a:pt x="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6"/>
            <p:cNvSpPr/>
            <p:nvPr/>
          </p:nvSpPr>
          <p:spPr>
            <a:xfrm>
              <a:off x="3479700" y="3115800"/>
              <a:ext cx="93600" cy="69950"/>
            </a:xfrm>
            <a:custGeom>
              <a:rect b="b" l="l" r="r" t="t"/>
              <a:pathLst>
                <a:path extrusionOk="0" h="2798" w="3744">
                  <a:moveTo>
                    <a:pt x="2567" y="0"/>
                  </a:moveTo>
                  <a:cubicBezTo>
                    <a:pt x="2146" y="0"/>
                    <a:pt x="1648" y="206"/>
                    <a:pt x="1522" y="507"/>
                  </a:cubicBezTo>
                  <a:cubicBezTo>
                    <a:pt x="964" y="702"/>
                    <a:pt x="546" y="1037"/>
                    <a:pt x="267" y="1679"/>
                  </a:cubicBezTo>
                  <a:cubicBezTo>
                    <a:pt x="1" y="2343"/>
                    <a:pt x="161" y="2434"/>
                    <a:pt x="469" y="2434"/>
                  </a:cubicBezTo>
                  <a:cubicBezTo>
                    <a:pt x="584" y="2434"/>
                    <a:pt x="721" y="2421"/>
                    <a:pt x="864" y="2421"/>
                  </a:cubicBezTo>
                  <a:cubicBezTo>
                    <a:pt x="980" y="2421"/>
                    <a:pt x="1099" y="2429"/>
                    <a:pt x="1215" y="2460"/>
                  </a:cubicBezTo>
                  <a:cubicBezTo>
                    <a:pt x="1581" y="2559"/>
                    <a:pt x="2055" y="2797"/>
                    <a:pt x="2520" y="2797"/>
                  </a:cubicBezTo>
                  <a:cubicBezTo>
                    <a:pt x="2836" y="2797"/>
                    <a:pt x="3148" y="2687"/>
                    <a:pt x="3419" y="2348"/>
                  </a:cubicBezTo>
                  <a:cubicBezTo>
                    <a:pt x="3743" y="1890"/>
                    <a:pt x="3702" y="1118"/>
                    <a:pt x="3017" y="1118"/>
                  </a:cubicBezTo>
                  <a:cubicBezTo>
                    <a:pt x="2994" y="1118"/>
                    <a:pt x="2970" y="1119"/>
                    <a:pt x="2945" y="1121"/>
                  </a:cubicBezTo>
                  <a:cubicBezTo>
                    <a:pt x="3482" y="307"/>
                    <a:pt x="3082" y="0"/>
                    <a:pt x="2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6"/>
            <p:cNvSpPr/>
            <p:nvPr/>
          </p:nvSpPr>
          <p:spPr>
            <a:xfrm>
              <a:off x="3512850" y="3139875"/>
              <a:ext cx="36200" cy="28200"/>
            </a:xfrm>
            <a:custGeom>
              <a:rect b="b" l="l" r="r" t="t"/>
              <a:pathLst>
                <a:path extrusionOk="0" h="1128" w="1448">
                  <a:moveTo>
                    <a:pt x="784" y="0"/>
                  </a:moveTo>
                  <a:cubicBezTo>
                    <a:pt x="732" y="0"/>
                    <a:pt x="676" y="6"/>
                    <a:pt x="615" y="18"/>
                  </a:cubicBezTo>
                  <a:cubicBezTo>
                    <a:pt x="1" y="130"/>
                    <a:pt x="57" y="688"/>
                    <a:pt x="336" y="1106"/>
                  </a:cubicBezTo>
                  <a:cubicBezTo>
                    <a:pt x="406" y="1120"/>
                    <a:pt x="475" y="1127"/>
                    <a:pt x="542" y="1127"/>
                  </a:cubicBezTo>
                  <a:cubicBezTo>
                    <a:pt x="608" y="1127"/>
                    <a:pt x="671" y="1120"/>
                    <a:pt x="726" y="1106"/>
                  </a:cubicBezTo>
                  <a:cubicBezTo>
                    <a:pt x="1399" y="925"/>
                    <a:pt x="1448" y="0"/>
                    <a:pt x="7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6"/>
            <p:cNvSpPr/>
            <p:nvPr/>
          </p:nvSpPr>
          <p:spPr>
            <a:xfrm>
              <a:off x="3565875" y="2754600"/>
              <a:ext cx="126275" cy="420625"/>
            </a:xfrm>
            <a:custGeom>
              <a:rect b="b" l="l" r="r" t="t"/>
              <a:pathLst>
                <a:path extrusionOk="0" h="16825" w="5051">
                  <a:moveTo>
                    <a:pt x="5050" y="3795"/>
                  </a:moveTo>
                  <a:lnTo>
                    <a:pt x="5050" y="4911"/>
                  </a:lnTo>
                  <a:lnTo>
                    <a:pt x="4520" y="4911"/>
                  </a:lnTo>
                  <a:cubicBezTo>
                    <a:pt x="4408" y="6055"/>
                    <a:pt x="4353" y="7199"/>
                    <a:pt x="4241" y="8315"/>
                  </a:cubicBezTo>
                  <a:cubicBezTo>
                    <a:pt x="4018" y="11161"/>
                    <a:pt x="3767" y="14006"/>
                    <a:pt x="3544" y="16824"/>
                  </a:cubicBezTo>
                  <a:lnTo>
                    <a:pt x="3376" y="16824"/>
                  </a:lnTo>
                  <a:cubicBezTo>
                    <a:pt x="3432" y="16629"/>
                    <a:pt x="3320" y="16350"/>
                    <a:pt x="2930" y="15903"/>
                  </a:cubicBezTo>
                  <a:cubicBezTo>
                    <a:pt x="2316" y="15150"/>
                    <a:pt x="1953" y="15122"/>
                    <a:pt x="1339" y="15373"/>
                  </a:cubicBezTo>
                  <a:cubicBezTo>
                    <a:pt x="614" y="14843"/>
                    <a:pt x="196" y="15569"/>
                    <a:pt x="363" y="16266"/>
                  </a:cubicBezTo>
                  <a:cubicBezTo>
                    <a:pt x="447" y="16517"/>
                    <a:pt x="558" y="16685"/>
                    <a:pt x="698" y="16824"/>
                  </a:cubicBezTo>
                  <a:lnTo>
                    <a:pt x="0" y="16824"/>
                  </a:lnTo>
                  <a:lnTo>
                    <a:pt x="0" y="16824"/>
                  </a:lnTo>
                  <a:lnTo>
                    <a:pt x="28" y="16824"/>
                  </a:lnTo>
                  <a:lnTo>
                    <a:pt x="28" y="16768"/>
                  </a:lnTo>
                  <a:cubicBezTo>
                    <a:pt x="224" y="16461"/>
                    <a:pt x="279" y="16071"/>
                    <a:pt x="84" y="15792"/>
                  </a:cubicBezTo>
                  <a:cubicBezTo>
                    <a:pt x="363" y="12304"/>
                    <a:pt x="698" y="8817"/>
                    <a:pt x="977" y="5330"/>
                  </a:cubicBezTo>
                  <a:cubicBezTo>
                    <a:pt x="1060" y="4186"/>
                    <a:pt x="1144" y="3014"/>
                    <a:pt x="1256" y="1870"/>
                  </a:cubicBezTo>
                  <a:lnTo>
                    <a:pt x="1758" y="1870"/>
                  </a:lnTo>
                  <a:lnTo>
                    <a:pt x="1758" y="754"/>
                  </a:lnTo>
                  <a:lnTo>
                    <a:pt x="1116" y="754"/>
                  </a:lnTo>
                  <a:cubicBezTo>
                    <a:pt x="1060" y="503"/>
                    <a:pt x="837" y="280"/>
                    <a:pt x="586" y="168"/>
                  </a:cubicBezTo>
                  <a:lnTo>
                    <a:pt x="782" y="57"/>
                  </a:lnTo>
                  <a:cubicBezTo>
                    <a:pt x="837" y="57"/>
                    <a:pt x="865" y="57"/>
                    <a:pt x="893" y="29"/>
                  </a:cubicBezTo>
                  <a:cubicBezTo>
                    <a:pt x="1256" y="1"/>
                    <a:pt x="1618" y="308"/>
                    <a:pt x="1674" y="559"/>
                  </a:cubicBezTo>
                  <a:cubicBezTo>
                    <a:pt x="1981" y="503"/>
                    <a:pt x="2260" y="503"/>
                    <a:pt x="2511" y="615"/>
                  </a:cubicBezTo>
                  <a:cubicBezTo>
                    <a:pt x="2958" y="866"/>
                    <a:pt x="2986" y="1340"/>
                    <a:pt x="3013" y="1619"/>
                  </a:cubicBezTo>
                  <a:cubicBezTo>
                    <a:pt x="3292" y="1535"/>
                    <a:pt x="3767" y="1452"/>
                    <a:pt x="3962" y="1591"/>
                  </a:cubicBezTo>
                  <a:cubicBezTo>
                    <a:pt x="4325" y="1842"/>
                    <a:pt x="4046" y="1870"/>
                    <a:pt x="4046" y="2121"/>
                  </a:cubicBezTo>
                  <a:cubicBezTo>
                    <a:pt x="4046" y="2261"/>
                    <a:pt x="4101" y="2289"/>
                    <a:pt x="4129" y="2428"/>
                  </a:cubicBezTo>
                  <a:cubicBezTo>
                    <a:pt x="4129" y="2568"/>
                    <a:pt x="4269" y="2679"/>
                    <a:pt x="4241" y="2847"/>
                  </a:cubicBezTo>
                  <a:cubicBezTo>
                    <a:pt x="4213" y="3014"/>
                    <a:pt x="4074" y="3126"/>
                    <a:pt x="3906" y="3153"/>
                  </a:cubicBezTo>
                  <a:cubicBezTo>
                    <a:pt x="4129" y="3265"/>
                    <a:pt x="4380" y="3516"/>
                    <a:pt x="4408" y="3739"/>
                  </a:cubicBezTo>
                  <a:lnTo>
                    <a:pt x="5050" y="3739"/>
                  </a:ln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6"/>
            <p:cNvSpPr/>
            <p:nvPr/>
          </p:nvSpPr>
          <p:spPr>
            <a:xfrm>
              <a:off x="3409625" y="2924100"/>
              <a:ext cx="54450" cy="54425"/>
            </a:xfrm>
            <a:custGeom>
              <a:rect b="b" l="l" r="r" t="t"/>
              <a:pathLst>
                <a:path extrusionOk="0" h="2177" w="2178">
                  <a:moveTo>
                    <a:pt x="1089" y="0"/>
                  </a:moveTo>
                  <a:cubicBezTo>
                    <a:pt x="503" y="0"/>
                    <a:pt x="1" y="503"/>
                    <a:pt x="1" y="1088"/>
                  </a:cubicBezTo>
                  <a:cubicBezTo>
                    <a:pt x="1" y="1674"/>
                    <a:pt x="503" y="2176"/>
                    <a:pt x="1089" y="2176"/>
                  </a:cubicBezTo>
                  <a:cubicBezTo>
                    <a:pt x="1675" y="2176"/>
                    <a:pt x="2177" y="1674"/>
                    <a:pt x="2177" y="1088"/>
                  </a:cubicBezTo>
                  <a:cubicBezTo>
                    <a:pt x="2177" y="503"/>
                    <a:pt x="1675" y="0"/>
                    <a:pt x="1089" y="0"/>
                  </a:cubicBezTo>
                  <a:close/>
                </a:path>
              </a:pathLst>
            </a:custGeom>
            <a:solidFill>
              <a:srgbClr val="FFFFFF">
                <a:alpha val="1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7" name="Shape 8317"/>
        <p:cNvGrpSpPr/>
        <p:nvPr/>
      </p:nvGrpSpPr>
      <p:grpSpPr>
        <a:xfrm>
          <a:off x="0" y="0"/>
          <a:ext cx="0" cy="0"/>
          <a:chOff x="0" y="0"/>
          <a:chExt cx="0" cy="0"/>
        </a:xfrm>
      </p:grpSpPr>
      <p:sp>
        <p:nvSpPr>
          <p:cNvPr id="8318" name="Google Shape;8318;p77"/>
          <p:cNvSpPr txBox="1"/>
          <p:nvPr>
            <p:ph type="title"/>
          </p:nvPr>
        </p:nvSpPr>
        <p:spPr>
          <a:xfrm>
            <a:off x="720000" y="604879"/>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a:t>
            </a:r>
            <a:r>
              <a:rPr lang="en"/>
              <a:t>esources </a:t>
            </a:r>
            <a:r>
              <a:rPr lang="en">
                <a:solidFill>
                  <a:schemeClr val="accent2"/>
                </a:solidFill>
              </a:rPr>
              <a:t>slide</a:t>
            </a:r>
            <a:endParaRPr b="0">
              <a:solidFill>
                <a:schemeClr val="accent2"/>
              </a:solidFill>
            </a:endParaRPr>
          </a:p>
        </p:txBody>
      </p:sp>
      <p:sp>
        <p:nvSpPr>
          <p:cNvPr id="8319" name="Google Shape;8319;p77"/>
          <p:cNvSpPr txBox="1"/>
          <p:nvPr>
            <p:ph idx="1" type="body"/>
          </p:nvPr>
        </p:nvSpPr>
        <p:spPr>
          <a:xfrm>
            <a:off x="721600" y="1160725"/>
            <a:ext cx="3740400" cy="298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Did you like the resources on this template? Get them for free at our other websites:</a:t>
            </a:r>
            <a:endParaRPr sz="1200"/>
          </a:p>
          <a:p>
            <a:pPr indent="0" lvl="0" marL="0" rtl="0" algn="l">
              <a:spcBef>
                <a:spcPts val="1000"/>
              </a:spcBef>
              <a:spcAft>
                <a:spcPts val="0"/>
              </a:spcAft>
              <a:buNone/>
            </a:pPr>
            <a:r>
              <a:rPr lang="en" sz="2200">
                <a:latin typeface="Limelight"/>
                <a:ea typeface="Limelight"/>
                <a:cs typeface="Limelight"/>
                <a:sym typeface="Limelight"/>
              </a:rPr>
              <a:t>P</a:t>
            </a:r>
            <a:r>
              <a:rPr lang="en" sz="2200">
                <a:latin typeface="Limelight"/>
                <a:ea typeface="Limelight"/>
                <a:cs typeface="Limelight"/>
                <a:sym typeface="Limelight"/>
              </a:rPr>
              <a:t>hotos</a:t>
            </a:r>
            <a:endParaRPr sz="1200"/>
          </a:p>
          <a:p>
            <a:pPr indent="-304800" lvl="0" marL="457200" rtl="0" algn="l">
              <a:lnSpc>
                <a:spcPct val="100000"/>
              </a:lnSpc>
              <a:spcBef>
                <a:spcPts val="800"/>
              </a:spcBef>
              <a:spcAft>
                <a:spcPts val="0"/>
              </a:spcAft>
              <a:buSzPts val="1200"/>
              <a:buChar char="★"/>
            </a:pPr>
            <a:r>
              <a:rPr lang="en" sz="1200">
                <a:solidFill>
                  <a:schemeClr val="hlink"/>
                </a:solidFill>
                <a:uFill>
                  <a:noFill/>
                </a:uFill>
                <a:hlinkClick r:id="rId3"/>
              </a:rPr>
              <a:t>Cinema seats still life</a:t>
            </a:r>
            <a:endParaRPr sz="1200"/>
          </a:p>
          <a:p>
            <a:pPr indent="-304800" lvl="0" marL="457200" rtl="0" algn="l">
              <a:lnSpc>
                <a:spcPct val="100000"/>
              </a:lnSpc>
              <a:spcBef>
                <a:spcPts val="0"/>
              </a:spcBef>
              <a:spcAft>
                <a:spcPts val="0"/>
              </a:spcAft>
              <a:buSzPts val="1200"/>
              <a:buChar char="★"/>
            </a:pPr>
            <a:r>
              <a:rPr lang="en" sz="1200">
                <a:uFill>
                  <a:noFill/>
                </a:uFill>
                <a:hlinkClick r:id="rId4"/>
              </a:rPr>
              <a:t>Couple posing looking at each other for new chinese year</a:t>
            </a:r>
            <a:endParaRPr sz="1200"/>
          </a:p>
          <a:p>
            <a:pPr indent="-304800" lvl="0" marL="457200" rtl="0" algn="l">
              <a:lnSpc>
                <a:spcPct val="100000"/>
              </a:lnSpc>
              <a:spcBef>
                <a:spcPts val="0"/>
              </a:spcBef>
              <a:spcAft>
                <a:spcPts val="0"/>
              </a:spcAft>
              <a:buSzPts val="1200"/>
              <a:buChar char="★"/>
            </a:pPr>
            <a:r>
              <a:rPr lang="en" sz="1200">
                <a:uFill>
                  <a:noFill/>
                </a:uFill>
                <a:hlinkClick r:id="rId5"/>
              </a:rPr>
              <a:t>Models posing for chinese new year</a:t>
            </a:r>
            <a:endParaRPr sz="1200"/>
          </a:p>
          <a:p>
            <a:pPr indent="0" lvl="0" marL="0" rtl="0" algn="l">
              <a:spcBef>
                <a:spcPts val="0"/>
              </a:spcBef>
              <a:spcAft>
                <a:spcPts val="0"/>
              </a:spcAft>
              <a:buNone/>
            </a:pPr>
            <a:r>
              <a:rPr lang="en" sz="2200">
                <a:latin typeface="Limelight"/>
                <a:ea typeface="Limelight"/>
                <a:cs typeface="Limelight"/>
                <a:sym typeface="Limelight"/>
              </a:rPr>
              <a:t>Vector</a:t>
            </a:r>
            <a:endParaRPr sz="2200">
              <a:latin typeface="Limelight"/>
              <a:ea typeface="Limelight"/>
              <a:cs typeface="Limelight"/>
              <a:sym typeface="Limelight"/>
            </a:endParaRPr>
          </a:p>
          <a:p>
            <a:pPr indent="-304800" lvl="0" marL="457200" rtl="0" algn="l">
              <a:spcBef>
                <a:spcPts val="0"/>
              </a:spcBef>
              <a:spcAft>
                <a:spcPts val="0"/>
              </a:spcAft>
              <a:buSzPts val="1200"/>
              <a:buChar char="★"/>
            </a:pPr>
            <a:r>
              <a:rPr lang="en" sz="1200">
                <a:uFill>
                  <a:noFill/>
                </a:uFill>
                <a:hlinkClick r:id="rId6"/>
              </a:rPr>
              <a:t>Red carpet background in flat style</a:t>
            </a:r>
            <a:endParaRPr sz="1200"/>
          </a:p>
          <a:p>
            <a:pPr indent="-304800" lvl="0" marL="457200" rtl="0" algn="l">
              <a:spcBef>
                <a:spcPts val="0"/>
              </a:spcBef>
              <a:spcAft>
                <a:spcPts val="0"/>
              </a:spcAft>
              <a:buSzPts val="1200"/>
              <a:buChar char="★"/>
            </a:pPr>
            <a:r>
              <a:rPr lang="en" sz="1200">
                <a:uFill>
                  <a:noFill/>
                </a:uFill>
                <a:hlinkClick r:id="rId7"/>
              </a:rPr>
              <a:t>Hand drawn movie premiere webinar template I</a:t>
            </a:r>
            <a:endParaRPr sz="1200"/>
          </a:p>
          <a:p>
            <a:pPr indent="-304800" lvl="0" marL="457200" rtl="0" algn="l">
              <a:spcBef>
                <a:spcPts val="0"/>
              </a:spcBef>
              <a:spcAft>
                <a:spcPts val="0"/>
              </a:spcAft>
              <a:buSzPts val="1200"/>
              <a:buChar char="★"/>
            </a:pPr>
            <a:r>
              <a:rPr lang="en" sz="1200">
                <a:uFill>
                  <a:noFill/>
                </a:uFill>
                <a:hlinkClick r:id="rId8"/>
              </a:rPr>
              <a:t>Hand drawn movie premiere poster template II</a:t>
            </a:r>
            <a:endParaRPr sz="1200"/>
          </a:p>
        </p:txBody>
      </p:sp>
      <p:sp>
        <p:nvSpPr>
          <p:cNvPr id="8320" name="Google Shape;8320;p77"/>
          <p:cNvSpPr txBox="1"/>
          <p:nvPr>
            <p:ph idx="2" type="body"/>
          </p:nvPr>
        </p:nvSpPr>
        <p:spPr>
          <a:xfrm>
            <a:off x="4572000" y="1872328"/>
            <a:ext cx="3852000" cy="2259600"/>
          </a:xfrm>
          <a:prstGeom prst="rect">
            <a:avLst/>
          </a:prstGeom>
        </p:spPr>
        <p:txBody>
          <a:bodyPr anchorCtr="0" anchor="t" bIns="91425" lIns="91425" spcFirstLastPara="1" rIns="91425" wrap="square" tIns="91425">
            <a:noAutofit/>
          </a:bodyPr>
          <a:lstStyle/>
          <a:p>
            <a:pPr indent="-304800" lvl="0" marL="457200" rtl="0" algn="l">
              <a:spcBef>
                <a:spcPts val="800"/>
              </a:spcBef>
              <a:spcAft>
                <a:spcPts val="0"/>
              </a:spcAft>
              <a:buSzPts val="1200"/>
              <a:buChar char="★"/>
            </a:pPr>
            <a:r>
              <a:rPr lang="en">
                <a:uFill>
                  <a:noFill/>
                </a:uFill>
                <a:hlinkClick r:id="rId9"/>
              </a:rPr>
              <a:t>Cinema infographic poster print</a:t>
            </a:r>
            <a:endParaRPr/>
          </a:p>
          <a:p>
            <a:pPr indent="-304800" lvl="0" marL="457200" rtl="0" algn="l">
              <a:spcBef>
                <a:spcPts val="0"/>
              </a:spcBef>
              <a:spcAft>
                <a:spcPts val="0"/>
              </a:spcAft>
              <a:buSzPts val="1200"/>
              <a:buChar char="★"/>
            </a:pPr>
            <a:r>
              <a:rPr lang="en">
                <a:uFill>
                  <a:noFill/>
                </a:uFill>
                <a:hlinkClick r:id="rId10"/>
              </a:rPr>
              <a:t>Red carpet background in flat style I</a:t>
            </a:r>
            <a:endParaRPr/>
          </a:p>
          <a:p>
            <a:pPr indent="-304800" lvl="0" marL="457200" rtl="0" algn="l">
              <a:spcBef>
                <a:spcPts val="0"/>
              </a:spcBef>
              <a:spcAft>
                <a:spcPts val="0"/>
              </a:spcAft>
              <a:buSzPts val="1200"/>
              <a:buChar char="★"/>
            </a:pPr>
            <a:r>
              <a:rPr lang="en">
                <a:uFill>
                  <a:noFill/>
                </a:uFill>
                <a:hlinkClick r:id="rId11"/>
              </a:rPr>
              <a:t>Red carpet background with actress in flat style</a:t>
            </a:r>
            <a:endParaRPr/>
          </a:p>
          <a:p>
            <a:pPr indent="-304800" lvl="0" marL="457200" rtl="0" algn="l">
              <a:spcBef>
                <a:spcPts val="0"/>
              </a:spcBef>
              <a:spcAft>
                <a:spcPts val="0"/>
              </a:spcAft>
              <a:buSzPts val="1200"/>
              <a:buChar char="★"/>
            </a:pPr>
            <a:r>
              <a:rPr lang="en">
                <a:uFill>
                  <a:noFill/>
                </a:uFill>
                <a:hlinkClick r:id="rId12"/>
              </a:rPr>
              <a:t>Red carpet background in flat style II</a:t>
            </a:r>
            <a:endParaRPr/>
          </a:p>
          <a:p>
            <a:pPr indent="-304800" lvl="0" marL="457200" rtl="0" algn="l">
              <a:spcBef>
                <a:spcPts val="0"/>
              </a:spcBef>
              <a:spcAft>
                <a:spcPts val="0"/>
              </a:spcAft>
              <a:buSzPts val="1200"/>
              <a:buChar char="★"/>
            </a:pPr>
            <a:r>
              <a:rPr lang="en">
                <a:uFill>
                  <a:noFill/>
                </a:uFill>
                <a:hlinkClick r:id="rId13"/>
              </a:rPr>
              <a:t>Hand drawn actors background I</a:t>
            </a:r>
            <a:endParaRPr/>
          </a:p>
          <a:p>
            <a:pPr indent="-304800" lvl="0" marL="457200" rtl="0" algn="l">
              <a:spcBef>
                <a:spcPts val="0"/>
              </a:spcBef>
              <a:spcAft>
                <a:spcPts val="0"/>
              </a:spcAft>
              <a:buSzPts val="1200"/>
              <a:buChar char="★"/>
            </a:pPr>
            <a:r>
              <a:rPr lang="en">
                <a:uFill>
                  <a:noFill/>
                </a:uFill>
                <a:hlinkClick r:id="rId14"/>
              </a:rPr>
              <a:t>Hand drawn actors background II</a:t>
            </a:r>
            <a:endParaRPr/>
          </a:p>
          <a:p>
            <a:pPr indent="-304800" lvl="0" marL="457200" rtl="0" algn="l">
              <a:spcBef>
                <a:spcPts val="0"/>
              </a:spcBef>
              <a:spcAft>
                <a:spcPts val="0"/>
              </a:spcAft>
              <a:buSzPts val="1200"/>
              <a:buChar char="★"/>
            </a:pPr>
            <a:r>
              <a:rPr lang="en">
                <a:uFill>
                  <a:noFill/>
                </a:uFill>
                <a:hlinkClick r:id="rId15"/>
              </a:rPr>
              <a:t>Modern casting composition with flat design</a:t>
            </a:r>
            <a:endParaRPr/>
          </a:p>
          <a:p>
            <a:pPr indent="-304800" lvl="0" marL="457200" rtl="0" algn="l">
              <a:spcBef>
                <a:spcPts val="0"/>
              </a:spcBef>
              <a:spcAft>
                <a:spcPts val="0"/>
              </a:spcAft>
              <a:buSzPts val="1200"/>
              <a:buChar char="★"/>
            </a:pPr>
            <a:r>
              <a:rPr lang="en">
                <a:uFill>
                  <a:noFill/>
                </a:uFill>
                <a:hlinkClick r:id="rId16"/>
              </a:rPr>
              <a:t>Red carpet background in flat style III</a:t>
            </a:r>
            <a:endParaRPr/>
          </a:p>
          <a:p>
            <a:pPr indent="-304800" lvl="0" marL="457200" rtl="0" algn="l">
              <a:spcBef>
                <a:spcPts val="0"/>
              </a:spcBef>
              <a:spcAft>
                <a:spcPts val="0"/>
              </a:spcAft>
              <a:buSzPts val="1200"/>
              <a:buChar char="★"/>
            </a:pPr>
            <a:r>
              <a:rPr lang="en">
                <a:uFill>
                  <a:noFill/>
                </a:uFill>
                <a:hlinkClick r:id="rId17"/>
              </a:rPr>
              <a:t>Hand trophy, business symbol</a:t>
            </a:r>
            <a:endParaRPr/>
          </a:p>
          <a:p>
            <a:pPr indent="-304800" lvl="0" marL="457200" rtl="0" algn="l">
              <a:spcBef>
                <a:spcPts val="0"/>
              </a:spcBef>
              <a:spcAft>
                <a:spcPts val="0"/>
              </a:spcAft>
              <a:buSzPts val="1200"/>
              <a:buChar char="★"/>
            </a:pPr>
            <a:r>
              <a:rPr lang="en">
                <a:uFill>
                  <a:noFill/>
                </a:uFill>
                <a:hlinkClick r:id="rId18"/>
              </a:rPr>
              <a:t>Happy character winning prize with flat design</a:t>
            </a:r>
            <a:endParaRPr sz="14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24" name="Shape 8324"/>
        <p:cNvGrpSpPr/>
        <p:nvPr/>
      </p:nvGrpSpPr>
      <p:grpSpPr>
        <a:xfrm>
          <a:off x="0" y="0"/>
          <a:ext cx="0" cy="0"/>
          <a:chOff x="0" y="0"/>
          <a:chExt cx="0" cy="0"/>
        </a:xfrm>
      </p:grpSpPr>
      <p:sp>
        <p:nvSpPr>
          <p:cNvPr id="8325" name="Google Shape;8325;p7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8326" name="Google Shape;8326;p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8327" name="Google Shape;8327;p78"/>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31" name="Shape 8331"/>
        <p:cNvGrpSpPr/>
        <p:nvPr/>
      </p:nvGrpSpPr>
      <p:grpSpPr>
        <a:xfrm>
          <a:off x="0" y="0"/>
          <a:ext cx="0" cy="0"/>
          <a:chOff x="0" y="0"/>
          <a:chExt cx="0" cy="0"/>
        </a:xfrm>
      </p:grpSpPr>
      <p:sp>
        <p:nvSpPr>
          <p:cNvPr id="8332" name="Google Shape;8332;p79"/>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8333" name="Google Shape;8333;p7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8334" name="Google Shape;8334;p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8" name="Shape 6338"/>
        <p:cNvGrpSpPr/>
        <p:nvPr/>
      </p:nvGrpSpPr>
      <p:grpSpPr>
        <a:xfrm>
          <a:off x="0" y="0"/>
          <a:ext cx="0" cy="0"/>
          <a:chOff x="0" y="0"/>
          <a:chExt cx="0" cy="0"/>
        </a:xfrm>
      </p:grpSpPr>
      <p:sp>
        <p:nvSpPr>
          <p:cNvPr id="6339" name="Google Shape;6339;p44"/>
          <p:cNvSpPr/>
          <p:nvPr/>
        </p:nvSpPr>
        <p:spPr>
          <a:xfrm>
            <a:off x="803100" y="2831138"/>
            <a:ext cx="1288891" cy="1224716"/>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4"/>
          <p:cNvSpPr/>
          <p:nvPr/>
        </p:nvSpPr>
        <p:spPr>
          <a:xfrm>
            <a:off x="803100" y="1339013"/>
            <a:ext cx="1288891" cy="1224716"/>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4"/>
          <p:cNvSpPr/>
          <p:nvPr/>
        </p:nvSpPr>
        <p:spPr>
          <a:xfrm>
            <a:off x="4661925" y="1339013"/>
            <a:ext cx="1288891" cy="1224716"/>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4"/>
          <p:cNvSpPr/>
          <p:nvPr/>
        </p:nvSpPr>
        <p:spPr>
          <a:xfrm>
            <a:off x="4700150" y="2829975"/>
            <a:ext cx="1288891" cy="1224716"/>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4"/>
          <p:cNvSpPr txBox="1"/>
          <p:nvPr>
            <p:ph idx="3" type="subTitle"/>
          </p:nvPr>
        </p:nvSpPr>
        <p:spPr>
          <a:xfrm>
            <a:off x="2092006" y="3021217"/>
            <a:ext cx="2434200" cy="407700"/>
          </a:xfrm>
          <a:prstGeom prst="rect">
            <a:avLst/>
          </a:prstGeom>
        </p:spPr>
        <p:txBody>
          <a:bodyPr anchorCtr="0" anchor="ctr" bIns="91425" lIns="182875" spcFirstLastPara="1" rIns="91425" wrap="square" tIns="91425">
            <a:noAutofit/>
          </a:bodyPr>
          <a:lstStyle/>
          <a:p>
            <a:pPr indent="0" lvl="0" marL="0" rtl="0" algn="l">
              <a:spcBef>
                <a:spcPts val="0"/>
              </a:spcBef>
              <a:spcAft>
                <a:spcPts val="1200"/>
              </a:spcAft>
              <a:buNone/>
            </a:pPr>
            <a:r>
              <a:rPr lang="en"/>
              <a:t>Awards</a:t>
            </a:r>
            <a:endParaRPr/>
          </a:p>
        </p:txBody>
      </p:sp>
      <p:sp>
        <p:nvSpPr>
          <p:cNvPr id="6344" name="Google Shape;6344;p44"/>
          <p:cNvSpPr txBox="1"/>
          <p:nvPr>
            <p:ph idx="4" type="subTitle"/>
          </p:nvPr>
        </p:nvSpPr>
        <p:spPr>
          <a:xfrm>
            <a:off x="2092005" y="3361839"/>
            <a:ext cx="2432400" cy="624300"/>
          </a:xfrm>
          <a:prstGeom prst="rect">
            <a:avLst/>
          </a:prstGeom>
        </p:spPr>
        <p:txBody>
          <a:bodyPr anchorCtr="0" anchor="t" bIns="91425" lIns="182875" spcFirstLastPara="1" rIns="182875" wrap="square" tIns="91425">
            <a:noAutofit/>
          </a:bodyPr>
          <a:lstStyle/>
          <a:p>
            <a:pPr indent="0" lvl="0" marL="0" rtl="0" algn="l">
              <a:spcBef>
                <a:spcPts val="0"/>
              </a:spcBef>
              <a:spcAft>
                <a:spcPts val="0"/>
              </a:spcAft>
              <a:buNone/>
            </a:pPr>
            <a:r>
              <a:rPr lang="en"/>
              <a:t>You can describe the topic of the section here</a:t>
            </a:r>
            <a:endParaRPr/>
          </a:p>
        </p:txBody>
      </p:sp>
      <p:sp>
        <p:nvSpPr>
          <p:cNvPr id="6345" name="Google Shape;6345;p44"/>
          <p:cNvSpPr txBox="1"/>
          <p:nvPr>
            <p:ph idx="1" type="subTitle"/>
          </p:nvPr>
        </p:nvSpPr>
        <p:spPr>
          <a:xfrm>
            <a:off x="2093388" y="1517190"/>
            <a:ext cx="2434200" cy="407700"/>
          </a:xfrm>
          <a:prstGeom prst="rect">
            <a:avLst/>
          </a:prstGeom>
        </p:spPr>
        <p:txBody>
          <a:bodyPr anchorCtr="0" anchor="ctr" bIns="91425" lIns="182875" spcFirstLastPara="1" rIns="91425" wrap="square" tIns="91425">
            <a:noAutofit/>
          </a:bodyPr>
          <a:lstStyle/>
          <a:p>
            <a:pPr indent="0" lvl="0" marL="0" rtl="0" algn="l">
              <a:spcBef>
                <a:spcPts val="0"/>
              </a:spcBef>
              <a:spcAft>
                <a:spcPts val="1200"/>
              </a:spcAft>
              <a:buNone/>
            </a:pPr>
            <a:r>
              <a:rPr lang="en"/>
              <a:t>Introduction</a:t>
            </a:r>
            <a:endParaRPr/>
          </a:p>
        </p:txBody>
      </p:sp>
      <p:sp>
        <p:nvSpPr>
          <p:cNvPr id="6346" name="Google Shape;6346;p44"/>
          <p:cNvSpPr txBox="1"/>
          <p:nvPr>
            <p:ph idx="2" type="subTitle"/>
          </p:nvPr>
        </p:nvSpPr>
        <p:spPr>
          <a:xfrm>
            <a:off x="2092005" y="1859415"/>
            <a:ext cx="2434200" cy="6243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You can describe the topic of the section here</a:t>
            </a:r>
            <a:endParaRPr/>
          </a:p>
        </p:txBody>
      </p:sp>
      <p:sp>
        <p:nvSpPr>
          <p:cNvPr id="6347" name="Google Shape;6347;p44"/>
          <p:cNvSpPr txBox="1"/>
          <p:nvPr>
            <p:ph idx="6" type="subTitle"/>
          </p:nvPr>
        </p:nvSpPr>
        <p:spPr>
          <a:xfrm>
            <a:off x="5906943" y="1517190"/>
            <a:ext cx="2433900" cy="407700"/>
          </a:xfrm>
          <a:prstGeom prst="rect">
            <a:avLst/>
          </a:prstGeom>
        </p:spPr>
        <p:txBody>
          <a:bodyPr anchorCtr="0" anchor="ctr" bIns="91425" lIns="182875" spcFirstLastPara="1" rIns="91425" wrap="square" tIns="91425">
            <a:noAutofit/>
          </a:bodyPr>
          <a:lstStyle/>
          <a:p>
            <a:pPr indent="0" lvl="0" marL="0" rtl="0" algn="l">
              <a:spcBef>
                <a:spcPts val="0"/>
              </a:spcBef>
              <a:spcAft>
                <a:spcPts val="1200"/>
              </a:spcAft>
              <a:buNone/>
            </a:pPr>
            <a:r>
              <a:rPr lang="en"/>
              <a:t>Ceremony</a:t>
            </a:r>
            <a:endParaRPr/>
          </a:p>
        </p:txBody>
      </p:sp>
      <p:sp>
        <p:nvSpPr>
          <p:cNvPr id="6348" name="Google Shape;6348;p44"/>
          <p:cNvSpPr txBox="1"/>
          <p:nvPr>
            <p:ph idx="7" type="subTitle"/>
          </p:nvPr>
        </p:nvSpPr>
        <p:spPr>
          <a:xfrm>
            <a:off x="5905570" y="1859415"/>
            <a:ext cx="2422500" cy="624300"/>
          </a:xfrm>
          <a:prstGeom prst="rect">
            <a:avLst/>
          </a:prstGeom>
        </p:spPr>
        <p:txBody>
          <a:bodyPr anchorCtr="0" anchor="t" bIns="91425" lIns="182875" spcFirstLastPara="1" rIns="182875" wrap="square" tIns="91425">
            <a:noAutofit/>
          </a:bodyPr>
          <a:lstStyle/>
          <a:p>
            <a:pPr indent="0" lvl="0" marL="0" rtl="0" algn="l">
              <a:spcBef>
                <a:spcPts val="0"/>
              </a:spcBef>
              <a:spcAft>
                <a:spcPts val="0"/>
              </a:spcAft>
              <a:buNone/>
            </a:pPr>
            <a:r>
              <a:rPr lang="en"/>
              <a:t>You can describe the topic of the section here</a:t>
            </a:r>
            <a:endParaRPr/>
          </a:p>
        </p:txBody>
      </p:sp>
      <p:sp>
        <p:nvSpPr>
          <p:cNvPr id="6349" name="Google Shape;6349;p44"/>
          <p:cNvSpPr txBox="1"/>
          <p:nvPr>
            <p:ph idx="9" type="subTitle"/>
          </p:nvPr>
        </p:nvSpPr>
        <p:spPr>
          <a:xfrm>
            <a:off x="5906946" y="3021216"/>
            <a:ext cx="2422500" cy="407700"/>
          </a:xfrm>
          <a:prstGeom prst="rect">
            <a:avLst/>
          </a:prstGeom>
        </p:spPr>
        <p:txBody>
          <a:bodyPr anchorCtr="0" anchor="ctr" bIns="91425" lIns="182875" spcFirstLastPara="1" rIns="91425" wrap="square" tIns="91425">
            <a:noAutofit/>
          </a:bodyPr>
          <a:lstStyle/>
          <a:p>
            <a:pPr indent="0" lvl="0" marL="0" rtl="0" algn="l">
              <a:spcBef>
                <a:spcPts val="0"/>
              </a:spcBef>
              <a:spcAft>
                <a:spcPts val="1200"/>
              </a:spcAft>
              <a:buNone/>
            </a:pPr>
            <a:r>
              <a:rPr lang="en"/>
              <a:t>Events</a:t>
            </a:r>
            <a:endParaRPr/>
          </a:p>
        </p:txBody>
      </p:sp>
      <p:sp>
        <p:nvSpPr>
          <p:cNvPr id="6350" name="Google Shape;6350;p44"/>
          <p:cNvSpPr txBox="1"/>
          <p:nvPr>
            <p:ph idx="13" type="subTitle"/>
          </p:nvPr>
        </p:nvSpPr>
        <p:spPr>
          <a:xfrm>
            <a:off x="5906998" y="3361840"/>
            <a:ext cx="2433900" cy="624300"/>
          </a:xfrm>
          <a:prstGeom prst="rect">
            <a:avLst/>
          </a:prstGeom>
        </p:spPr>
        <p:txBody>
          <a:bodyPr anchorCtr="0" anchor="t" bIns="91425" lIns="182875" spcFirstLastPara="1" rIns="182875" wrap="square" tIns="91425">
            <a:noAutofit/>
          </a:bodyPr>
          <a:lstStyle/>
          <a:p>
            <a:pPr indent="0" lvl="0" marL="0" rtl="0" algn="l">
              <a:spcBef>
                <a:spcPts val="0"/>
              </a:spcBef>
              <a:spcAft>
                <a:spcPts val="0"/>
              </a:spcAft>
              <a:buNone/>
            </a:pPr>
            <a:r>
              <a:rPr lang="en"/>
              <a:t>You can describe the topic of the section here</a:t>
            </a:r>
            <a:endParaRPr/>
          </a:p>
        </p:txBody>
      </p:sp>
      <p:sp>
        <p:nvSpPr>
          <p:cNvPr id="6351" name="Google Shape;6351;p44"/>
          <p:cNvSpPr txBox="1"/>
          <p:nvPr>
            <p:ph idx="15"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a:t>
            </a:r>
            <a:r>
              <a:rPr lang="en">
                <a:solidFill>
                  <a:schemeClr val="accent2"/>
                </a:solidFill>
              </a:rPr>
              <a:t>contents</a:t>
            </a:r>
            <a:endParaRPr>
              <a:solidFill>
                <a:schemeClr val="accent2"/>
              </a:solidFill>
            </a:endParaRPr>
          </a:p>
        </p:txBody>
      </p:sp>
      <p:sp>
        <p:nvSpPr>
          <p:cNvPr id="6352" name="Google Shape;6352;p44"/>
          <p:cNvSpPr txBox="1"/>
          <p:nvPr>
            <p:ph type="title"/>
          </p:nvPr>
        </p:nvSpPr>
        <p:spPr>
          <a:xfrm>
            <a:off x="962900" y="1689016"/>
            <a:ext cx="969300" cy="62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353" name="Google Shape;6353;p44"/>
          <p:cNvSpPr txBox="1"/>
          <p:nvPr>
            <p:ph idx="5" type="title"/>
          </p:nvPr>
        </p:nvSpPr>
        <p:spPr>
          <a:xfrm>
            <a:off x="962900" y="3202477"/>
            <a:ext cx="969300" cy="62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354" name="Google Shape;6354;p44"/>
          <p:cNvSpPr txBox="1"/>
          <p:nvPr>
            <p:ph idx="8" type="title"/>
          </p:nvPr>
        </p:nvSpPr>
        <p:spPr>
          <a:xfrm>
            <a:off x="4859950" y="1688000"/>
            <a:ext cx="969300" cy="62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355" name="Google Shape;6355;p44"/>
          <p:cNvSpPr txBox="1"/>
          <p:nvPr>
            <p:ph idx="14" type="title"/>
          </p:nvPr>
        </p:nvSpPr>
        <p:spPr>
          <a:xfrm>
            <a:off x="4859950" y="3202477"/>
            <a:ext cx="969300" cy="62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38" name="Shape 8338"/>
        <p:cNvGrpSpPr/>
        <p:nvPr/>
      </p:nvGrpSpPr>
      <p:grpSpPr>
        <a:xfrm>
          <a:off x="0" y="0"/>
          <a:ext cx="0" cy="0"/>
          <a:chOff x="0" y="0"/>
          <a:chExt cx="0" cy="0"/>
        </a:xfrm>
      </p:grpSpPr>
      <p:sp>
        <p:nvSpPr>
          <p:cNvPr id="8339" name="Google Shape;8339;p80"/>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8340" name="Google Shape;8340;p80"/>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Limelight</a:t>
            </a:r>
            <a:endParaRPr b="1" sz="1100">
              <a:solidFill>
                <a:srgbClr val="EFEFEF"/>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https://fonts.google.com/specimen/Limelight</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rgbClr val="435D74"/>
              </a:solidFill>
            </a:endParaRPr>
          </a:p>
          <a:p>
            <a:pPr indent="0" lvl="0" marL="0" rtl="0" algn="ctr">
              <a:lnSpc>
                <a:spcPct val="115000"/>
              </a:lnSpc>
              <a:spcBef>
                <a:spcPts val="0"/>
              </a:spcBef>
              <a:spcAft>
                <a:spcPts val="0"/>
              </a:spcAft>
              <a:buNone/>
            </a:pPr>
            <a:r>
              <a:rPr b="1" lang="en" sz="1100">
                <a:solidFill>
                  <a:srgbClr val="FFFFFF"/>
                </a:solidFill>
              </a:rPr>
              <a:t>Actor</a:t>
            </a:r>
            <a:endParaRPr b="1" sz="1100">
              <a:solidFill>
                <a:srgbClr val="FFFFFF"/>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https://fonts.google.com/specimen/Actor</a:t>
            </a:r>
            <a:r>
              <a:rPr lang="en" sz="1100">
                <a:solidFill>
                  <a:schemeClr val="lt1"/>
                </a:solidFill>
              </a:rPr>
              <a:t>)</a:t>
            </a:r>
            <a:endParaRPr sz="1100">
              <a:solidFill>
                <a:schemeClr val="lt1"/>
              </a:solidFill>
            </a:endParaRPr>
          </a:p>
        </p:txBody>
      </p:sp>
      <p:grpSp>
        <p:nvGrpSpPr>
          <p:cNvPr id="8341" name="Google Shape;8341;p80"/>
          <p:cNvGrpSpPr/>
          <p:nvPr/>
        </p:nvGrpSpPr>
        <p:grpSpPr>
          <a:xfrm>
            <a:off x="2047670" y="2988225"/>
            <a:ext cx="5043680" cy="1685300"/>
            <a:chOff x="2047670" y="2988225"/>
            <a:chExt cx="5043680" cy="1685300"/>
          </a:xfrm>
        </p:grpSpPr>
        <p:grpSp>
          <p:nvGrpSpPr>
            <p:cNvPr id="8342" name="Google Shape;8342;p80"/>
            <p:cNvGrpSpPr/>
            <p:nvPr/>
          </p:nvGrpSpPr>
          <p:grpSpPr>
            <a:xfrm>
              <a:off x="6299950" y="2988225"/>
              <a:ext cx="791400" cy="754200"/>
              <a:chOff x="2052650" y="2988225"/>
              <a:chExt cx="791400" cy="754200"/>
            </a:xfrm>
          </p:grpSpPr>
          <p:sp>
            <p:nvSpPr>
              <p:cNvPr id="8343" name="Google Shape;8343;p80"/>
              <p:cNvSpPr/>
              <p:nvPr/>
            </p:nvSpPr>
            <p:spPr>
              <a:xfrm>
                <a:off x="2052650" y="2988225"/>
                <a:ext cx="791400" cy="754200"/>
              </a:xfrm>
              <a:prstGeom prst="roundRect">
                <a:avLst>
                  <a:gd fmla="val 16667" name="adj"/>
                </a:avLst>
              </a:prstGeom>
              <a:solidFill>
                <a:srgbClr val="6F1C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0"/>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#6f1c43</a:t>
                </a:r>
                <a:endParaRPr sz="1000">
                  <a:solidFill>
                    <a:schemeClr val="dk1"/>
                  </a:solidFill>
                </a:endParaRPr>
              </a:p>
            </p:txBody>
          </p:sp>
        </p:grpSp>
        <p:grpSp>
          <p:nvGrpSpPr>
            <p:cNvPr id="8345" name="Google Shape;8345;p80"/>
            <p:cNvGrpSpPr/>
            <p:nvPr/>
          </p:nvGrpSpPr>
          <p:grpSpPr>
            <a:xfrm>
              <a:off x="2047670" y="2988225"/>
              <a:ext cx="3976880" cy="754200"/>
              <a:chOff x="3114470" y="2988225"/>
              <a:chExt cx="3976880" cy="754200"/>
            </a:xfrm>
          </p:grpSpPr>
          <p:sp>
            <p:nvSpPr>
              <p:cNvPr id="8346" name="Google Shape;8346;p80"/>
              <p:cNvSpPr/>
              <p:nvPr/>
            </p:nvSpPr>
            <p:spPr>
              <a:xfrm>
                <a:off x="3114470" y="2988225"/>
                <a:ext cx="791400" cy="754200"/>
              </a:xfrm>
              <a:prstGeom prst="roundRect">
                <a:avLst>
                  <a:gd fmla="val 16667" name="adj"/>
                </a:avLst>
              </a:prstGeom>
              <a:solidFill>
                <a:srgbClr val="FFE29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0"/>
              <p:cNvSpPr/>
              <p:nvPr/>
            </p:nvSpPr>
            <p:spPr>
              <a:xfrm>
                <a:off x="4176289" y="2988225"/>
                <a:ext cx="791400" cy="754200"/>
              </a:xfrm>
              <a:prstGeom prst="roundRect">
                <a:avLst>
                  <a:gd fmla="val 16667" name="adj"/>
                </a:avLst>
              </a:prstGeom>
              <a:solidFill>
                <a:srgbClr val="FFB2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0"/>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#ffe290</a:t>
                </a:r>
                <a:endParaRPr sz="1000">
                  <a:solidFill>
                    <a:schemeClr val="dk1"/>
                  </a:solidFill>
                </a:endParaRPr>
              </a:p>
            </p:txBody>
          </p:sp>
          <p:sp>
            <p:nvSpPr>
              <p:cNvPr id="8349" name="Google Shape;8349;p80"/>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#ffb243</a:t>
                </a:r>
                <a:endParaRPr sz="1000">
                  <a:solidFill>
                    <a:schemeClr val="dk1"/>
                  </a:solidFill>
                </a:endParaRPr>
              </a:p>
            </p:txBody>
          </p:sp>
          <p:sp>
            <p:nvSpPr>
              <p:cNvPr id="8350" name="Google Shape;8350;p80"/>
              <p:cNvSpPr/>
              <p:nvPr/>
            </p:nvSpPr>
            <p:spPr>
              <a:xfrm>
                <a:off x="5238125" y="2988225"/>
                <a:ext cx="791400" cy="754200"/>
              </a:xfrm>
              <a:prstGeom prst="roundRect">
                <a:avLst>
                  <a:gd fmla="val 16667" name="adj"/>
                </a:avLst>
              </a:prstGeom>
              <a:solidFill>
                <a:srgbClr val="B7233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0"/>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#b7233f</a:t>
                </a:r>
                <a:endParaRPr sz="1000">
                  <a:solidFill>
                    <a:srgbClr val="FFFFFF"/>
                  </a:solidFill>
                </a:endParaRPr>
              </a:p>
            </p:txBody>
          </p:sp>
          <p:sp>
            <p:nvSpPr>
              <p:cNvPr id="8352" name="Google Shape;8352;p80"/>
              <p:cNvSpPr/>
              <p:nvPr/>
            </p:nvSpPr>
            <p:spPr>
              <a:xfrm>
                <a:off x="6299950" y="2988225"/>
                <a:ext cx="791400" cy="754200"/>
              </a:xfrm>
              <a:prstGeom prst="roundRect">
                <a:avLst>
                  <a:gd fmla="val 16667" name="adj"/>
                </a:avLst>
              </a:prstGeom>
              <a:solidFill>
                <a:srgbClr val="80192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0"/>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#80192c</a:t>
                </a:r>
                <a:endParaRPr sz="1000">
                  <a:solidFill>
                    <a:srgbClr val="FFFFFF"/>
                  </a:solidFill>
                </a:endParaRPr>
              </a:p>
            </p:txBody>
          </p:sp>
        </p:grpSp>
        <p:grpSp>
          <p:nvGrpSpPr>
            <p:cNvPr id="8354" name="Google Shape;8354;p80"/>
            <p:cNvGrpSpPr/>
            <p:nvPr/>
          </p:nvGrpSpPr>
          <p:grpSpPr>
            <a:xfrm>
              <a:off x="2047670" y="3919325"/>
              <a:ext cx="5038700" cy="754200"/>
              <a:chOff x="2052650" y="3919325"/>
              <a:chExt cx="5038700" cy="754200"/>
            </a:xfrm>
          </p:grpSpPr>
          <p:sp>
            <p:nvSpPr>
              <p:cNvPr id="8355" name="Google Shape;8355;p80"/>
              <p:cNvSpPr/>
              <p:nvPr/>
            </p:nvSpPr>
            <p:spPr>
              <a:xfrm>
                <a:off x="2052650" y="39193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0"/>
              <p:cNvSpPr/>
              <p:nvPr/>
            </p:nvSpPr>
            <p:spPr>
              <a:xfrm>
                <a:off x="3114470" y="3919325"/>
                <a:ext cx="791400" cy="754200"/>
              </a:xfrm>
              <a:prstGeom prst="roundRect">
                <a:avLst>
                  <a:gd fmla="val 16667" name="adj"/>
                </a:avLst>
              </a:prstGeom>
              <a:solidFill>
                <a:srgbClr val="D9D7D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0"/>
              <p:cNvSpPr/>
              <p:nvPr/>
            </p:nvSpPr>
            <p:spPr>
              <a:xfrm>
                <a:off x="4176289" y="3919325"/>
                <a:ext cx="791400" cy="754200"/>
              </a:xfrm>
              <a:prstGeom prst="roundRect">
                <a:avLst>
                  <a:gd fmla="val 16667" name="adj"/>
                </a:avLst>
              </a:prstGeom>
              <a:solidFill>
                <a:srgbClr val="869FB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0"/>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8359" name="Google Shape;8359;p80"/>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#d9d7d3</a:t>
                </a:r>
                <a:endParaRPr sz="1000">
                  <a:solidFill>
                    <a:schemeClr val="dk1"/>
                  </a:solidFill>
                </a:endParaRPr>
              </a:p>
            </p:txBody>
          </p:sp>
          <p:sp>
            <p:nvSpPr>
              <p:cNvPr id="8360" name="Google Shape;8360;p80"/>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#869fb1</a:t>
                </a:r>
                <a:endParaRPr sz="1000">
                  <a:solidFill>
                    <a:srgbClr val="FFFFFF"/>
                  </a:solidFill>
                </a:endParaRPr>
              </a:p>
            </p:txBody>
          </p:sp>
          <p:sp>
            <p:nvSpPr>
              <p:cNvPr id="8361" name="Google Shape;8361;p80"/>
              <p:cNvSpPr/>
              <p:nvPr/>
            </p:nvSpPr>
            <p:spPr>
              <a:xfrm>
                <a:off x="5238125" y="3919325"/>
                <a:ext cx="791400" cy="754200"/>
              </a:xfrm>
              <a:prstGeom prst="roundRect">
                <a:avLst>
                  <a:gd fmla="val 16667" name="adj"/>
                </a:avLst>
              </a:prstGeom>
              <a:solidFill>
                <a:srgbClr val="2A2A5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0"/>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#2a2a53</a:t>
                </a:r>
                <a:endParaRPr sz="1000">
                  <a:solidFill>
                    <a:srgbClr val="FFFFFF"/>
                  </a:solidFill>
                </a:endParaRPr>
              </a:p>
            </p:txBody>
          </p:sp>
          <p:sp>
            <p:nvSpPr>
              <p:cNvPr id="8363" name="Google Shape;8363;p80"/>
              <p:cNvSpPr/>
              <p:nvPr/>
            </p:nvSpPr>
            <p:spPr>
              <a:xfrm>
                <a:off x="6299950" y="3919325"/>
                <a:ext cx="791400" cy="754200"/>
              </a:xfrm>
              <a:prstGeom prst="roundRect">
                <a:avLst>
                  <a:gd fmla="val 16667" name="adj"/>
                </a:avLst>
              </a:prstGeom>
              <a:solidFill>
                <a:srgbClr val="000D2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0"/>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#000d20</a:t>
                </a:r>
                <a:endParaRPr sz="1000">
                  <a:solidFill>
                    <a:srgbClr val="FFFFFF"/>
                  </a:solidFill>
                </a:endParaRPr>
              </a:p>
            </p:txBody>
          </p:sp>
        </p:grpSp>
      </p:grpSp>
      <p:sp>
        <p:nvSpPr>
          <p:cNvPr id="8365" name="Google Shape;8365;p8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69" name="Shape 8369"/>
        <p:cNvGrpSpPr/>
        <p:nvPr/>
      </p:nvGrpSpPr>
      <p:grpSpPr>
        <a:xfrm>
          <a:off x="0" y="0"/>
          <a:ext cx="0" cy="0"/>
          <a:chOff x="0" y="0"/>
          <a:chExt cx="0" cy="0"/>
        </a:xfrm>
      </p:grpSpPr>
      <p:sp>
        <p:nvSpPr>
          <p:cNvPr id="8370" name="Google Shape;8370;p81"/>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8371" name="Google Shape;8371;p8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8372" name="Google Shape;8372;p81"/>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8373" name="Google Shape;8373;p81">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8374" name="Google Shape;8374;p81">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8375" name="Google Shape;8375;p81">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8376" name="Google Shape;8376;p81">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8377" name="Google Shape;8377;p81"/>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8378" name="Google Shape;8378;p81"/>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8379" name="Google Shape;8379;p81"/>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8380" name="Google Shape;8380;p81"/>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8381" name="Google Shape;8381;p81">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85" name="Shape 8385"/>
        <p:cNvGrpSpPr/>
        <p:nvPr/>
      </p:nvGrpSpPr>
      <p:grpSpPr>
        <a:xfrm>
          <a:off x="0" y="0"/>
          <a:ext cx="0" cy="0"/>
          <a:chOff x="0" y="0"/>
          <a:chExt cx="0" cy="0"/>
        </a:xfrm>
      </p:grpSpPr>
      <p:grpSp>
        <p:nvGrpSpPr>
          <p:cNvPr id="8386" name="Google Shape;8386;p82"/>
          <p:cNvGrpSpPr/>
          <p:nvPr/>
        </p:nvGrpSpPr>
        <p:grpSpPr>
          <a:xfrm>
            <a:off x="5082708" y="3095784"/>
            <a:ext cx="442841" cy="514271"/>
            <a:chOff x="4727025" y="1332775"/>
            <a:chExt cx="59900" cy="69625"/>
          </a:xfrm>
        </p:grpSpPr>
        <p:sp>
          <p:nvSpPr>
            <p:cNvPr id="8387" name="Google Shape;8387;p8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82"/>
          <p:cNvGrpSpPr/>
          <p:nvPr/>
        </p:nvGrpSpPr>
        <p:grpSpPr>
          <a:xfrm>
            <a:off x="5758025" y="2343272"/>
            <a:ext cx="500909" cy="500899"/>
            <a:chOff x="4820425" y="1329900"/>
            <a:chExt cx="70175" cy="70350"/>
          </a:xfrm>
        </p:grpSpPr>
        <p:sp>
          <p:nvSpPr>
            <p:cNvPr id="8390" name="Google Shape;8390;p8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82"/>
          <p:cNvGrpSpPr/>
          <p:nvPr/>
        </p:nvGrpSpPr>
        <p:grpSpPr>
          <a:xfrm>
            <a:off x="6410648" y="2355062"/>
            <a:ext cx="538135" cy="493119"/>
            <a:chOff x="4903200" y="1331525"/>
            <a:chExt cx="73575" cy="67425"/>
          </a:xfrm>
        </p:grpSpPr>
        <p:sp>
          <p:nvSpPr>
            <p:cNvPr id="8395" name="Google Shape;8395;p8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8396" name="Google Shape;8396;p8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82"/>
          <p:cNvGrpSpPr/>
          <p:nvPr/>
        </p:nvGrpSpPr>
        <p:grpSpPr>
          <a:xfrm>
            <a:off x="5670599" y="3097040"/>
            <a:ext cx="544563" cy="511895"/>
            <a:chOff x="4815575" y="1416800"/>
            <a:chExt cx="73750" cy="71400"/>
          </a:xfrm>
        </p:grpSpPr>
        <p:sp>
          <p:nvSpPr>
            <p:cNvPr id="8398" name="Google Shape;8398;p8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82"/>
          <p:cNvGrpSpPr/>
          <p:nvPr/>
        </p:nvGrpSpPr>
        <p:grpSpPr>
          <a:xfrm>
            <a:off x="6367224" y="3096746"/>
            <a:ext cx="602914" cy="512477"/>
            <a:chOff x="4902475" y="1418875"/>
            <a:chExt cx="74500" cy="63775"/>
          </a:xfrm>
        </p:grpSpPr>
        <p:sp>
          <p:nvSpPr>
            <p:cNvPr id="8402" name="Google Shape;8402;p8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82"/>
          <p:cNvGrpSpPr/>
          <p:nvPr/>
        </p:nvGrpSpPr>
        <p:grpSpPr>
          <a:xfrm>
            <a:off x="5783096" y="3835985"/>
            <a:ext cx="515391" cy="525699"/>
            <a:chOff x="4818100" y="1507675"/>
            <a:chExt cx="71225" cy="71625"/>
          </a:xfrm>
        </p:grpSpPr>
        <p:sp>
          <p:nvSpPr>
            <p:cNvPr id="8405" name="Google Shape;8405;p8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82"/>
          <p:cNvGrpSpPr/>
          <p:nvPr/>
        </p:nvGrpSpPr>
        <p:grpSpPr>
          <a:xfrm>
            <a:off x="5121199" y="3857517"/>
            <a:ext cx="522956" cy="489869"/>
            <a:chOff x="4721450" y="1509475"/>
            <a:chExt cx="79350" cy="74325"/>
          </a:xfrm>
        </p:grpSpPr>
        <p:sp>
          <p:nvSpPr>
            <p:cNvPr id="8410" name="Google Shape;8410;p8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82"/>
          <p:cNvGrpSpPr/>
          <p:nvPr/>
        </p:nvGrpSpPr>
        <p:grpSpPr>
          <a:xfrm>
            <a:off x="6444441" y="3837269"/>
            <a:ext cx="525704" cy="535436"/>
            <a:chOff x="4906800" y="1507500"/>
            <a:chExt cx="70350" cy="71075"/>
          </a:xfrm>
        </p:grpSpPr>
        <p:sp>
          <p:nvSpPr>
            <p:cNvPr id="8415" name="Google Shape;8415;p8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82"/>
          <p:cNvGrpSpPr/>
          <p:nvPr/>
        </p:nvGrpSpPr>
        <p:grpSpPr>
          <a:xfrm>
            <a:off x="4477263" y="2343250"/>
            <a:ext cx="508054" cy="508095"/>
            <a:chOff x="3736598" y="2170606"/>
            <a:chExt cx="404889" cy="404889"/>
          </a:xfrm>
        </p:grpSpPr>
        <p:sp>
          <p:nvSpPr>
            <p:cNvPr id="8421" name="Google Shape;8421;p8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82"/>
          <p:cNvGrpSpPr/>
          <p:nvPr/>
        </p:nvGrpSpPr>
        <p:grpSpPr>
          <a:xfrm>
            <a:off x="3765303" y="2343345"/>
            <a:ext cx="575790" cy="507904"/>
            <a:chOff x="3161917" y="2170682"/>
            <a:chExt cx="458870" cy="404737"/>
          </a:xfrm>
        </p:grpSpPr>
        <p:sp>
          <p:nvSpPr>
            <p:cNvPr id="8426" name="Google Shape;8426;p8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8427" name="Google Shape;8427;p8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82"/>
          <p:cNvGrpSpPr/>
          <p:nvPr/>
        </p:nvGrpSpPr>
        <p:grpSpPr>
          <a:xfrm>
            <a:off x="3792833" y="3103717"/>
            <a:ext cx="520730" cy="498567"/>
            <a:chOff x="3179914" y="2889488"/>
            <a:chExt cx="422876" cy="404911"/>
          </a:xfrm>
        </p:grpSpPr>
        <p:sp>
          <p:nvSpPr>
            <p:cNvPr id="8430" name="Google Shape;8430;p8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82"/>
          <p:cNvGrpSpPr/>
          <p:nvPr/>
        </p:nvGrpSpPr>
        <p:grpSpPr>
          <a:xfrm>
            <a:off x="4421513" y="3103677"/>
            <a:ext cx="516145" cy="498648"/>
            <a:chOff x="3729467" y="2889422"/>
            <a:chExt cx="419153" cy="404977"/>
          </a:xfrm>
        </p:grpSpPr>
        <p:sp>
          <p:nvSpPr>
            <p:cNvPr id="8437" name="Google Shape;8437;p8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4" name="Google Shape;8444;p8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8" name="Google Shape;8448;p82"/>
          <p:cNvGrpSpPr/>
          <p:nvPr/>
        </p:nvGrpSpPr>
        <p:grpSpPr>
          <a:xfrm>
            <a:off x="7141841" y="2550562"/>
            <a:ext cx="166473" cy="141497"/>
            <a:chOff x="4660325" y="1866850"/>
            <a:chExt cx="68350" cy="58100"/>
          </a:xfrm>
        </p:grpSpPr>
        <p:sp>
          <p:nvSpPr>
            <p:cNvPr id="8449" name="Google Shape;8449;p8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82"/>
          <p:cNvGrpSpPr/>
          <p:nvPr/>
        </p:nvGrpSpPr>
        <p:grpSpPr>
          <a:xfrm>
            <a:off x="7451186" y="2576286"/>
            <a:ext cx="162515" cy="90049"/>
            <a:chOff x="4791775" y="1877500"/>
            <a:chExt cx="66725" cy="36975"/>
          </a:xfrm>
        </p:grpSpPr>
        <p:sp>
          <p:nvSpPr>
            <p:cNvPr id="8452" name="Google Shape;8452;p8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82"/>
          <p:cNvGrpSpPr/>
          <p:nvPr/>
        </p:nvGrpSpPr>
        <p:grpSpPr>
          <a:xfrm>
            <a:off x="7772899" y="2576286"/>
            <a:ext cx="144979" cy="90049"/>
            <a:chOff x="4923925" y="1877500"/>
            <a:chExt cx="59525" cy="36975"/>
          </a:xfrm>
        </p:grpSpPr>
        <p:sp>
          <p:nvSpPr>
            <p:cNvPr id="8455" name="Google Shape;8455;p8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82"/>
          <p:cNvGrpSpPr/>
          <p:nvPr/>
        </p:nvGrpSpPr>
        <p:grpSpPr>
          <a:xfrm>
            <a:off x="8067390" y="2558477"/>
            <a:ext cx="141447" cy="125667"/>
            <a:chOff x="5058450" y="1870100"/>
            <a:chExt cx="58075" cy="51600"/>
          </a:xfrm>
        </p:grpSpPr>
        <p:sp>
          <p:nvSpPr>
            <p:cNvPr id="8458" name="Google Shape;8458;p8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82"/>
          <p:cNvGrpSpPr/>
          <p:nvPr/>
        </p:nvGrpSpPr>
        <p:grpSpPr>
          <a:xfrm>
            <a:off x="7481905" y="2980885"/>
            <a:ext cx="101077" cy="107645"/>
            <a:chOff x="4811425" y="2065025"/>
            <a:chExt cx="41500" cy="44200"/>
          </a:xfrm>
        </p:grpSpPr>
        <p:sp>
          <p:nvSpPr>
            <p:cNvPr id="8461" name="Google Shape;8461;p8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82"/>
          <p:cNvGrpSpPr/>
          <p:nvPr/>
        </p:nvGrpSpPr>
        <p:grpSpPr>
          <a:xfrm>
            <a:off x="7774342" y="2981098"/>
            <a:ext cx="120867" cy="107218"/>
            <a:chOff x="4929875" y="2065025"/>
            <a:chExt cx="49625" cy="44025"/>
          </a:xfrm>
        </p:grpSpPr>
        <p:sp>
          <p:nvSpPr>
            <p:cNvPr id="8464" name="Google Shape;8464;p8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82"/>
          <p:cNvGrpSpPr/>
          <p:nvPr/>
        </p:nvGrpSpPr>
        <p:grpSpPr>
          <a:xfrm>
            <a:off x="8103011" y="2984112"/>
            <a:ext cx="70206" cy="101191"/>
            <a:chOff x="5083925" y="2066350"/>
            <a:chExt cx="28825" cy="41550"/>
          </a:xfrm>
        </p:grpSpPr>
        <p:sp>
          <p:nvSpPr>
            <p:cNvPr id="8467" name="Google Shape;8467;p8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82"/>
          <p:cNvGrpSpPr/>
          <p:nvPr/>
        </p:nvGrpSpPr>
        <p:grpSpPr>
          <a:xfrm>
            <a:off x="7134565" y="2999759"/>
            <a:ext cx="181026" cy="69896"/>
            <a:chOff x="4659775" y="2072775"/>
            <a:chExt cx="74325" cy="28700"/>
          </a:xfrm>
        </p:grpSpPr>
        <p:sp>
          <p:nvSpPr>
            <p:cNvPr id="8470" name="Google Shape;8470;p8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82"/>
          <p:cNvGrpSpPr/>
          <p:nvPr/>
        </p:nvGrpSpPr>
        <p:grpSpPr>
          <a:xfrm>
            <a:off x="8054421" y="2790324"/>
            <a:ext cx="167387" cy="89197"/>
            <a:chOff x="4662475" y="1976500"/>
            <a:chExt cx="68725" cy="36625"/>
          </a:xfrm>
        </p:grpSpPr>
        <p:sp>
          <p:nvSpPr>
            <p:cNvPr id="8474" name="Google Shape;8474;p8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82"/>
          <p:cNvGrpSpPr/>
          <p:nvPr/>
        </p:nvGrpSpPr>
        <p:grpSpPr>
          <a:xfrm>
            <a:off x="7751326" y="2793764"/>
            <a:ext cx="166899" cy="82317"/>
            <a:chOff x="4920150" y="1977875"/>
            <a:chExt cx="68525" cy="33800"/>
          </a:xfrm>
        </p:grpSpPr>
        <p:sp>
          <p:nvSpPr>
            <p:cNvPr id="8478" name="Google Shape;8478;p8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82"/>
          <p:cNvGrpSpPr/>
          <p:nvPr/>
        </p:nvGrpSpPr>
        <p:grpSpPr>
          <a:xfrm>
            <a:off x="7162483" y="3197682"/>
            <a:ext cx="125190" cy="127859"/>
            <a:chOff x="4676550" y="2160575"/>
            <a:chExt cx="51400" cy="52500"/>
          </a:xfrm>
        </p:grpSpPr>
        <p:sp>
          <p:nvSpPr>
            <p:cNvPr id="8482" name="Google Shape;8482;p8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82"/>
          <p:cNvGrpSpPr/>
          <p:nvPr/>
        </p:nvGrpSpPr>
        <p:grpSpPr>
          <a:xfrm>
            <a:off x="7459741" y="3204714"/>
            <a:ext cx="145405" cy="113794"/>
            <a:chOff x="4768325" y="2163475"/>
            <a:chExt cx="59700" cy="46725"/>
          </a:xfrm>
        </p:grpSpPr>
        <p:sp>
          <p:nvSpPr>
            <p:cNvPr id="8486" name="Google Shape;8486;p8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8" name="Google Shape;8488;p8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4" name="Google Shape;8494;p82"/>
          <p:cNvGrpSpPr/>
          <p:nvPr/>
        </p:nvGrpSpPr>
        <p:grpSpPr>
          <a:xfrm>
            <a:off x="7476059" y="3459808"/>
            <a:ext cx="112768" cy="106853"/>
            <a:chOff x="4768575" y="2253950"/>
            <a:chExt cx="46300" cy="43875"/>
          </a:xfrm>
        </p:grpSpPr>
        <p:sp>
          <p:nvSpPr>
            <p:cNvPr id="8495" name="Google Shape;8495;p8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82"/>
          <p:cNvGrpSpPr/>
          <p:nvPr/>
        </p:nvGrpSpPr>
        <p:grpSpPr>
          <a:xfrm>
            <a:off x="7775682" y="3948834"/>
            <a:ext cx="118187" cy="146246"/>
            <a:chOff x="4960900" y="2433225"/>
            <a:chExt cx="48525" cy="60050"/>
          </a:xfrm>
        </p:grpSpPr>
        <p:sp>
          <p:nvSpPr>
            <p:cNvPr id="8498" name="Google Shape;8498;p8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82"/>
          <p:cNvGrpSpPr/>
          <p:nvPr/>
        </p:nvGrpSpPr>
        <p:grpSpPr>
          <a:xfrm>
            <a:off x="7464247" y="4212895"/>
            <a:ext cx="136394" cy="143810"/>
            <a:chOff x="4854075" y="2527625"/>
            <a:chExt cx="56000" cy="59050"/>
          </a:xfrm>
        </p:grpSpPr>
        <p:sp>
          <p:nvSpPr>
            <p:cNvPr id="8501" name="Google Shape;8501;p8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3" name="Google Shape;8503;p8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6" name="Google Shape;8506;p82"/>
          <p:cNvGrpSpPr/>
          <p:nvPr/>
        </p:nvGrpSpPr>
        <p:grpSpPr>
          <a:xfrm>
            <a:off x="8088458" y="3676639"/>
            <a:ext cx="99312" cy="160797"/>
            <a:chOff x="5059700" y="2334775"/>
            <a:chExt cx="40775" cy="66025"/>
          </a:xfrm>
        </p:grpSpPr>
        <p:sp>
          <p:nvSpPr>
            <p:cNvPr id="8507" name="Google Shape;8507;p8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82"/>
          <p:cNvGrpSpPr/>
          <p:nvPr/>
        </p:nvGrpSpPr>
        <p:grpSpPr>
          <a:xfrm>
            <a:off x="8045622" y="3941771"/>
            <a:ext cx="184984" cy="160371"/>
            <a:chOff x="5037700" y="2430325"/>
            <a:chExt cx="75950" cy="65850"/>
          </a:xfrm>
        </p:grpSpPr>
        <p:sp>
          <p:nvSpPr>
            <p:cNvPr id="8517" name="Google Shape;8517;p8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82"/>
          <p:cNvGrpSpPr/>
          <p:nvPr/>
        </p:nvGrpSpPr>
        <p:grpSpPr>
          <a:xfrm>
            <a:off x="7465128" y="3708223"/>
            <a:ext cx="173014" cy="97629"/>
            <a:chOff x="4756975" y="2341800"/>
            <a:chExt cx="91975" cy="51925"/>
          </a:xfrm>
        </p:grpSpPr>
        <p:sp>
          <p:nvSpPr>
            <p:cNvPr id="8520" name="Google Shape;8520;p8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82"/>
          <p:cNvGrpSpPr/>
          <p:nvPr/>
        </p:nvGrpSpPr>
        <p:grpSpPr>
          <a:xfrm>
            <a:off x="7732065" y="4196920"/>
            <a:ext cx="212497" cy="175761"/>
            <a:chOff x="4943575" y="2516350"/>
            <a:chExt cx="98675" cy="81700"/>
          </a:xfrm>
        </p:grpSpPr>
        <p:sp>
          <p:nvSpPr>
            <p:cNvPr id="8541" name="Google Shape;8541;p8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82"/>
          <p:cNvGrpSpPr/>
          <p:nvPr/>
        </p:nvGrpSpPr>
        <p:grpSpPr>
          <a:xfrm>
            <a:off x="1990126" y="3423163"/>
            <a:ext cx="965351" cy="134611"/>
            <a:chOff x="4411970" y="2962952"/>
            <a:chExt cx="706544" cy="104212"/>
          </a:xfrm>
        </p:grpSpPr>
        <p:sp>
          <p:nvSpPr>
            <p:cNvPr id="8620" name="Google Shape;8620;p8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82"/>
          <p:cNvGrpSpPr/>
          <p:nvPr/>
        </p:nvGrpSpPr>
        <p:grpSpPr>
          <a:xfrm>
            <a:off x="1990126" y="3012077"/>
            <a:ext cx="960158" cy="289172"/>
            <a:chOff x="4411970" y="2726085"/>
            <a:chExt cx="643107" cy="193659"/>
          </a:xfrm>
        </p:grpSpPr>
        <p:sp>
          <p:nvSpPr>
            <p:cNvPr id="8625" name="Google Shape;8625;p8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82"/>
          <p:cNvGrpSpPr/>
          <p:nvPr/>
        </p:nvGrpSpPr>
        <p:grpSpPr>
          <a:xfrm>
            <a:off x="993018" y="3278187"/>
            <a:ext cx="833173" cy="259209"/>
            <a:chOff x="4411970" y="4340222"/>
            <a:chExt cx="779467" cy="242683"/>
          </a:xfrm>
        </p:grpSpPr>
        <p:sp>
          <p:nvSpPr>
            <p:cNvPr id="8629" name="Google Shape;8629;p8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82"/>
          <p:cNvGrpSpPr/>
          <p:nvPr/>
        </p:nvGrpSpPr>
        <p:grpSpPr>
          <a:xfrm>
            <a:off x="1990126" y="2673933"/>
            <a:ext cx="965160" cy="216230"/>
            <a:chOff x="4411970" y="2468674"/>
            <a:chExt cx="747317" cy="167425"/>
          </a:xfrm>
        </p:grpSpPr>
        <p:sp>
          <p:nvSpPr>
            <p:cNvPr id="8633" name="Google Shape;8633;p8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82"/>
          <p:cNvGrpSpPr/>
          <p:nvPr/>
        </p:nvGrpSpPr>
        <p:grpSpPr>
          <a:xfrm>
            <a:off x="988873" y="2578650"/>
            <a:ext cx="810451" cy="319148"/>
            <a:chOff x="4411970" y="3686602"/>
            <a:chExt cx="797845" cy="314215"/>
          </a:xfrm>
        </p:grpSpPr>
        <p:sp>
          <p:nvSpPr>
            <p:cNvPr id="8636" name="Google Shape;8636;p8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1" name="Google Shape;8641;p82"/>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2" name="Google Shape;8642;p82"/>
          <p:cNvGrpSpPr/>
          <p:nvPr/>
        </p:nvGrpSpPr>
        <p:grpSpPr>
          <a:xfrm>
            <a:off x="988970" y="2333174"/>
            <a:ext cx="1970333" cy="208784"/>
            <a:chOff x="6336019" y="3733725"/>
            <a:chExt cx="2566206" cy="351310"/>
          </a:xfrm>
        </p:grpSpPr>
        <p:sp>
          <p:nvSpPr>
            <p:cNvPr id="8643" name="Google Shape;8643;p8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82"/>
          <p:cNvGrpSpPr/>
          <p:nvPr/>
        </p:nvGrpSpPr>
        <p:grpSpPr>
          <a:xfrm>
            <a:off x="1990126" y="3940729"/>
            <a:ext cx="946551" cy="153200"/>
            <a:chOff x="4404545" y="3301592"/>
            <a:chExt cx="782403" cy="129272"/>
          </a:xfrm>
        </p:grpSpPr>
        <p:sp>
          <p:nvSpPr>
            <p:cNvPr id="8648" name="Google Shape;8648;p8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82"/>
          <p:cNvGrpSpPr/>
          <p:nvPr/>
        </p:nvGrpSpPr>
        <p:grpSpPr>
          <a:xfrm>
            <a:off x="1990126" y="3679688"/>
            <a:ext cx="962257" cy="139127"/>
            <a:chOff x="4411970" y="3131459"/>
            <a:chExt cx="710520" cy="117397"/>
          </a:xfrm>
        </p:grpSpPr>
        <p:sp>
          <p:nvSpPr>
            <p:cNvPr id="8651" name="Google Shape;8651;p8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8653" name="Google Shape;8653;p82"/>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4" name="Google Shape;8654;p82"/>
          <p:cNvGrpSpPr/>
          <p:nvPr/>
        </p:nvGrpSpPr>
        <p:grpSpPr>
          <a:xfrm>
            <a:off x="990271" y="3614482"/>
            <a:ext cx="823838" cy="458988"/>
            <a:chOff x="4411970" y="1801825"/>
            <a:chExt cx="734586" cy="409262"/>
          </a:xfrm>
        </p:grpSpPr>
        <p:sp>
          <p:nvSpPr>
            <p:cNvPr id="8655" name="Google Shape;8655;p8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82"/>
          <p:cNvGrpSpPr/>
          <p:nvPr/>
        </p:nvGrpSpPr>
        <p:grpSpPr>
          <a:xfrm>
            <a:off x="990271" y="4162908"/>
            <a:ext cx="856348" cy="212039"/>
            <a:chOff x="4411970" y="2233974"/>
            <a:chExt cx="763574" cy="189068"/>
          </a:xfrm>
        </p:grpSpPr>
        <p:sp>
          <p:nvSpPr>
            <p:cNvPr id="8658" name="Google Shape;8658;p8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82"/>
          <p:cNvGrpSpPr/>
          <p:nvPr/>
        </p:nvGrpSpPr>
        <p:grpSpPr>
          <a:xfrm>
            <a:off x="3100467" y="2338244"/>
            <a:ext cx="511602" cy="511602"/>
            <a:chOff x="5681300" y="2527788"/>
            <a:chExt cx="805800" cy="805800"/>
          </a:xfrm>
        </p:grpSpPr>
        <p:sp>
          <p:nvSpPr>
            <p:cNvPr id="8661" name="Google Shape;8661;p8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82"/>
          <p:cNvGrpSpPr/>
          <p:nvPr/>
        </p:nvGrpSpPr>
        <p:grpSpPr>
          <a:xfrm>
            <a:off x="3097662" y="3104827"/>
            <a:ext cx="513021" cy="512935"/>
            <a:chOff x="4049800" y="640400"/>
            <a:chExt cx="858900" cy="858900"/>
          </a:xfrm>
        </p:grpSpPr>
        <p:sp>
          <p:nvSpPr>
            <p:cNvPr id="8664" name="Google Shape;8664;p8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82"/>
          <p:cNvGrpSpPr/>
          <p:nvPr/>
        </p:nvGrpSpPr>
        <p:grpSpPr>
          <a:xfrm>
            <a:off x="3014861" y="3756719"/>
            <a:ext cx="686489" cy="686585"/>
            <a:chOff x="5080188" y="927900"/>
            <a:chExt cx="961200" cy="961200"/>
          </a:xfrm>
        </p:grpSpPr>
        <p:sp>
          <p:nvSpPr>
            <p:cNvPr id="8667" name="Google Shape;8667;p8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82"/>
          <p:cNvGrpSpPr/>
          <p:nvPr/>
        </p:nvGrpSpPr>
        <p:grpSpPr>
          <a:xfrm>
            <a:off x="3798012" y="3849448"/>
            <a:ext cx="510373" cy="510937"/>
            <a:chOff x="7508249" y="1522825"/>
            <a:chExt cx="1326332" cy="1322987"/>
          </a:xfrm>
        </p:grpSpPr>
        <p:sp>
          <p:nvSpPr>
            <p:cNvPr id="8676" name="Google Shape;8676;p8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82"/>
          <p:cNvGrpSpPr/>
          <p:nvPr/>
        </p:nvGrpSpPr>
        <p:grpSpPr>
          <a:xfrm>
            <a:off x="4489605" y="3850853"/>
            <a:ext cx="492652" cy="503348"/>
            <a:chOff x="6039282" y="1042577"/>
            <a:chExt cx="734315" cy="731929"/>
          </a:xfrm>
        </p:grpSpPr>
        <p:sp>
          <p:nvSpPr>
            <p:cNvPr id="8687" name="Google Shape;8687;p8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82"/>
          <p:cNvGrpSpPr/>
          <p:nvPr/>
        </p:nvGrpSpPr>
        <p:grpSpPr>
          <a:xfrm>
            <a:off x="5130019" y="2346894"/>
            <a:ext cx="483304" cy="504902"/>
            <a:chOff x="1825800" y="1651625"/>
            <a:chExt cx="568125" cy="591775"/>
          </a:xfrm>
        </p:grpSpPr>
        <p:sp>
          <p:nvSpPr>
            <p:cNvPr id="8709" name="Google Shape;8709;p8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5" name="Google Shape;8715;p8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2"/>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2"/>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2"/>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8720" name="Google Shape;8720;p8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24" name="Shape 8724"/>
        <p:cNvGrpSpPr/>
        <p:nvPr/>
      </p:nvGrpSpPr>
      <p:grpSpPr>
        <a:xfrm>
          <a:off x="0" y="0"/>
          <a:ext cx="0" cy="0"/>
          <a:chOff x="0" y="0"/>
          <a:chExt cx="0" cy="0"/>
        </a:xfrm>
      </p:grpSpPr>
      <p:grpSp>
        <p:nvGrpSpPr>
          <p:cNvPr id="8725" name="Google Shape;8725;p83"/>
          <p:cNvGrpSpPr/>
          <p:nvPr/>
        </p:nvGrpSpPr>
        <p:grpSpPr>
          <a:xfrm>
            <a:off x="722058" y="957091"/>
            <a:ext cx="2492868" cy="1379876"/>
            <a:chOff x="2654821" y="2311071"/>
            <a:chExt cx="2279715" cy="1262120"/>
          </a:xfrm>
        </p:grpSpPr>
        <p:grpSp>
          <p:nvGrpSpPr>
            <p:cNvPr id="8726" name="Google Shape;8726;p83"/>
            <p:cNvGrpSpPr/>
            <p:nvPr/>
          </p:nvGrpSpPr>
          <p:grpSpPr>
            <a:xfrm>
              <a:off x="4034269" y="2840745"/>
              <a:ext cx="40212" cy="36437"/>
              <a:chOff x="4293400" y="2574725"/>
              <a:chExt cx="84425" cy="80100"/>
            </a:xfrm>
          </p:grpSpPr>
          <p:sp>
            <p:nvSpPr>
              <p:cNvPr id="8727" name="Google Shape;8727;p8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8728" name="Google Shape;8728;p8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83"/>
            <p:cNvGrpSpPr/>
            <p:nvPr/>
          </p:nvGrpSpPr>
          <p:grpSpPr>
            <a:xfrm>
              <a:off x="3894606" y="2334874"/>
              <a:ext cx="913198" cy="518984"/>
              <a:chOff x="4000175" y="1462675"/>
              <a:chExt cx="1917275" cy="1140875"/>
            </a:xfrm>
          </p:grpSpPr>
          <p:sp>
            <p:nvSpPr>
              <p:cNvPr id="8730" name="Google Shape;8730;p8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8731" name="Google Shape;8731;p83"/>
              <p:cNvGrpSpPr/>
              <p:nvPr/>
            </p:nvGrpSpPr>
            <p:grpSpPr>
              <a:xfrm>
                <a:off x="4000175" y="1462675"/>
                <a:ext cx="1917275" cy="1140875"/>
                <a:chOff x="4000175" y="1462675"/>
                <a:chExt cx="1917275" cy="1140875"/>
              </a:xfrm>
            </p:grpSpPr>
            <p:sp>
              <p:nvSpPr>
                <p:cNvPr id="8732" name="Google Shape;8732;p8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8733" name="Google Shape;8733;p8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737" name="Google Shape;8737;p8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38" name="Google Shape;8738;p83"/>
            <p:cNvGrpSpPr/>
            <p:nvPr/>
          </p:nvGrpSpPr>
          <p:grpSpPr>
            <a:xfrm>
              <a:off x="3875768" y="2846704"/>
              <a:ext cx="44796" cy="47366"/>
              <a:chOff x="3960625" y="2587825"/>
              <a:chExt cx="94050" cy="104125"/>
            </a:xfrm>
          </p:grpSpPr>
          <p:sp>
            <p:nvSpPr>
              <p:cNvPr id="8739" name="Google Shape;8739;p8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8740" name="Google Shape;8740;p8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83"/>
            <p:cNvGrpSpPr/>
            <p:nvPr/>
          </p:nvGrpSpPr>
          <p:grpSpPr>
            <a:xfrm>
              <a:off x="3782759" y="2807162"/>
              <a:ext cx="82686" cy="85487"/>
              <a:chOff x="3765350" y="2500900"/>
              <a:chExt cx="173600" cy="187925"/>
            </a:xfrm>
          </p:grpSpPr>
          <p:sp>
            <p:nvSpPr>
              <p:cNvPr id="8742" name="Google Shape;8742;p8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8743" name="Google Shape;8743;p8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83"/>
            <p:cNvGrpSpPr/>
            <p:nvPr/>
          </p:nvGrpSpPr>
          <p:grpSpPr>
            <a:xfrm>
              <a:off x="3775674" y="2798496"/>
              <a:ext cx="40545" cy="23564"/>
              <a:chOff x="3750475" y="2481850"/>
              <a:chExt cx="85125" cy="51800"/>
            </a:xfrm>
          </p:grpSpPr>
          <p:sp>
            <p:nvSpPr>
              <p:cNvPr id="8749" name="Google Shape;8749;p8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8751" name="Google Shape;8751;p83"/>
            <p:cNvGrpSpPr/>
            <p:nvPr/>
          </p:nvGrpSpPr>
          <p:grpSpPr>
            <a:xfrm>
              <a:off x="3716946" y="2776024"/>
              <a:ext cx="81971" cy="76912"/>
              <a:chOff x="3627175" y="2432450"/>
              <a:chExt cx="172100" cy="169075"/>
            </a:xfrm>
          </p:grpSpPr>
          <p:sp>
            <p:nvSpPr>
              <p:cNvPr id="8752" name="Google Shape;8752;p8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8754" name="Google Shape;8754;p8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8755" name="Google Shape;8755;p83"/>
            <p:cNvGrpSpPr/>
            <p:nvPr/>
          </p:nvGrpSpPr>
          <p:grpSpPr>
            <a:xfrm>
              <a:off x="3685682" y="2845624"/>
              <a:ext cx="29311" cy="45055"/>
              <a:chOff x="3561536" y="2585450"/>
              <a:chExt cx="61539" cy="99045"/>
            </a:xfrm>
          </p:grpSpPr>
          <p:sp>
            <p:nvSpPr>
              <p:cNvPr id="8756" name="Google Shape;8756;p8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8758" name="Google Shape;8758;p83"/>
            <p:cNvGrpSpPr/>
            <p:nvPr/>
          </p:nvGrpSpPr>
          <p:grpSpPr>
            <a:xfrm>
              <a:off x="3849905" y="2572252"/>
              <a:ext cx="74339" cy="119559"/>
              <a:chOff x="3906325" y="1984500"/>
              <a:chExt cx="156075" cy="262825"/>
            </a:xfrm>
          </p:grpSpPr>
          <p:sp>
            <p:nvSpPr>
              <p:cNvPr id="8759" name="Google Shape;8759;p8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8760" name="Google Shape;8760;p8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83"/>
            <p:cNvGrpSpPr/>
            <p:nvPr/>
          </p:nvGrpSpPr>
          <p:grpSpPr>
            <a:xfrm>
              <a:off x="2654821" y="2414345"/>
              <a:ext cx="667570" cy="558731"/>
              <a:chOff x="1397225" y="1637375"/>
              <a:chExt cx="1401575" cy="1228250"/>
            </a:xfrm>
          </p:grpSpPr>
          <p:sp>
            <p:nvSpPr>
              <p:cNvPr id="8762" name="Google Shape;8762;p8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8763" name="Google Shape;8763;p83"/>
              <p:cNvGrpSpPr/>
              <p:nvPr/>
            </p:nvGrpSpPr>
            <p:grpSpPr>
              <a:xfrm>
                <a:off x="1397225" y="1637375"/>
                <a:ext cx="1398775" cy="1228250"/>
                <a:chOff x="1397225" y="1637375"/>
                <a:chExt cx="1398775" cy="1228250"/>
              </a:xfrm>
            </p:grpSpPr>
            <p:sp>
              <p:nvSpPr>
                <p:cNvPr id="8764" name="Google Shape;8764;p8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6" name="Google Shape;8766;p83"/>
            <p:cNvGrpSpPr/>
            <p:nvPr/>
          </p:nvGrpSpPr>
          <p:grpSpPr>
            <a:xfrm>
              <a:off x="3230417" y="3103734"/>
              <a:ext cx="282982" cy="280332"/>
              <a:chOff x="2605700" y="3152850"/>
              <a:chExt cx="594125" cy="616250"/>
            </a:xfrm>
          </p:grpSpPr>
          <p:sp>
            <p:nvSpPr>
              <p:cNvPr id="8767" name="Google Shape;8767;p8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8768" name="Google Shape;8768;p8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8769" name="Google Shape;8769;p83"/>
            <p:cNvGrpSpPr/>
            <p:nvPr/>
          </p:nvGrpSpPr>
          <p:grpSpPr>
            <a:xfrm>
              <a:off x="3265985" y="3226989"/>
              <a:ext cx="87151" cy="346202"/>
              <a:chOff x="2680375" y="3423800"/>
              <a:chExt cx="182975" cy="761050"/>
            </a:xfrm>
          </p:grpSpPr>
          <p:sp>
            <p:nvSpPr>
              <p:cNvPr id="8770" name="Google Shape;8770;p8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8771" name="Google Shape;8771;p8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83"/>
            <p:cNvGrpSpPr/>
            <p:nvPr/>
          </p:nvGrpSpPr>
          <p:grpSpPr>
            <a:xfrm>
              <a:off x="3855466" y="3289811"/>
              <a:ext cx="112514" cy="94210"/>
              <a:chOff x="3918000" y="3561900"/>
              <a:chExt cx="236225" cy="207100"/>
            </a:xfrm>
          </p:grpSpPr>
          <p:sp>
            <p:nvSpPr>
              <p:cNvPr id="8773" name="Google Shape;8773;p8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8774" name="Google Shape;8774;p8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5" name="Google Shape;8775;p8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8778" name="Google Shape;8778;p83"/>
            <p:cNvGrpSpPr/>
            <p:nvPr/>
          </p:nvGrpSpPr>
          <p:grpSpPr>
            <a:xfrm>
              <a:off x="2905224" y="2311071"/>
              <a:ext cx="596721" cy="528992"/>
              <a:chOff x="1922950" y="1410350"/>
              <a:chExt cx="1252825" cy="1162875"/>
            </a:xfrm>
          </p:grpSpPr>
          <p:sp>
            <p:nvSpPr>
              <p:cNvPr id="8779" name="Google Shape;8779;p8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8795" name="Google Shape;8795;p8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815" name="Google Shape;8815;p8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816" name="Google Shape;8816;p8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7" name="Google Shape;8817;p83"/>
            <p:cNvGrpSpPr/>
            <p:nvPr/>
          </p:nvGrpSpPr>
          <p:grpSpPr>
            <a:xfrm>
              <a:off x="3280929" y="3294542"/>
              <a:ext cx="109894" cy="272224"/>
              <a:chOff x="2711750" y="3572300"/>
              <a:chExt cx="230725" cy="598425"/>
            </a:xfrm>
          </p:grpSpPr>
          <p:sp>
            <p:nvSpPr>
              <p:cNvPr id="8818" name="Google Shape;8818;p8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0" name="Google Shape;8820;p8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1" name="Google Shape;8821;p83"/>
            <p:cNvGrpSpPr/>
            <p:nvPr/>
          </p:nvGrpSpPr>
          <p:grpSpPr>
            <a:xfrm>
              <a:off x="3790439" y="2408636"/>
              <a:ext cx="73017" cy="75684"/>
              <a:chOff x="3781475" y="1624825"/>
              <a:chExt cx="153300" cy="166375"/>
            </a:xfrm>
          </p:grpSpPr>
          <p:sp>
            <p:nvSpPr>
              <p:cNvPr id="8822" name="Google Shape;8822;p8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6" name="Google Shape;8826;p8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3" name="Google Shape;8833;p83"/>
            <p:cNvGrpSpPr/>
            <p:nvPr/>
          </p:nvGrpSpPr>
          <p:grpSpPr>
            <a:xfrm>
              <a:off x="4403342" y="3107749"/>
              <a:ext cx="316680" cy="101374"/>
              <a:chOff x="5068275" y="3161675"/>
              <a:chExt cx="664875" cy="222850"/>
            </a:xfrm>
          </p:grpSpPr>
          <p:sp>
            <p:nvSpPr>
              <p:cNvPr id="8834" name="Google Shape;8834;p8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8" name="Google Shape;8838;p8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7" name="Google Shape;8867;p83"/>
            <p:cNvGrpSpPr/>
            <p:nvPr/>
          </p:nvGrpSpPr>
          <p:grpSpPr>
            <a:xfrm>
              <a:off x="3697513" y="2707266"/>
              <a:ext cx="59549" cy="79733"/>
              <a:chOff x="3586375" y="2281300"/>
              <a:chExt cx="125025" cy="175275"/>
            </a:xfrm>
          </p:grpSpPr>
          <p:sp>
            <p:nvSpPr>
              <p:cNvPr id="8868" name="Google Shape;8868;p8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0" name="Google Shape;8870;p8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1" name="Google Shape;8871;p83"/>
            <p:cNvGrpSpPr/>
            <p:nvPr/>
          </p:nvGrpSpPr>
          <p:grpSpPr>
            <a:xfrm>
              <a:off x="4513224" y="3221724"/>
              <a:ext cx="274563" cy="280321"/>
              <a:chOff x="5298975" y="3412225"/>
              <a:chExt cx="576450" cy="616225"/>
            </a:xfrm>
          </p:grpSpPr>
          <p:sp>
            <p:nvSpPr>
              <p:cNvPr id="8872" name="Google Shape;8872;p8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873" name="Google Shape;8873;p8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83"/>
            <p:cNvGrpSpPr/>
            <p:nvPr/>
          </p:nvGrpSpPr>
          <p:grpSpPr>
            <a:xfrm>
              <a:off x="4824403" y="3421846"/>
              <a:ext cx="110132" cy="130647"/>
              <a:chOff x="5952300" y="3852150"/>
              <a:chExt cx="231225" cy="287200"/>
            </a:xfrm>
          </p:grpSpPr>
          <p:sp>
            <p:nvSpPr>
              <p:cNvPr id="8875" name="Google Shape;8875;p8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7" name="Google Shape;8877;p8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5" name="Google Shape;8885;p83"/>
            <p:cNvGrpSpPr/>
            <p:nvPr/>
          </p:nvGrpSpPr>
          <p:grpSpPr>
            <a:xfrm>
              <a:off x="4295710" y="3079670"/>
              <a:ext cx="14968" cy="27135"/>
              <a:chOff x="4842300" y="3099950"/>
              <a:chExt cx="31425" cy="59650"/>
            </a:xfrm>
          </p:grpSpPr>
          <p:sp>
            <p:nvSpPr>
              <p:cNvPr id="8886" name="Google Shape;8886;p8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0" name="Google Shape;8890;p8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8" name="Google Shape;8898;p83"/>
            <p:cNvGrpSpPr/>
            <p:nvPr/>
          </p:nvGrpSpPr>
          <p:grpSpPr>
            <a:xfrm>
              <a:off x="3831056" y="2816010"/>
              <a:ext cx="37378" cy="27612"/>
              <a:chOff x="3866750" y="2520350"/>
              <a:chExt cx="78475" cy="60700"/>
            </a:xfrm>
          </p:grpSpPr>
          <p:sp>
            <p:nvSpPr>
              <p:cNvPr id="8899" name="Google Shape;8899;p8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3" name="Google Shape;8903;p8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920" name="Google Shape;8920;p8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932" name="Google Shape;8932;p8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5" name="Google Shape;8945;p83"/>
            <p:cNvGrpSpPr/>
            <p:nvPr/>
          </p:nvGrpSpPr>
          <p:grpSpPr>
            <a:xfrm>
              <a:off x="3632736" y="3051591"/>
              <a:ext cx="63288" cy="45217"/>
              <a:chOff x="3450375" y="3038225"/>
              <a:chExt cx="132875" cy="99400"/>
            </a:xfrm>
          </p:grpSpPr>
          <p:sp>
            <p:nvSpPr>
              <p:cNvPr id="8946" name="Google Shape;8946;p8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8" name="Google Shape;8948;p8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957" name="Google Shape;8957;p8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967" name="Google Shape;8967;p8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973" name="Google Shape;8973;p8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83"/>
          <p:cNvGrpSpPr/>
          <p:nvPr/>
        </p:nvGrpSpPr>
        <p:grpSpPr>
          <a:xfrm>
            <a:off x="719115" y="2852867"/>
            <a:ext cx="2622876" cy="1333540"/>
            <a:chOff x="238125" y="1038125"/>
            <a:chExt cx="7146800" cy="3633625"/>
          </a:xfrm>
        </p:grpSpPr>
        <p:sp>
          <p:nvSpPr>
            <p:cNvPr id="8984" name="Google Shape;8984;p8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8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8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8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8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8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8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8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8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8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8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8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83"/>
          <p:cNvGrpSpPr/>
          <p:nvPr/>
        </p:nvGrpSpPr>
        <p:grpSpPr>
          <a:xfrm>
            <a:off x="5834043" y="994977"/>
            <a:ext cx="2590840" cy="1380235"/>
            <a:chOff x="233350" y="949250"/>
            <a:chExt cx="7137300" cy="3802300"/>
          </a:xfrm>
        </p:grpSpPr>
        <p:sp>
          <p:nvSpPr>
            <p:cNvPr id="10557" name="Google Shape;10557;p8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83"/>
          <p:cNvGrpSpPr/>
          <p:nvPr/>
        </p:nvGrpSpPr>
        <p:grpSpPr>
          <a:xfrm>
            <a:off x="7648472" y="3039750"/>
            <a:ext cx="104231" cy="320340"/>
            <a:chOff x="7564426" y="3224343"/>
            <a:chExt cx="119985" cy="368801"/>
          </a:xfrm>
        </p:grpSpPr>
        <p:sp>
          <p:nvSpPr>
            <p:cNvPr id="10609" name="Google Shape;10609;p8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83"/>
          <p:cNvGrpSpPr/>
          <p:nvPr/>
        </p:nvGrpSpPr>
        <p:grpSpPr>
          <a:xfrm>
            <a:off x="7347961" y="3033852"/>
            <a:ext cx="189489" cy="332132"/>
            <a:chOff x="8370831" y="3202002"/>
            <a:chExt cx="218129" cy="382376"/>
          </a:xfrm>
        </p:grpSpPr>
        <p:sp>
          <p:nvSpPr>
            <p:cNvPr id="10612" name="Google Shape;10612;p8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4" name="Google Shape;10614;p83"/>
          <p:cNvGrpSpPr/>
          <p:nvPr/>
        </p:nvGrpSpPr>
        <p:grpSpPr>
          <a:xfrm>
            <a:off x="8071350" y="3444984"/>
            <a:ext cx="309429" cy="267000"/>
            <a:chOff x="6742064" y="3750480"/>
            <a:chExt cx="399315" cy="344560"/>
          </a:xfrm>
        </p:grpSpPr>
        <p:sp>
          <p:nvSpPr>
            <p:cNvPr id="10615" name="Google Shape;10615;p8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83"/>
          <p:cNvGrpSpPr/>
          <p:nvPr/>
        </p:nvGrpSpPr>
        <p:grpSpPr>
          <a:xfrm>
            <a:off x="7610369" y="3796031"/>
            <a:ext cx="180437" cy="281608"/>
            <a:chOff x="7248525" y="3739696"/>
            <a:chExt cx="230531" cy="359790"/>
          </a:xfrm>
        </p:grpSpPr>
        <p:sp>
          <p:nvSpPr>
            <p:cNvPr id="10618" name="Google Shape;10618;p8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83"/>
          <p:cNvGrpSpPr/>
          <p:nvPr/>
        </p:nvGrpSpPr>
        <p:grpSpPr>
          <a:xfrm>
            <a:off x="7856288" y="3439255"/>
            <a:ext cx="162896" cy="278710"/>
            <a:chOff x="7601242" y="3729267"/>
            <a:chExt cx="222566" cy="380803"/>
          </a:xfrm>
        </p:grpSpPr>
        <p:sp>
          <p:nvSpPr>
            <p:cNvPr id="10621" name="Google Shape;10621;p8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3" name="Google Shape;10623;p83"/>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4" name="Google Shape;10624;p83"/>
          <p:cNvGrpSpPr/>
          <p:nvPr/>
        </p:nvGrpSpPr>
        <p:grpSpPr>
          <a:xfrm>
            <a:off x="7345934" y="3440396"/>
            <a:ext cx="193543" cy="275990"/>
            <a:chOff x="8304647" y="3738687"/>
            <a:chExt cx="225076" cy="320956"/>
          </a:xfrm>
        </p:grpSpPr>
        <p:sp>
          <p:nvSpPr>
            <p:cNvPr id="10625" name="Google Shape;10625;p8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83"/>
          <p:cNvGrpSpPr/>
          <p:nvPr/>
        </p:nvGrpSpPr>
        <p:grpSpPr>
          <a:xfrm>
            <a:off x="7618426" y="3440396"/>
            <a:ext cx="178492" cy="275990"/>
            <a:chOff x="8615101" y="3738687"/>
            <a:chExt cx="207573" cy="320956"/>
          </a:xfrm>
        </p:grpSpPr>
        <p:sp>
          <p:nvSpPr>
            <p:cNvPr id="10629" name="Google Shape;10629;p8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2" name="Google Shape;10632;p83"/>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3" name="Google Shape;10633;p83"/>
          <p:cNvGrpSpPr/>
          <p:nvPr/>
        </p:nvGrpSpPr>
        <p:grpSpPr>
          <a:xfrm>
            <a:off x="6013131" y="3561884"/>
            <a:ext cx="557670" cy="511283"/>
            <a:chOff x="6015419" y="3716859"/>
            <a:chExt cx="557671" cy="511283"/>
          </a:xfrm>
        </p:grpSpPr>
        <p:sp>
          <p:nvSpPr>
            <p:cNvPr id="10634" name="Google Shape;10634;p8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5" name="Google Shape;10635;p83"/>
            <p:cNvGrpSpPr/>
            <p:nvPr/>
          </p:nvGrpSpPr>
          <p:grpSpPr>
            <a:xfrm>
              <a:off x="6036094" y="3716980"/>
              <a:ext cx="529860" cy="510468"/>
              <a:chOff x="6036094" y="3716980"/>
              <a:chExt cx="529860" cy="510468"/>
            </a:xfrm>
          </p:grpSpPr>
          <p:sp>
            <p:nvSpPr>
              <p:cNvPr id="10636" name="Google Shape;10636;p8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46" name="Google Shape;10646;p83"/>
          <p:cNvGrpSpPr/>
          <p:nvPr/>
        </p:nvGrpSpPr>
        <p:grpSpPr>
          <a:xfrm>
            <a:off x="6642016" y="2918653"/>
            <a:ext cx="576302" cy="511871"/>
            <a:chOff x="6644304" y="3073628"/>
            <a:chExt cx="576302" cy="511871"/>
          </a:xfrm>
        </p:grpSpPr>
        <p:sp>
          <p:nvSpPr>
            <p:cNvPr id="10647" name="Google Shape;10647;p8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8" name="Google Shape;10648;p83"/>
            <p:cNvGrpSpPr/>
            <p:nvPr/>
          </p:nvGrpSpPr>
          <p:grpSpPr>
            <a:xfrm>
              <a:off x="6712169" y="3085440"/>
              <a:ext cx="481622" cy="494913"/>
              <a:chOff x="6712169" y="3085440"/>
              <a:chExt cx="481622" cy="494913"/>
            </a:xfrm>
          </p:grpSpPr>
          <p:sp>
            <p:nvSpPr>
              <p:cNvPr id="10649" name="Google Shape;10649;p8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4" name="Google Shape;10654;p8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7" name="Google Shape;10657;p83"/>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8" name="Google Shape;10658;p83"/>
          <p:cNvGrpSpPr/>
          <p:nvPr/>
        </p:nvGrpSpPr>
        <p:grpSpPr>
          <a:xfrm>
            <a:off x="6649867" y="3561648"/>
            <a:ext cx="560631" cy="511352"/>
            <a:chOff x="6652154" y="3716623"/>
            <a:chExt cx="560631" cy="511352"/>
          </a:xfrm>
        </p:grpSpPr>
        <p:sp>
          <p:nvSpPr>
            <p:cNvPr id="10659" name="Google Shape;10659;p8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83"/>
            <p:cNvGrpSpPr/>
            <p:nvPr/>
          </p:nvGrpSpPr>
          <p:grpSpPr>
            <a:xfrm>
              <a:off x="6669657" y="3716715"/>
              <a:ext cx="466779" cy="464290"/>
              <a:chOff x="6669657" y="3716715"/>
              <a:chExt cx="466779" cy="464290"/>
            </a:xfrm>
          </p:grpSpPr>
          <p:sp>
            <p:nvSpPr>
              <p:cNvPr id="10661" name="Google Shape;10661;p8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74" name="Google Shape;10674;p83"/>
          <p:cNvGrpSpPr/>
          <p:nvPr/>
        </p:nvGrpSpPr>
        <p:grpSpPr>
          <a:xfrm>
            <a:off x="7843958" y="3843056"/>
            <a:ext cx="187557" cy="187557"/>
            <a:chOff x="8565775" y="671075"/>
            <a:chExt cx="441000" cy="441000"/>
          </a:xfrm>
        </p:grpSpPr>
        <p:sp>
          <p:nvSpPr>
            <p:cNvPr id="10675" name="Google Shape;10675;p8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7" name="Google Shape;10677;p83"/>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3"/>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9" name="Google Shape;10679;p83"/>
          <p:cNvGrpSpPr/>
          <p:nvPr/>
        </p:nvGrpSpPr>
        <p:grpSpPr>
          <a:xfrm>
            <a:off x="5997813" y="2921275"/>
            <a:ext cx="587871" cy="512373"/>
            <a:chOff x="6000100" y="3076250"/>
            <a:chExt cx="587871" cy="512373"/>
          </a:xfrm>
        </p:grpSpPr>
        <p:sp>
          <p:nvSpPr>
            <p:cNvPr id="10680" name="Google Shape;10680;p8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1" name="Google Shape;10681;p83"/>
            <p:cNvGrpSpPr/>
            <p:nvPr/>
          </p:nvGrpSpPr>
          <p:grpSpPr>
            <a:xfrm>
              <a:off x="6031360" y="3076713"/>
              <a:ext cx="539107" cy="480965"/>
              <a:chOff x="6031360" y="3076713"/>
              <a:chExt cx="539107" cy="480965"/>
            </a:xfrm>
          </p:grpSpPr>
          <p:sp>
            <p:nvSpPr>
              <p:cNvPr id="10682" name="Google Shape;10682;p8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89" name="Google Shape;10689;p83"/>
          <p:cNvGrpSpPr/>
          <p:nvPr/>
        </p:nvGrpSpPr>
        <p:grpSpPr>
          <a:xfrm>
            <a:off x="3369304" y="940638"/>
            <a:ext cx="2310381" cy="1488888"/>
            <a:chOff x="229225" y="549050"/>
            <a:chExt cx="7161750" cy="4615275"/>
          </a:xfrm>
        </p:grpSpPr>
        <p:sp>
          <p:nvSpPr>
            <p:cNvPr id="10690" name="Google Shape;10690;p8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83"/>
          <p:cNvGrpSpPr/>
          <p:nvPr/>
        </p:nvGrpSpPr>
        <p:grpSpPr>
          <a:xfrm>
            <a:off x="3514722" y="2832485"/>
            <a:ext cx="2310282" cy="1374222"/>
            <a:chOff x="238125" y="732525"/>
            <a:chExt cx="7130500" cy="4241425"/>
          </a:xfrm>
        </p:grpSpPr>
        <p:sp>
          <p:nvSpPr>
            <p:cNvPr id="10808" name="Google Shape;10808;p8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5" name="Shape 10925"/>
        <p:cNvGrpSpPr/>
        <p:nvPr/>
      </p:nvGrpSpPr>
      <p:grpSpPr>
        <a:xfrm>
          <a:off x="0" y="0"/>
          <a:ext cx="0" cy="0"/>
          <a:chOff x="0" y="0"/>
          <a:chExt cx="0" cy="0"/>
        </a:xfrm>
      </p:grpSpPr>
      <p:grpSp>
        <p:nvGrpSpPr>
          <p:cNvPr id="10926" name="Google Shape;10926;p84"/>
          <p:cNvGrpSpPr/>
          <p:nvPr/>
        </p:nvGrpSpPr>
        <p:grpSpPr>
          <a:xfrm>
            <a:off x="729274" y="969771"/>
            <a:ext cx="2507799" cy="206239"/>
            <a:chOff x="106648" y="895722"/>
            <a:chExt cx="4481413" cy="374300"/>
          </a:xfrm>
        </p:grpSpPr>
        <p:grpSp>
          <p:nvGrpSpPr>
            <p:cNvPr id="10927" name="Google Shape;10927;p84"/>
            <p:cNvGrpSpPr/>
            <p:nvPr/>
          </p:nvGrpSpPr>
          <p:grpSpPr>
            <a:xfrm>
              <a:off x="2233276" y="895722"/>
              <a:ext cx="1082667" cy="223591"/>
              <a:chOff x="4808316" y="2800065"/>
              <a:chExt cx="1999386" cy="412910"/>
            </a:xfrm>
          </p:grpSpPr>
          <p:sp>
            <p:nvSpPr>
              <p:cNvPr id="10928" name="Google Shape;10928;p8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9" name="Google Shape;10929;p84"/>
              <p:cNvGrpSpPr/>
              <p:nvPr/>
            </p:nvGrpSpPr>
            <p:grpSpPr>
              <a:xfrm>
                <a:off x="4808316" y="2800065"/>
                <a:ext cx="92400" cy="411825"/>
                <a:chOff x="845575" y="2563700"/>
                <a:chExt cx="92400" cy="411825"/>
              </a:xfrm>
            </p:grpSpPr>
            <p:cxnSp>
              <p:nvCxnSpPr>
                <p:cNvPr id="10930" name="Google Shape;10930;p8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931" name="Google Shape;10931;p8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32" name="Google Shape;10932;p84"/>
            <p:cNvGrpSpPr/>
            <p:nvPr/>
          </p:nvGrpSpPr>
          <p:grpSpPr>
            <a:xfrm>
              <a:off x="106648" y="895722"/>
              <a:ext cx="1088401" cy="223591"/>
              <a:chOff x="881025" y="2800065"/>
              <a:chExt cx="2009975" cy="412910"/>
            </a:xfrm>
          </p:grpSpPr>
          <p:sp>
            <p:nvSpPr>
              <p:cNvPr id="10933" name="Google Shape;10933;p8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4" name="Google Shape;10934;p84"/>
              <p:cNvGrpSpPr/>
              <p:nvPr/>
            </p:nvGrpSpPr>
            <p:grpSpPr>
              <a:xfrm>
                <a:off x="881025" y="2800065"/>
                <a:ext cx="92400" cy="411825"/>
                <a:chOff x="845575" y="2563700"/>
                <a:chExt cx="92400" cy="411825"/>
              </a:xfrm>
            </p:grpSpPr>
            <p:cxnSp>
              <p:nvCxnSpPr>
                <p:cNvPr id="10935" name="Google Shape;10935;p8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936" name="Google Shape;10936;p8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37" name="Google Shape;10937;p84"/>
            <p:cNvGrpSpPr/>
            <p:nvPr/>
          </p:nvGrpSpPr>
          <p:grpSpPr>
            <a:xfrm>
              <a:off x="1172346" y="1047018"/>
              <a:ext cx="1083151" cy="223003"/>
              <a:chOff x="2849073" y="3079467"/>
              <a:chExt cx="2000279" cy="411825"/>
            </a:xfrm>
          </p:grpSpPr>
          <p:sp>
            <p:nvSpPr>
              <p:cNvPr id="10938" name="Google Shape;10938;p8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9" name="Google Shape;10939;p84"/>
              <p:cNvGrpSpPr/>
              <p:nvPr/>
            </p:nvGrpSpPr>
            <p:grpSpPr>
              <a:xfrm rot="10800000">
                <a:off x="2849073" y="3079467"/>
                <a:ext cx="92400" cy="411825"/>
                <a:chOff x="2070100" y="2563700"/>
                <a:chExt cx="92400" cy="411825"/>
              </a:xfrm>
            </p:grpSpPr>
            <p:cxnSp>
              <p:nvCxnSpPr>
                <p:cNvPr id="10940" name="Google Shape;10940;p8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941" name="Google Shape;10941;p8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42" name="Google Shape;10942;p84"/>
            <p:cNvGrpSpPr/>
            <p:nvPr/>
          </p:nvGrpSpPr>
          <p:grpSpPr>
            <a:xfrm>
              <a:off x="3290132" y="1047018"/>
              <a:ext cx="1297929" cy="223003"/>
              <a:chOff x="6760035" y="3079467"/>
              <a:chExt cx="2396914" cy="411825"/>
            </a:xfrm>
          </p:grpSpPr>
          <p:sp>
            <p:nvSpPr>
              <p:cNvPr id="10943" name="Google Shape;10943;p8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4" name="Google Shape;10944;p84"/>
              <p:cNvGrpSpPr/>
              <p:nvPr/>
            </p:nvGrpSpPr>
            <p:grpSpPr>
              <a:xfrm rot="10800000">
                <a:off x="6760035" y="3079467"/>
                <a:ext cx="92400" cy="411825"/>
                <a:chOff x="2070100" y="2563700"/>
                <a:chExt cx="92400" cy="411825"/>
              </a:xfrm>
            </p:grpSpPr>
            <p:cxnSp>
              <p:nvCxnSpPr>
                <p:cNvPr id="10945" name="Google Shape;10945;p8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946" name="Google Shape;10946;p8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947" name="Google Shape;10947;p84"/>
          <p:cNvGrpSpPr/>
          <p:nvPr/>
        </p:nvGrpSpPr>
        <p:grpSpPr>
          <a:xfrm>
            <a:off x="2147036" y="3369142"/>
            <a:ext cx="1086701" cy="799429"/>
            <a:chOff x="2183288" y="3555572"/>
            <a:chExt cx="1136241" cy="835873"/>
          </a:xfrm>
        </p:grpSpPr>
        <p:sp>
          <p:nvSpPr>
            <p:cNvPr id="10948" name="Google Shape;10948;p8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9" name="Google Shape;10949;p84"/>
            <p:cNvGrpSpPr/>
            <p:nvPr/>
          </p:nvGrpSpPr>
          <p:grpSpPr>
            <a:xfrm>
              <a:off x="2205895" y="3637269"/>
              <a:ext cx="1089848" cy="724993"/>
              <a:chOff x="2205895" y="3637269"/>
              <a:chExt cx="1089848" cy="724993"/>
            </a:xfrm>
          </p:grpSpPr>
          <p:sp>
            <p:nvSpPr>
              <p:cNvPr id="10950" name="Google Shape;10950;p8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6" name="Google Shape;10956;p8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57" name="Google Shape;10957;p8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10958" name="Google Shape;10958;p84"/>
            <p:cNvGrpSpPr/>
            <p:nvPr/>
          </p:nvGrpSpPr>
          <p:grpSpPr>
            <a:xfrm>
              <a:off x="3173850" y="3779426"/>
              <a:ext cx="145679" cy="70048"/>
              <a:chOff x="3173850" y="3779426"/>
              <a:chExt cx="145679" cy="70048"/>
            </a:xfrm>
          </p:grpSpPr>
          <p:cxnSp>
            <p:nvCxnSpPr>
              <p:cNvPr id="10959" name="Google Shape;10959;p8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10960" name="Google Shape;10960;p8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84"/>
            <p:cNvGrpSpPr/>
            <p:nvPr/>
          </p:nvGrpSpPr>
          <p:grpSpPr>
            <a:xfrm>
              <a:off x="2183288" y="4139483"/>
              <a:ext cx="145133" cy="70048"/>
              <a:chOff x="2183288" y="4139483"/>
              <a:chExt cx="145133" cy="70048"/>
            </a:xfrm>
          </p:grpSpPr>
          <p:cxnSp>
            <p:nvCxnSpPr>
              <p:cNvPr id="10962" name="Google Shape;10962;p8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10963" name="Google Shape;10963;p8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4" name="Google Shape;10964;p8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65" name="Google Shape;10965;p8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10966" name="Google Shape;10966;p84"/>
            <p:cNvGrpSpPr/>
            <p:nvPr/>
          </p:nvGrpSpPr>
          <p:grpSpPr>
            <a:xfrm>
              <a:off x="2943836" y="4268886"/>
              <a:ext cx="60717" cy="122559"/>
              <a:chOff x="2943836" y="4268886"/>
              <a:chExt cx="60717" cy="122559"/>
            </a:xfrm>
          </p:grpSpPr>
          <p:sp>
            <p:nvSpPr>
              <p:cNvPr id="10967" name="Google Shape;10967;p8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68" name="Google Shape;10968;p8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10969" name="Google Shape;10969;p84"/>
          <p:cNvGrpSpPr/>
          <p:nvPr/>
        </p:nvGrpSpPr>
        <p:grpSpPr>
          <a:xfrm>
            <a:off x="3409981" y="1290142"/>
            <a:ext cx="1675870" cy="758251"/>
            <a:chOff x="3530532" y="1496185"/>
            <a:chExt cx="1562000" cy="706730"/>
          </a:xfrm>
        </p:grpSpPr>
        <p:cxnSp>
          <p:nvCxnSpPr>
            <p:cNvPr id="10970" name="Google Shape;10970;p8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10971" name="Google Shape;10971;p84"/>
            <p:cNvGrpSpPr/>
            <p:nvPr/>
          </p:nvGrpSpPr>
          <p:grpSpPr>
            <a:xfrm>
              <a:off x="3530532" y="1496185"/>
              <a:ext cx="323430" cy="463587"/>
              <a:chOff x="3530532" y="1496185"/>
              <a:chExt cx="323430" cy="463587"/>
            </a:xfrm>
          </p:grpSpPr>
          <p:grpSp>
            <p:nvGrpSpPr>
              <p:cNvPr id="10972" name="Google Shape;10972;p84"/>
              <p:cNvGrpSpPr/>
              <p:nvPr/>
            </p:nvGrpSpPr>
            <p:grpSpPr>
              <a:xfrm>
                <a:off x="3567462" y="1496185"/>
                <a:ext cx="286500" cy="361376"/>
                <a:chOff x="3567462" y="1496185"/>
                <a:chExt cx="286500" cy="361376"/>
              </a:xfrm>
            </p:grpSpPr>
            <p:cxnSp>
              <p:nvCxnSpPr>
                <p:cNvPr id="10973" name="Google Shape;10973;p8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10974" name="Google Shape;10974;p8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5" name="Google Shape;10975;p8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6" name="Google Shape;10976;p84"/>
            <p:cNvGrpSpPr/>
            <p:nvPr/>
          </p:nvGrpSpPr>
          <p:grpSpPr>
            <a:xfrm>
              <a:off x="3891569" y="1779209"/>
              <a:ext cx="323945" cy="423706"/>
              <a:chOff x="3891569" y="1779209"/>
              <a:chExt cx="323945" cy="423706"/>
            </a:xfrm>
          </p:grpSpPr>
          <p:grpSp>
            <p:nvGrpSpPr>
              <p:cNvPr id="10977" name="Google Shape;10977;p84"/>
              <p:cNvGrpSpPr/>
              <p:nvPr/>
            </p:nvGrpSpPr>
            <p:grpSpPr>
              <a:xfrm>
                <a:off x="3929014" y="1881638"/>
                <a:ext cx="286500" cy="321278"/>
                <a:chOff x="3929014" y="1881638"/>
                <a:chExt cx="286500" cy="321278"/>
              </a:xfrm>
            </p:grpSpPr>
            <p:cxnSp>
              <p:nvCxnSpPr>
                <p:cNvPr id="10978" name="Google Shape;10978;p8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10979" name="Google Shape;10979;p8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0" name="Google Shape;10980;p8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84"/>
            <p:cNvGrpSpPr/>
            <p:nvPr/>
          </p:nvGrpSpPr>
          <p:grpSpPr>
            <a:xfrm>
              <a:off x="4252606" y="1496185"/>
              <a:ext cx="324721" cy="463587"/>
              <a:chOff x="4252606" y="1496185"/>
              <a:chExt cx="324721" cy="463587"/>
            </a:xfrm>
          </p:grpSpPr>
          <p:grpSp>
            <p:nvGrpSpPr>
              <p:cNvPr id="10982" name="Google Shape;10982;p84"/>
              <p:cNvGrpSpPr/>
              <p:nvPr/>
            </p:nvGrpSpPr>
            <p:grpSpPr>
              <a:xfrm>
                <a:off x="4290828" y="1496185"/>
                <a:ext cx="286500" cy="361376"/>
                <a:chOff x="4290828" y="1496185"/>
                <a:chExt cx="286500" cy="361376"/>
              </a:xfrm>
            </p:grpSpPr>
            <p:cxnSp>
              <p:nvCxnSpPr>
                <p:cNvPr id="10983" name="Google Shape;10983;p8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10984" name="Google Shape;10984;p8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5" name="Google Shape;10985;p8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84"/>
            <p:cNvGrpSpPr/>
            <p:nvPr/>
          </p:nvGrpSpPr>
          <p:grpSpPr>
            <a:xfrm>
              <a:off x="4613643" y="1763716"/>
              <a:ext cx="325308" cy="439200"/>
              <a:chOff x="4613643" y="1763716"/>
              <a:chExt cx="325308" cy="439200"/>
            </a:xfrm>
          </p:grpSpPr>
          <p:grpSp>
            <p:nvGrpSpPr>
              <p:cNvPr id="10987" name="Google Shape;10987;p84"/>
              <p:cNvGrpSpPr/>
              <p:nvPr/>
            </p:nvGrpSpPr>
            <p:grpSpPr>
              <a:xfrm>
                <a:off x="4652451" y="1879538"/>
                <a:ext cx="286500" cy="323378"/>
                <a:chOff x="4652451" y="1879538"/>
                <a:chExt cx="286500" cy="323378"/>
              </a:xfrm>
            </p:grpSpPr>
            <p:cxnSp>
              <p:nvCxnSpPr>
                <p:cNvPr id="10988" name="Google Shape;10988;p8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10989" name="Google Shape;10989;p8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0" name="Google Shape;10990;p8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91" name="Google Shape;10991;p84"/>
          <p:cNvGrpSpPr/>
          <p:nvPr/>
        </p:nvGrpSpPr>
        <p:grpSpPr>
          <a:xfrm>
            <a:off x="3421841" y="2143768"/>
            <a:ext cx="1652173" cy="391517"/>
            <a:chOff x="3512551" y="2358270"/>
            <a:chExt cx="1597383" cy="378533"/>
          </a:xfrm>
        </p:grpSpPr>
        <p:cxnSp>
          <p:nvCxnSpPr>
            <p:cNvPr id="10992" name="Google Shape;10992;p84"/>
            <p:cNvCxnSpPr>
              <a:stCxn id="10993" idx="6"/>
              <a:endCxn id="1099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10995" name="Google Shape;10995;p84"/>
            <p:cNvGrpSpPr/>
            <p:nvPr/>
          </p:nvGrpSpPr>
          <p:grpSpPr>
            <a:xfrm>
              <a:off x="3512551" y="2358270"/>
              <a:ext cx="225647" cy="307714"/>
              <a:chOff x="2182679" y="2004714"/>
              <a:chExt cx="792300" cy="1080458"/>
            </a:xfrm>
          </p:grpSpPr>
          <p:cxnSp>
            <p:nvCxnSpPr>
              <p:cNvPr id="10996" name="Google Shape;10996;p84"/>
              <p:cNvCxnSpPr>
                <a:stCxn id="1099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10993" name="Google Shape;10993;p8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8" name="Google Shape;10998;p84"/>
            <p:cNvGrpSpPr/>
            <p:nvPr/>
          </p:nvGrpSpPr>
          <p:grpSpPr>
            <a:xfrm>
              <a:off x="3969644" y="2440153"/>
              <a:ext cx="225853" cy="296651"/>
              <a:chOff x="3775710" y="1729289"/>
              <a:chExt cx="136500" cy="179289"/>
            </a:xfrm>
          </p:grpSpPr>
          <p:cxnSp>
            <p:nvCxnSpPr>
              <p:cNvPr id="10999" name="Google Shape;10999;p8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11000" name="Google Shape;11000;p8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84"/>
            <p:cNvGrpSpPr/>
            <p:nvPr/>
          </p:nvGrpSpPr>
          <p:grpSpPr>
            <a:xfrm>
              <a:off x="4427051" y="2358270"/>
              <a:ext cx="225647" cy="307714"/>
              <a:chOff x="5393704" y="2004714"/>
              <a:chExt cx="792300" cy="1080458"/>
            </a:xfrm>
          </p:grpSpPr>
          <p:cxnSp>
            <p:nvCxnSpPr>
              <p:cNvPr id="11003" name="Google Shape;11003;p84"/>
              <p:cNvCxnSpPr>
                <a:stCxn id="1100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11005" name="Google Shape;11005;p8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84"/>
            <p:cNvGrpSpPr/>
            <p:nvPr/>
          </p:nvGrpSpPr>
          <p:grpSpPr>
            <a:xfrm>
              <a:off x="4884287" y="2440252"/>
              <a:ext cx="225647" cy="296532"/>
              <a:chOff x="6999166" y="2292572"/>
              <a:chExt cx="792300" cy="1041192"/>
            </a:xfrm>
          </p:grpSpPr>
          <p:cxnSp>
            <p:nvCxnSpPr>
              <p:cNvPr id="11007" name="Google Shape;11007;p8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10994" name="Google Shape;10994;p8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09" name="Google Shape;11009;p84"/>
          <p:cNvGrpSpPr/>
          <p:nvPr/>
        </p:nvGrpSpPr>
        <p:grpSpPr>
          <a:xfrm>
            <a:off x="6842649" y="979967"/>
            <a:ext cx="1581844" cy="732818"/>
            <a:chOff x="634175" y="2986275"/>
            <a:chExt cx="3147949" cy="1458344"/>
          </a:xfrm>
        </p:grpSpPr>
        <p:cxnSp>
          <p:nvCxnSpPr>
            <p:cNvPr id="11010" name="Google Shape;11010;p84"/>
            <p:cNvCxnSpPr>
              <a:stCxn id="11011" idx="4"/>
              <a:endCxn id="1101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11013" name="Google Shape;11013;p84"/>
            <p:cNvCxnSpPr>
              <a:stCxn id="11012" idx="0"/>
              <a:endCxn id="1101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11015" name="Google Shape;11015;p84"/>
            <p:cNvCxnSpPr>
              <a:stCxn id="11014" idx="4"/>
              <a:endCxn id="1101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11017" name="Google Shape;11017;p84"/>
            <p:cNvCxnSpPr>
              <a:stCxn id="11016" idx="0"/>
              <a:endCxn id="1101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11018" name="Google Shape;11018;p8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014" name="Google Shape;11014;p8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011" name="Google Shape;11011;p8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016" name="Google Shape;11016;p8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012" name="Google Shape;11012;p8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1019" name="Google Shape;11019;p84"/>
          <p:cNvGrpSpPr/>
          <p:nvPr/>
        </p:nvGrpSpPr>
        <p:grpSpPr>
          <a:xfrm>
            <a:off x="3410364" y="2674277"/>
            <a:ext cx="1675128" cy="313674"/>
            <a:chOff x="998425" y="1182125"/>
            <a:chExt cx="1065400" cy="199500"/>
          </a:xfrm>
        </p:grpSpPr>
        <p:sp>
          <p:nvSpPr>
            <p:cNvPr id="11020" name="Google Shape;11020;p8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84"/>
          <p:cNvGrpSpPr/>
          <p:nvPr/>
        </p:nvGrpSpPr>
        <p:grpSpPr>
          <a:xfrm>
            <a:off x="3410363" y="3630244"/>
            <a:ext cx="1675129" cy="525345"/>
            <a:chOff x="5194708" y="3484366"/>
            <a:chExt cx="3148148" cy="987304"/>
          </a:xfrm>
        </p:grpSpPr>
        <p:grpSp>
          <p:nvGrpSpPr>
            <p:cNvPr id="11026" name="Google Shape;11026;p84"/>
            <p:cNvGrpSpPr/>
            <p:nvPr/>
          </p:nvGrpSpPr>
          <p:grpSpPr>
            <a:xfrm>
              <a:off x="7531521" y="3484366"/>
              <a:ext cx="811335" cy="987304"/>
              <a:chOff x="3379425" y="1617275"/>
              <a:chExt cx="1090650" cy="1327200"/>
            </a:xfrm>
          </p:grpSpPr>
          <p:sp>
            <p:nvSpPr>
              <p:cNvPr id="11027" name="Google Shape;11027;p8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84"/>
            <p:cNvGrpSpPr/>
            <p:nvPr/>
          </p:nvGrpSpPr>
          <p:grpSpPr>
            <a:xfrm>
              <a:off x="6752546" y="3484366"/>
              <a:ext cx="811428" cy="987304"/>
              <a:chOff x="2332275" y="1617275"/>
              <a:chExt cx="1090775" cy="1327200"/>
            </a:xfrm>
          </p:grpSpPr>
          <p:sp>
            <p:nvSpPr>
              <p:cNvPr id="11031" name="Google Shape;11031;p8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84"/>
            <p:cNvGrpSpPr/>
            <p:nvPr/>
          </p:nvGrpSpPr>
          <p:grpSpPr>
            <a:xfrm>
              <a:off x="5973664" y="3484366"/>
              <a:ext cx="811335" cy="987304"/>
              <a:chOff x="1285250" y="1617275"/>
              <a:chExt cx="1090650" cy="1327200"/>
            </a:xfrm>
          </p:grpSpPr>
          <p:sp>
            <p:nvSpPr>
              <p:cNvPr id="11035" name="Google Shape;11035;p8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84"/>
            <p:cNvGrpSpPr/>
            <p:nvPr/>
          </p:nvGrpSpPr>
          <p:grpSpPr>
            <a:xfrm>
              <a:off x="5194708" y="3484366"/>
              <a:ext cx="811409" cy="987304"/>
              <a:chOff x="238125" y="1617275"/>
              <a:chExt cx="1090750" cy="1327200"/>
            </a:xfrm>
          </p:grpSpPr>
          <p:sp>
            <p:nvSpPr>
              <p:cNvPr id="11039" name="Google Shape;11039;p8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42" name="Google Shape;11042;p84"/>
          <p:cNvGrpSpPr/>
          <p:nvPr/>
        </p:nvGrpSpPr>
        <p:grpSpPr>
          <a:xfrm>
            <a:off x="6844048" y="2276133"/>
            <a:ext cx="1579046" cy="522230"/>
            <a:chOff x="6853641" y="2534077"/>
            <a:chExt cx="1515545" cy="501229"/>
          </a:xfrm>
        </p:grpSpPr>
        <p:grpSp>
          <p:nvGrpSpPr>
            <p:cNvPr id="11043" name="Google Shape;11043;p84"/>
            <p:cNvGrpSpPr/>
            <p:nvPr/>
          </p:nvGrpSpPr>
          <p:grpSpPr>
            <a:xfrm>
              <a:off x="6853641" y="2618923"/>
              <a:ext cx="1515545" cy="324556"/>
              <a:chOff x="6853641" y="2618923"/>
              <a:chExt cx="1515545" cy="324556"/>
            </a:xfrm>
          </p:grpSpPr>
          <p:sp>
            <p:nvSpPr>
              <p:cNvPr id="11044" name="Google Shape;11044;p8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9" name="Google Shape;11049;p8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84"/>
          <p:cNvGrpSpPr/>
          <p:nvPr/>
        </p:nvGrpSpPr>
        <p:grpSpPr>
          <a:xfrm>
            <a:off x="3438940" y="3151173"/>
            <a:ext cx="1617976" cy="346616"/>
            <a:chOff x="1808063" y="4294338"/>
            <a:chExt cx="3370782" cy="721817"/>
          </a:xfrm>
        </p:grpSpPr>
        <p:sp>
          <p:nvSpPr>
            <p:cNvPr id="11055" name="Google Shape;11055;p8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84"/>
          <p:cNvGrpSpPr/>
          <p:nvPr/>
        </p:nvGrpSpPr>
        <p:grpSpPr>
          <a:xfrm>
            <a:off x="5264936" y="3817923"/>
            <a:ext cx="1417067" cy="350605"/>
            <a:chOff x="4234950" y="2101012"/>
            <a:chExt cx="4219974" cy="1044090"/>
          </a:xfrm>
        </p:grpSpPr>
        <p:sp>
          <p:nvSpPr>
            <p:cNvPr id="11066" name="Google Shape;11066;p8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84"/>
          <p:cNvGrpSpPr/>
          <p:nvPr/>
        </p:nvGrpSpPr>
        <p:grpSpPr>
          <a:xfrm>
            <a:off x="6840408" y="1808681"/>
            <a:ext cx="1586327" cy="371557"/>
            <a:chOff x="1247650" y="2075423"/>
            <a:chExt cx="6648477" cy="1557238"/>
          </a:xfrm>
        </p:grpSpPr>
        <p:sp>
          <p:nvSpPr>
            <p:cNvPr id="11083" name="Google Shape;11083;p8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84"/>
          <p:cNvGrpSpPr/>
          <p:nvPr/>
        </p:nvGrpSpPr>
        <p:grpSpPr>
          <a:xfrm>
            <a:off x="5271678" y="961870"/>
            <a:ext cx="1415601" cy="1648533"/>
            <a:chOff x="1839112" y="2209163"/>
            <a:chExt cx="1918159" cy="2233784"/>
          </a:xfrm>
        </p:grpSpPr>
        <p:sp>
          <p:nvSpPr>
            <p:cNvPr id="11090" name="Google Shape;11090;p8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93" name="Google Shape;11093;p84"/>
            <p:cNvCxnSpPr>
              <a:stCxn id="11090" idx="6"/>
              <a:endCxn id="1109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11094" name="Google Shape;11094;p84"/>
            <p:cNvCxnSpPr>
              <a:stCxn id="11091" idx="4"/>
              <a:endCxn id="1109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11096" name="Google Shape;11096;p84"/>
            <p:cNvCxnSpPr>
              <a:stCxn id="11095" idx="6"/>
              <a:endCxn id="1109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11097" name="Google Shape;11097;p84"/>
            <p:cNvCxnSpPr>
              <a:stCxn id="11092" idx="4"/>
              <a:endCxn id="1109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11095" name="Google Shape;11095;p8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00" name="Google Shape;11100;p84"/>
            <p:cNvCxnSpPr>
              <a:endCxn id="1109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11101" name="Google Shape;11101;p84"/>
          <p:cNvGrpSpPr/>
          <p:nvPr/>
        </p:nvGrpSpPr>
        <p:grpSpPr>
          <a:xfrm>
            <a:off x="3428944" y="979954"/>
            <a:ext cx="1637968" cy="154942"/>
            <a:chOff x="238125" y="2506075"/>
            <a:chExt cx="7115411" cy="673075"/>
          </a:xfrm>
        </p:grpSpPr>
        <p:sp>
          <p:nvSpPr>
            <p:cNvPr id="11102" name="Google Shape;11102;p8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84"/>
          <p:cNvGrpSpPr/>
          <p:nvPr/>
        </p:nvGrpSpPr>
        <p:grpSpPr>
          <a:xfrm>
            <a:off x="1969680" y="1294672"/>
            <a:ext cx="1262932" cy="785408"/>
            <a:chOff x="548861" y="389676"/>
            <a:chExt cx="3843371" cy="2390163"/>
          </a:xfrm>
        </p:grpSpPr>
        <p:cxnSp>
          <p:nvCxnSpPr>
            <p:cNvPr id="11108" name="Google Shape;11108;p8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1109" name="Google Shape;11109;p8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1110" name="Google Shape;11110;p8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1111" name="Google Shape;11111;p8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11112" name="Google Shape;11112;p8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1113" name="Google Shape;11113;p8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14" name="Google Shape;11114;p8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115" name="Google Shape;11115;p8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84"/>
          <p:cNvGrpSpPr/>
          <p:nvPr/>
        </p:nvGrpSpPr>
        <p:grpSpPr>
          <a:xfrm>
            <a:off x="757812" y="2401550"/>
            <a:ext cx="1412054" cy="633562"/>
            <a:chOff x="1187400" y="2529299"/>
            <a:chExt cx="6769193" cy="2241903"/>
          </a:xfrm>
        </p:grpSpPr>
        <p:sp>
          <p:nvSpPr>
            <p:cNvPr id="11122" name="Google Shape;11122;p8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1123" name="Google Shape;11123;p8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124" name="Google Shape;11124;p8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125" name="Google Shape;11125;p8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126" name="Google Shape;11126;p8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127" name="Google Shape;11127;p8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128" name="Google Shape;11128;p8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11129" name="Google Shape;11129;p84"/>
            <p:cNvCxnSpPr>
              <a:stCxn id="11122" idx="2"/>
              <a:endCxn id="1112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1130" name="Google Shape;11130;p84"/>
            <p:cNvCxnSpPr>
              <a:stCxn id="11124" idx="0"/>
              <a:endCxn id="1112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1131" name="Google Shape;11131;p84"/>
            <p:cNvCxnSpPr>
              <a:stCxn id="11124" idx="2"/>
              <a:endCxn id="1112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1132" name="Google Shape;11132;p84"/>
            <p:cNvCxnSpPr>
              <a:stCxn id="11125" idx="0"/>
              <a:endCxn id="1112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1133" name="Google Shape;11133;p84"/>
            <p:cNvCxnSpPr>
              <a:stCxn id="11123" idx="2"/>
              <a:endCxn id="1112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1134" name="Google Shape;11134;p84"/>
            <p:cNvCxnSpPr>
              <a:stCxn id="11127" idx="0"/>
              <a:endCxn id="1112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11135" name="Google Shape;11135;p84"/>
          <p:cNvGrpSpPr/>
          <p:nvPr/>
        </p:nvGrpSpPr>
        <p:grpSpPr>
          <a:xfrm>
            <a:off x="6844058" y="2894258"/>
            <a:ext cx="1579035" cy="540873"/>
            <a:chOff x="6895650" y="3126697"/>
            <a:chExt cx="1436662" cy="492105"/>
          </a:xfrm>
        </p:grpSpPr>
        <p:sp>
          <p:nvSpPr>
            <p:cNvPr id="11136" name="Google Shape;11136;p8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1" name="Google Shape;11141;p84"/>
            <p:cNvGrpSpPr/>
            <p:nvPr/>
          </p:nvGrpSpPr>
          <p:grpSpPr>
            <a:xfrm>
              <a:off x="6995957" y="3335810"/>
              <a:ext cx="1230393" cy="71754"/>
              <a:chOff x="6995957" y="3287964"/>
              <a:chExt cx="1230393" cy="71754"/>
            </a:xfrm>
          </p:grpSpPr>
          <p:sp>
            <p:nvSpPr>
              <p:cNvPr id="11142" name="Google Shape;11142;p8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47" name="Google Shape;11147;p84"/>
          <p:cNvGrpSpPr/>
          <p:nvPr/>
        </p:nvGrpSpPr>
        <p:grpSpPr>
          <a:xfrm>
            <a:off x="6842640" y="3531021"/>
            <a:ext cx="1581862" cy="650625"/>
            <a:chOff x="6777990" y="3710194"/>
            <a:chExt cx="1646915" cy="677382"/>
          </a:xfrm>
        </p:grpSpPr>
        <p:grpSp>
          <p:nvGrpSpPr>
            <p:cNvPr id="11148" name="Google Shape;11148;p84"/>
            <p:cNvGrpSpPr/>
            <p:nvPr/>
          </p:nvGrpSpPr>
          <p:grpSpPr>
            <a:xfrm>
              <a:off x="6777990" y="3874492"/>
              <a:ext cx="411129" cy="513083"/>
              <a:chOff x="6777990" y="3874492"/>
              <a:chExt cx="411129" cy="513083"/>
            </a:xfrm>
          </p:grpSpPr>
          <p:cxnSp>
            <p:nvCxnSpPr>
              <p:cNvPr id="11149" name="Google Shape;11149;p8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11150" name="Google Shape;11150;p8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84"/>
            <p:cNvGrpSpPr/>
            <p:nvPr/>
          </p:nvGrpSpPr>
          <p:grpSpPr>
            <a:xfrm>
              <a:off x="7188425" y="3710194"/>
              <a:ext cx="411123" cy="520535"/>
              <a:chOff x="7188425" y="3710194"/>
              <a:chExt cx="411123" cy="520535"/>
            </a:xfrm>
          </p:grpSpPr>
          <p:cxnSp>
            <p:nvCxnSpPr>
              <p:cNvPr id="11152" name="Google Shape;11152;p8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11153" name="Google Shape;11153;p8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4" name="Google Shape;11154;p84"/>
            <p:cNvGrpSpPr/>
            <p:nvPr/>
          </p:nvGrpSpPr>
          <p:grpSpPr>
            <a:xfrm>
              <a:off x="7603341" y="3874492"/>
              <a:ext cx="411474" cy="513083"/>
              <a:chOff x="7603341" y="3874492"/>
              <a:chExt cx="411474" cy="513083"/>
            </a:xfrm>
          </p:grpSpPr>
          <p:cxnSp>
            <p:nvCxnSpPr>
              <p:cNvPr id="11155" name="Google Shape;11155;p8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11156" name="Google Shape;11156;p8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84"/>
            <p:cNvGrpSpPr/>
            <p:nvPr/>
          </p:nvGrpSpPr>
          <p:grpSpPr>
            <a:xfrm>
              <a:off x="8013776" y="3722847"/>
              <a:ext cx="411129" cy="507881"/>
              <a:chOff x="8013776" y="3722847"/>
              <a:chExt cx="411129" cy="507881"/>
            </a:xfrm>
          </p:grpSpPr>
          <p:cxnSp>
            <p:nvCxnSpPr>
              <p:cNvPr id="11158" name="Google Shape;11158;p8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11159" name="Google Shape;11159;p8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60" name="Google Shape;11160;p84"/>
          <p:cNvGrpSpPr/>
          <p:nvPr/>
        </p:nvGrpSpPr>
        <p:grpSpPr>
          <a:xfrm>
            <a:off x="5262155" y="2703861"/>
            <a:ext cx="1421889" cy="1020603"/>
            <a:chOff x="5190863" y="2824811"/>
            <a:chExt cx="1544860" cy="1108869"/>
          </a:xfrm>
        </p:grpSpPr>
        <p:grpSp>
          <p:nvGrpSpPr>
            <p:cNvPr id="11161" name="Google Shape;11161;p84"/>
            <p:cNvGrpSpPr/>
            <p:nvPr/>
          </p:nvGrpSpPr>
          <p:grpSpPr>
            <a:xfrm>
              <a:off x="5938695" y="3176919"/>
              <a:ext cx="685761" cy="404739"/>
              <a:chOff x="5938695" y="3176919"/>
              <a:chExt cx="685761" cy="404739"/>
            </a:xfrm>
          </p:grpSpPr>
          <p:grpSp>
            <p:nvGrpSpPr>
              <p:cNvPr id="11162" name="Google Shape;11162;p84"/>
              <p:cNvGrpSpPr/>
              <p:nvPr/>
            </p:nvGrpSpPr>
            <p:grpSpPr>
              <a:xfrm>
                <a:off x="5938695" y="3176919"/>
                <a:ext cx="685761" cy="404739"/>
                <a:chOff x="5938695" y="3176919"/>
                <a:chExt cx="685761" cy="404739"/>
              </a:xfrm>
            </p:grpSpPr>
            <p:sp>
              <p:nvSpPr>
                <p:cNvPr id="11163" name="Google Shape;11163;p8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5" name="Google Shape;11165;p8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84"/>
            <p:cNvGrpSpPr/>
            <p:nvPr/>
          </p:nvGrpSpPr>
          <p:grpSpPr>
            <a:xfrm>
              <a:off x="5305233" y="3176835"/>
              <a:ext cx="685971" cy="404655"/>
              <a:chOff x="5305233" y="3176835"/>
              <a:chExt cx="685971" cy="404655"/>
            </a:xfrm>
          </p:grpSpPr>
          <p:grpSp>
            <p:nvGrpSpPr>
              <p:cNvPr id="11167" name="Google Shape;11167;p84"/>
              <p:cNvGrpSpPr/>
              <p:nvPr/>
            </p:nvGrpSpPr>
            <p:grpSpPr>
              <a:xfrm>
                <a:off x="5305233" y="3176835"/>
                <a:ext cx="685971" cy="404655"/>
                <a:chOff x="5305233" y="3176835"/>
                <a:chExt cx="685971" cy="404655"/>
              </a:xfrm>
            </p:grpSpPr>
            <p:sp>
              <p:nvSpPr>
                <p:cNvPr id="11168" name="Google Shape;11168;p8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0" name="Google Shape;11170;p8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1" name="Google Shape;11171;p8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2" name="Google Shape;11172;p84"/>
            <p:cNvGrpSpPr/>
            <p:nvPr/>
          </p:nvGrpSpPr>
          <p:grpSpPr>
            <a:xfrm>
              <a:off x="5657361" y="2824811"/>
              <a:ext cx="1078361" cy="404655"/>
              <a:chOff x="5657361" y="2824811"/>
              <a:chExt cx="1078361" cy="404655"/>
            </a:xfrm>
          </p:grpSpPr>
          <p:grpSp>
            <p:nvGrpSpPr>
              <p:cNvPr id="11173" name="Google Shape;11173;p84"/>
              <p:cNvGrpSpPr/>
              <p:nvPr/>
            </p:nvGrpSpPr>
            <p:grpSpPr>
              <a:xfrm>
                <a:off x="5657361" y="2824811"/>
                <a:ext cx="1078361" cy="404655"/>
                <a:chOff x="5657361" y="2824811"/>
                <a:chExt cx="1078361" cy="404655"/>
              </a:xfrm>
            </p:grpSpPr>
            <p:grpSp>
              <p:nvGrpSpPr>
                <p:cNvPr id="11174" name="Google Shape;11174;p84"/>
                <p:cNvGrpSpPr/>
                <p:nvPr/>
              </p:nvGrpSpPr>
              <p:grpSpPr>
                <a:xfrm>
                  <a:off x="5938485" y="2824811"/>
                  <a:ext cx="797237" cy="404655"/>
                  <a:chOff x="5938485" y="2824811"/>
                  <a:chExt cx="797237" cy="404655"/>
                </a:xfrm>
              </p:grpSpPr>
              <p:sp>
                <p:nvSpPr>
                  <p:cNvPr id="11175" name="Google Shape;11175;p8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7" name="Google Shape;11177;p8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8" name="Google Shape;11178;p8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9" name="Google Shape;11179;p84"/>
            <p:cNvGrpSpPr/>
            <p:nvPr/>
          </p:nvGrpSpPr>
          <p:grpSpPr>
            <a:xfrm>
              <a:off x="5190863" y="3528942"/>
              <a:ext cx="1078026" cy="404739"/>
              <a:chOff x="5190863" y="3528942"/>
              <a:chExt cx="1078026" cy="404739"/>
            </a:xfrm>
          </p:grpSpPr>
          <p:sp>
            <p:nvSpPr>
              <p:cNvPr id="11180" name="Google Shape;11180;p8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1" name="Google Shape;11181;p84"/>
              <p:cNvGrpSpPr/>
              <p:nvPr/>
            </p:nvGrpSpPr>
            <p:grpSpPr>
              <a:xfrm>
                <a:off x="5190863" y="3528942"/>
                <a:ext cx="1078026" cy="404739"/>
                <a:chOff x="5190863" y="3528942"/>
                <a:chExt cx="1078026" cy="404739"/>
              </a:xfrm>
            </p:grpSpPr>
            <p:sp>
              <p:nvSpPr>
                <p:cNvPr id="11182" name="Google Shape;11182;p8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184" name="Google Shape;11184;p84"/>
          <p:cNvGrpSpPr/>
          <p:nvPr/>
        </p:nvGrpSpPr>
        <p:grpSpPr>
          <a:xfrm>
            <a:off x="728162" y="1268329"/>
            <a:ext cx="1086719" cy="879487"/>
            <a:chOff x="803162" y="1474292"/>
            <a:chExt cx="1086719" cy="879487"/>
          </a:xfrm>
        </p:grpSpPr>
        <p:grpSp>
          <p:nvGrpSpPr>
            <p:cNvPr id="11185" name="Google Shape;11185;p84"/>
            <p:cNvGrpSpPr/>
            <p:nvPr/>
          </p:nvGrpSpPr>
          <p:grpSpPr>
            <a:xfrm>
              <a:off x="803162" y="1625948"/>
              <a:ext cx="445856" cy="576579"/>
              <a:chOff x="803162" y="1625948"/>
              <a:chExt cx="445856" cy="576579"/>
            </a:xfrm>
          </p:grpSpPr>
          <p:sp>
            <p:nvSpPr>
              <p:cNvPr id="11186" name="Google Shape;11186;p8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7" name="Google Shape;11187;p84"/>
              <p:cNvGrpSpPr/>
              <p:nvPr/>
            </p:nvGrpSpPr>
            <p:grpSpPr>
              <a:xfrm>
                <a:off x="1056023" y="1625948"/>
                <a:ext cx="192995" cy="576579"/>
                <a:chOff x="1056023" y="1625948"/>
                <a:chExt cx="192995" cy="576579"/>
              </a:xfrm>
            </p:grpSpPr>
            <p:sp>
              <p:nvSpPr>
                <p:cNvPr id="11188" name="Google Shape;11188;p8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93" name="Google Shape;11193;p84"/>
            <p:cNvGrpSpPr/>
            <p:nvPr/>
          </p:nvGrpSpPr>
          <p:grpSpPr>
            <a:xfrm>
              <a:off x="1371406" y="1474292"/>
              <a:ext cx="518475" cy="879487"/>
              <a:chOff x="1398231" y="1474292"/>
              <a:chExt cx="518475" cy="879487"/>
            </a:xfrm>
          </p:grpSpPr>
          <p:grpSp>
            <p:nvGrpSpPr>
              <p:cNvPr id="11194" name="Google Shape;11194;p84"/>
              <p:cNvGrpSpPr/>
              <p:nvPr/>
            </p:nvGrpSpPr>
            <p:grpSpPr>
              <a:xfrm>
                <a:off x="1398231" y="1474292"/>
                <a:ext cx="518475" cy="341643"/>
                <a:chOff x="1398231" y="1474292"/>
                <a:chExt cx="518475" cy="341643"/>
              </a:xfrm>
            </p:grpSpPr>
            <p:sp>
              <p:nvSpPr>
                <p:cNvPr id="11195" name="Google Shape;11195;p8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6" name="Google Shape;11196;p84"/>
                <p:cNvGrpSpPr/>
                <p:nvPr/>
              </p:nvGrpSpPr>
              <p:grpSpPr>
                <a:xfrm>
                  <a:off x="1616453" y="1474292"/>
                  <a:ext cx="300253" cy="341643"/>
                  <a:chOff x="1616453" y="1475379"/>
                  <a:chExt cx="300253" cy="341643"/>
                </a:xfrm>
              </p:grpSpPr>
              <p:sp>
                <p:nvSpPr>
                  <p:cNvPr id="11197" name="Google Shape;11197;p8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4" name="Google Shape;11204;p84"/>
                  <p:cNvGrpSpPr/>
                  <p:nvPr/>
                </p:nvGrpSpPr>
                <p:grpSpPr>
                  <a:xfrm>
                    <a:off x="1839639" y="1475379"/>
                    <a:ext cx="77067" cy="341643"/>
                    <a:chOff x="1839639" y="1475379"/>
                    <a:chExt cx="77067" cy="341643"/>
                  </a:xfrm>
                </p:grpSpPr>
                <p:sp>
                  <p:nvSpPr>
                    <p:cNvPr id="11205" name="Google Shape;11205;p8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207" name="Google Shape;11207;p84"/>
              <p:cNvGrpSpPr/>
              <p:nvPr/>
            </p:nvGrpSpPr>
            <p:grpSpPr>
              <a:xfrm>
                <a:off x="1398451" y="2012951"/>
                <a:ext cx="518255" cy="340828"/>
                <a:chOff x="1398451" y="2012951"/>
                <a:chExt cx="518255" cy="340828"/>
              </a:xfrm>
            </p:grpSpPr>
            <p:sp>
              <p:nvSpPr>
                <p:cNvPr id="11208" name="Google Shape;11208;p8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9" name="Google Shape;11209;p84"/>
                <p:cNvGrpSpPr/>
                <p:nvPr/>
              </p:nvGrpSpPr>
              <p:grpSpPr>
                <a:xfrm>
                  <a:off x="1616453" y="2012951"/>
                  <a:ext cx="300253" cy="340828"/>
                  <a:chOff x="1616453" y="2013538"/>
                  <a:chExt cx="300253" cy="340828"/>
                </a:xfrm>
              </p:grpSpPr>
              <p:sp>
                <p:nvSpPr>
                  <p:cNvPr id="11210" name="Google Shape;11210;p8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7" name="Google Shape;11217;p84"/>
                  <p:cNvGrpSpPr/>
                  <p:nvPr/>
                </p:nvGrpSpPr>
                <p:grpSpPr>
                  <a:xfrm>
                    <a:off x="1839639" y="2013538"/>
                    <a:ext cx="77067" cy="340828"/>
                    <a:chOff x="1839639" y="2013538"/>
                    <a:chExt cx="77067" cy="340828"/>
                  </a:xfrm>
                </p:grpSpPr>
                <p:sp>
                  <p:nvSpPr>
                    <p:cNvPr id="11218" name="Google Shape;11218;p8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1220" name="Google Shape;11220;p84"/>
          <p:cNvGrpSpPr/>
          <p:nvPr/>
        </p:nvGrpSpPr>
        <p:grpSpPr>
          <a:xfrm>
            <a:off x="724986" y="3399516"/>
            <a:ext cx="1368681" cy="682918"/>
            <a:chOff x="724986" y="3605478"/>
            <a:chExt cx="1368681" cy="682918"/>
          </a:xfrm>
        </p:grpSpPr>
        <p:grpSp>
          <p:nvGrpSpPr>
            <p:cNvPr id="11221" name="Google Shape;11221;p84"/>
            <p:cNvGrpSpPr/>
            <p:nvPr/>
          </p:nvGrpSpPr>
          <p:grpSpPr>
            <a:xfrm>
              <a:off x="1289102" y="3823629"/>
              <a:ext cx="240442" cy="250435"/>
              <a:chOff x="-165066" y="3843615"/>
              <a:chExt cx="221259" cy="230455"/>
            </a:xfrm>
          </p:grpSpPr>
          <p:sp>
            <p:nvSpPr>
              <p:cNvPr id="11222" name="Google Shape;11222;p8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2" name="Google Shape;11242;p84"/>
            <p:cNvGrpSpPr/>
            <p:nvPr/>
          </p:nvGrpSpPr>
          <p:grpSpPr>
            <a:xfrm>
              <a:off x="724986" y="3605478"/>
              <a:ext cx="1368681" cy="682918"/>
              <a:chOff x="724986" y="3605478"/>
              <a:chExt cx="1368681" cy="682918"/>
            </a:xfrm>
          </p:grpSpPr>
          <p:grpSp>
            <p:nvGrpSpPr>
              <p:cNvPr id="11243" name="Google Shape;11243;p84"/>
              <p:cNvGrpSpPr/>
              <p:nvPr/>
            </p:nvGrpSpPr>
            <p:grpSpPr>
              <a:xfrm>
                <a:off x="1498221" y="4047614"/>
                <a:ext cx="529172" cy="240783"/>
                <a:chOff x="1498221" y="4047614"/>
                <a:chExt cx="529172" cy="240783"/>
              </a:xfrm>
            </p:grpSpPr>
            <p:grpSp>
              <p:nvGrpSpPr>
                <p:cNvPr id="11244" name="Google Shape;11244;p84"/>
                <p:cNvGrpSpPr/>
                <p:nvPr/>
              </p:nvGrpSpPr>
              <p:grpSpPr>
                <a:xfrm>
                  <a:off x="1826655" y="4224370"/>
                  <a:ext cx="200738" cy="25631"/>
                  <a:chOff x="1826655" y="4224370"/>
                  <a:chExt cx="200738" cy="25631"/>
                </a:xfrm>
              </p:grpSpPr>
              <p:sp>
                <p:nvSpPr>
                  <p:cNvPr id="11245" name="Google Shape;11245;p8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84"/>
                <p:cNvGrpSpPr/>
                <p:nvPr/>
              </p:nvGrpSpPr>
              <p:grpSpPr>
                <a:xfrm>
                  <a:off x="1498221" y="4047614"/>
                  <a:ext cx="328444" cy="240783"/>
                  <a:chOff x="1498221" y="4047614"/>
                  <a:chExt cx="328444" cy="240783"/>
                </a:xfrm>
              </p:grpSpPr>
              <p:sp>
                <p:nvSpPr>
                  <p:cNvPr id="11248" name="Google Shape;11248;p8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9" name="Google Shape;11249;p84"/>
                  <p:cNvGrpSpPr/>
                  <p:nvPr/>
                </p:nvGrpSpPr>
                <p:grpSpPr>
                  <a:xfrm>
                    <a:off x="1498221" y="4047614"/>
                    <a:ext cx="150566" cy="190416"/>
                    <a:chOff x="1498221" y="4047614"/>
                    <a:chExt cx="150566" cy="190416"/>
                  </a:xfrm>
                </p:grpSpPr>
                <p:sp>
                  <p:nvSpPr>
                    <p:cNvPr id="11250" name="Google Shape;11250;p8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252" name="Google Shape;11252;p84"/>
              <p:cNvGrpSpPr/>
              <p:nvPr/>
            </p:nvGrpSpPr>
            <p:grpSpPr>
              <a:xfrm>
                <a:off x="1560718" y="3800594"/>
                <a:ext cx="532948" cy="302090"/>
                <a:chOff x="1560718" y="3800594"/>
                <a:chExt cx="532948" cy="302090"/>
              </a:xfrm>
            </p:grpSpPr>
            <p:grpSp>
              <p:nvGrpSpPr>
                <p:cNvPr id="11253" name="Google Shape;11253;p84"/>
                <p:cNvGrpSpPr/>
                <p:nvPr/>
              </p:nvGrpSpPr>
              <p:grpSpPr>
                <a:xfrm>
                  <a:off x="1912179" y="3827344"/>
                  <a:ext cx="181487" cy="25631"/>
                  <a:chOff x="1912179" y="3827344"/>
                  <a:chExt cx="181487" cy="25631"/>
                </a:xfrm>
              </p:grpSpPr>
              <p:sp>
                <p:nvSpPr>
                  <p:cNvPr id="11254" name="Google Shape;11254;p8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84"/>
                <p:cNvGrpSpPr/>
                <p:nvPr/>
              </p:nvGrpSpPr>
              <p:grpSpPr>
                <a:xfrm>
                  <a:off x="1912179" y="4044505"/>
                  <a:ext cx="181487" cy="25622"/>
                  <a:chOff x="1912179" y="4044506"/>
                  <a:chExt cx="181487" cy="25622"/>
                </a:xfrm>
              </p:grpSpPr>
              <p:sp>
                <p:nvSpPr>
                  <p:cNvPr id="11257" name="Google Shape;11257;p8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84"/>
                <p:cNvGrpSpPr/>
                <p:nvPr/>
              </p:nvGrpSpPr>
              <p:grpSpPr>
                <a:xfrm>
                  <a:off x="1560718" y="3800594"/>
                  <a:ext cx="351472" cy="302090"/>
                  <a:chOff x="1560718" y="3800594"/>
                  <a:chExt cx="351472" cy="302090"/>
                </a:xfrm>
              </p:grpSpPr>
              <p:grpSp>
                <p:nvGrpSpPr>
                  <p:cNvPr id="11260" name="Google Shape;11260;p84"/>
                  <p:cNvGrpSpPr/>
                  <p:nvPr/>
                </p:nvGrpSpPr>
                <p:grpSpPr>
                  <a:xfrm>
                    <a:off x="1560718" y="3842857"/>
                    <a:ext cx="173586" cy="217131"/>
                    <a:chOff x="1560718" y="3842857"/>
                    <a:chExt cx="173586" cy="217131"/>
                  </a:xfrm>
                </p:grpSpPr>
                <p:sp>
                  <p:nvSpPr>
                    <p:cNvPr id="11261" name="Google Shape;11261;p8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4" name="Google Shape;11264;p8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266" name="Google Shape;11266;p8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7" name="Google Shape;11267;p84"/>
              <p:cNvGrpSpPr/>
              <p:nvPr/>
            </p:nvGrpSpPr>
            <p:grpSpPr>
              <a:xfrm>
                <a:off x="785350" y="3605478"/>
                <a:ext cx="535311" cy="249245"/>
                <a:chOff x="785350" y="3605478"/>
                <a:chExt cx="535311" cy="249245"/>
              </a:xfrm>
            </p:grpSpPr>
            <p:grpSp>
              <p:nvGrpSpPr>
                <p:cNvPr id="11268" name="Google Shape;11268;p84"/>
                <p:cNvGrpSpPr/>
                <p:nvPr/>
              </p:nvGrpSpPr>
              <p:grpSpPr>
                <a:xfrm>
                  <a:off x="785350" y="3605478"/>
                  <a:ext cx="376191" cy="102736"/>
                  <a:chOff x="785350" y="3605478"/>
                  <a:chExt cx="376191" cy="102736"/>
                </a:xfrm>
              </p:grpSpPr>
              <p:sp>
                <p:nvSpPr>
                  <p:cNvPr id="11269" name="Google Shape;11269;p8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84"/>
                <p:cNvGrpSpPr/>
                <p:nvPr/>
              </p:nvGrpSpPr>
              <p:grpSpPr>
                <a:xfrm>
                  <a:off x="1161530" y="3655851"/>
                  <a:ext cx="159131" cy="198872"/>
                  <a:chOff x="1161530" y="3655851"/>
                  <a:chExt cx="159131" cy="198872"/>
                </a:xfrm>
              </p:grpSpPr>
              <p:sp>
                <p:nvSpPr>
                  <p:cNvPr id="11273" name="Google Shape;11273;p8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75" name="Google Shape;11275;p84"/>
              <p:cNvGrpSpPr/>
              <p:nvPr/>
            </p:nvGrpSpPr>
            <p:grpSpPr>
              <a:xfrm>
                <a:off x="785350" y="4047614"/>
                <a:ext cx="535311" cy="240783"/>
                <a:chOff x="785350" y="4047614"/>
                <a:chExt cx="535311" cy="240783"/>
              </a:xfrm>
            </p:grpSpPr>
            <p:grpSp>
              <p:nvGrpSpPr>
                <p:cNvPr id="11276" name="Google Shape;11276;p84"/>
                <p:cNvGrpSpPr/>
                <p:nvPr/>
              </p:nvGrpSpPr>
              <p:grpSpPr>
                <a:xfrm>
                  <a:off x="1161636" y="4047614"/>
                  <a:ext cx="159025" cy="190415"/>
                  <a:chOff x="1161636" y="4047614"/>
                  <a:chExt cx="159025" cy="190415"/>
                </a:xfrm>
              </p:grpSpPr>
              <p:sp>
                <p:nvSpPr>
                  <p:cNvPr id="11277" name="Google Shape;11277;p8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84"/>
                <p:cNvGrpSpPr/>
                <p:nvPr/>
              </p:nvGrpSpPr>
              <p:grpSpPr>
                <a:xfrm>
                  <a:off x="785350" y="4185661"/>
                  <a:ext cx="376191" cy="102736"/>
                  <a:chOff x="785350" y="4185661"/>
                  <a:chExt cx="376191" cy="102736"/>
                </a:xfrm>
              </p:grpSpPr>
              <p:sp>
                <p:nvSpPr>
                  <p:cNvPr id="11280" name="Google Shape;11280;p8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83" name="Google Shape;11283;p84"/>
              <p:cNvGrpSpPr/>
              <p:nvPr/>
            </p:nvGrpSpPr>
            <p:grpSpPr>
              <a:xfrm>
                <a:off x="1501054" y="3605478"/>
                <a:ext cx="526340" cy="249240"/>
                <a:chOff x="1501054" y="3605478"/>
                <a:chExt cx="526340" cy="249240"/>
              </a:xfrm>
            </p:grpSpPr>
            <p:grpSp>
              <p:nvGrpSpPr>
                <p:cNvPr id="11284" name="Google Shape;11284;p84"/>
                <p:cNvGrpSpPr/>
                <p:nvPr/>
              </p:nvGrpSpPr>
              <p:grpSpPr>
                <a:xfrm>
                  <a:off x="1834208" y="3643867"/>
                  <a:ext cx="193185" cy="25622"/>
                  <a:chOff x="1834208" y="3643867"/>
                  <a:chExt cx="193185" cy="25622"/>
                </a:xfrm>
              </p:grpSpPr>
              <p:sp>
                <p:nvSpPr>
                  <p:cNvPr id="11285" name="Google Shape;11285;p8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84"/>
                <p:cNvGrpSpPr/>
                <p:nvPr/>
              </p:nvGrpSpPr>
              <p:grpSpPr>
                <a:xfrm>
                  <a:off x="1501054" y="3605478"/>
                  <a:ext cx="333165" cy="249240"/>
                  <a:chOff x="1501054" y="3605478"/>
                  <a:chExt cx="333165" cy="249240"/>
                </a:xfrm>
              </p:grpSpPr>
              <p:sp>
                <p:nvSpPr>
                  <p:cNvPr id="11288" name="Google Shape;11288;p8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9" name="Google Shape;11289;p84"/>
                  <p:cNvGrpSpPr/>
                  <p:nvPr/>
                </p:nvGrpSpPr>
                <p:grpSpPr>
                  <a:xfrm>
                    <a:off x="1501054" y="3655851"/>
                    <a:ext cx="155286" cy="198867"/>
                    <a:chOff x="1501054" y="3655851"/>
                    <a:chExt cx="155286" cy="198867"/>
                  </a:xfrm>
                </p:grpSpPr>
                <p:sp>
                  <p:nvSpPr>
                    <p:cNvPr id="11290" name="Google Shape;11290;p8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292" name="Google Shape;11292;p84"/>
              <p:cNvGrpSpPr/>
              <p:nvPr/>
            </p:nvGrpSpPr>
            <p:grpSpPr>
              <a:xfrm>
                <a:off x="724986" y="3800594"/>
                <a:ext cx="532950" cy="302090"/>
                <a:chOff x="724986" y="3800594"/>
                <a:chExt cx="532950" cy="302090"/>
              </a:xfrm>
            </p:grpSpPr>
            <p:grpSp>
              <p:nvGrpSpPr>
                <p:cNvPr id="11293" name="Google Shape;11293;p84"/>
                <p:cNvGrpSpPr/>
                <p:nvPr/>
              </p:nvGrpSpPr>
              <p:grpSpPr>
                <a:xfrm>
                  <a:off x="724986" y="4044367"/>
                  <a:ext cx="181314" cy="25626"/>
                  <a:chOff x="724986" y="4044367"/>
                  <a:chExt cx="181314" cy="25626"/>
                </a:xfrm>
              </p:grpSpPr>
              <p:sp>
                <p:nvSpPr>
                  <p:cNvPr id="11294" name="Google Shape;11294;p8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84"/>
                <p:cNvGrpSpPr/>
                <p:nvPr/>
              </p:nvGrpSpPr>
              <p:grpSpPr>
                <a:xfrm>
                  <a:off x="906290" y="3800594"/>
                  <a:ext cx="351646" cy="302090"/>
                  <a:chOff x="906290" y="3800594"/>
                  <a:chExt cx="351646" cy="302090"/>
                </a:xfrm>
              </p:grpSpPr>
              <p:grpSp>
                <p:nvGrpSpPr>
                  <p:cNvPr id="11297" name="Google Shape;11297;p84"/>
                  <p:cNvGrpSpPr/>
                  <p:nvPr/>
                </p:nvGrpSpPr>
                <p:grpSpPr>
                  <a:xfrm>
                    <a:off x="1084172" y="3842857"/>
                    <a:ext cx="173764" cy="217131"/>
                    <a:chOff x="1084172" y="3842857"/>
                    <a:chExt cx="173764" cy="217131"/>
                  </a:xfrm>
                </p:grpSpPr>
                <p:grpSp>
                  <p:nvGrpSpPr>
                    <p:cNvPr id="11298" name="Google Shape;11298;p84"/>
                    <p:cNvGrpSpPr/>
                    <p:nvPr/>
                  </p:nvGrpSpPr>
                  <p:grpSpPr>
                    <a:xfrm>
                      <a:off x="1156862" y="3936509"/>
                      <a:ext cx="101073" cy="25622"/>
                      <a:chOff x="1156862" y="3936509"/>
                      <a:chExt cx="101073" cy="25622"/>
                    </a:xfrm>
                  </p:grpSpPr>
                  <p:sp>
                    <p:nvSpPr>
                      <p:cNvPr id="11299" name="Google Shape;11299;p8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1" name="Google Shape;11301;p8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2" name="Google Shape;11302;p8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4" name="Google Shape;11304;p84"/>
                <p:cNvGrpSpPr/>
                <p:nvPr/>
              </p:nvGrpSpPr>
              <p:grpSpPr>
                <a:xfrm>
                  <a:off x="724986" y="3830189"/>
                  <a:ext cx="189533" cy="25626"/>
                  <a:chOff x="724986" y="3830189"/>
                  <a:chExt cx="189533" cy="25626"/>
                </a:xfrm>
              </p:grpSpPr>
              <p:sp>
                <p:nvSpPr>
                  <p:cNvPr id="11305" name="Google Shape;11305;p8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1307" name="Google Shape;11307;p84"/>
          <p:cNvGrpSpPr/>
          <p:nvPr/>
        </p:nvGrpSpPr>
        <p:grpSpPr>
          <a:xfrm>
            <a:off x="2253298" y="2249677"/>
            <a:ext cx="948701" cy="935378"/>
            <a:chOff x="2253298" y="2428317"/>
            <a:chExt cx="948701" cy="935378"/>
          </a:xfrm>
        </p:grpSpPr>
        <p:sp>
          <p:nvSpPr>
            <p:cNvPr id="11308" name="Google Shape;11308;p8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4" name="Shape 11344"/>
        <p:cNvGrpSpPr/>
        <p:nvPr/>
      </p:nvGrpSpPr>
      <p:grpSpPr>
        <a:xfrm>
          <a:off x="0" y="0"/>
          <a:ext cx="0" cy="0"/>
          <a:chOff x="0" y="0"/>
          <a:chExt cx="0" cy="0"/>
        </a:xfrm>
      </p:grpSpPr>
      <p:grpSp>
        <p:nvGrpSpPr>
          <p:cNvPr id="11345" name="Google Shape;11345;p85"/>
          <p:cNvGrpSpPr/>
          <p:nvPr/>
        </p:nvGrpSpPr>
        <p:grpSpPr>
          <a:xfrm>
            <a:off x="3339744" y="952977"/>
            <a:ext cx="2363393" cy="1017867"/>
            <a:chOff x="3292400" y="1219146"/>
            <a:chExt cx="2615240" cy="1110239"/>
          </a:xfrm>
        </p:grpSpPr>
        <p:sp>
          <p:nvSpPr>
            <p:cNvPr id="11346" name="Google Shape;11346;p8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11347" name="Google Shape;11347;p8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48" name="Google Shape;11348;p8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1349" name="Google Shape;11349;p8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1350" name="Google Shape;11350;p8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1351" name="Google Shape;11351;p8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1352" name="Google Shape;11352;p8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1353" name="Google Shape;11353;p8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1354" name="Google Shape;11354;p8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1355" name="Google Shape;11355;p8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1356" name="Google Shape;11356;p8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357" name="Google Shape;11357;p8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1358" name="Google Shape;11358;p8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359" name="Google Shape;11359;p8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1360" name="Google Shape;11360;p85"/>
            <p:cNvGrpSpPr/>
            <p:nvPr/>
          </p:nvGrpSpPr>
          <p:grpSpPr>
            <a:xfrm>
              <a:off x="3748438" y="1378608"/>
              <a:ext cx="2159202" cy="903971"/>
              <a:chOff x="1683525" y="2179850"/>
              <a:chExt cx="4519050" cy="2134525"/>
            </a:xfrm>
          </p:grpSpPr>
          <p:sp>
            <p:nvSpPr>
              <p:cNvPr id="11361" name="Google Shape;11361;p8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62" name="Google Shape;11362;p8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63" name="Google Shape;11363;p8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64" name="Google Shape;11364;p8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65" name="Google Shape;11365;p8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66" name="Google Shape;11366;p8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67" name="Google Shape;11367;p8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68" name="Google Shape;11368;p8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69" name="Google Shape;11369;p8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70" name="Google Shape;11370;p8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71" name="Google Shape;11371;p8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372" name="Google Shape;11372;p8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11373" name="Google Shape;11373;p85"/>
          <p:cNvGraphicFramePr/>
          <p:nvPr/>
        </p:nvGraphicFramePr>
        <p:xfrm>
          <a:off x="5935838" y="2130450"/>
          <a:ext cx="3000000" cy="3000000"/>
        </p:xfrm>
        <a:graphic>
          <a:graphicData uri="http://schemas.openxmlformats.org/drawingml/2006/table">
            <a:tbl>
              <a:tblPr>
                <a:noFill/>
                <a:tableStyleId>{5561AB54-DEA4-4631-9025-A40F664D98C8}</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11374" name="Google Shape;11374;p85"/>
          <p:cNvGrpSpPr/>
          <p:nvPr/>
        </p:nvGrpSpPr>
        <p:grpSpPr>
          <a:xfrm>
            <a:off x="5913087" y="3189047"/>
            <a:ext cx="2519825" cy="1001454"/>
            <a:chOff x="1906114" y="789980"/>
            <a:chExt cx="1487676" cy="606868"/>
          </a:xfrm>
        </p:grpSpPr>
        <p:cxnSp>
          <p:nvCxnSpPr>
            <p:cNvPr id="11375" name="Google Shape;11375;p8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1376" name="Google Shape;11376;p8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1377" name="Google Shape;11377;p8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1378" name="Google Shape;11378;p8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1379" name="Google Shape;11379;p8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1380" name="Google Shape;11380;p8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1381" name="Google Shape;11381;p8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1382" name="Google Shape;11382;p8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1389" name="Google Shape;11389;p8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1390" name="Google Shape;11390;p8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1391" name="Google Shape;11391;p8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85"/>
          <p:cNvGrpSpPr/>
          <p:nvPr/>
        </p:nvGrpSpPr>
        <p:grpSpPr>
          <a:xfrm>
            <a:off x="712562" y="998005"/>
            <a:ext cx="2394370" cy="976502"/>
            <a:chOff x="749309" y="1112739"/>
            <a:chExt cx="2371603" cy="976502"/>
          </a:xfrm>
        </p:grpSpPr>
        <p:sp>
          <p:nvSpPr>
            <p:cNvPr id="11393" name="Google Shape;11393;p8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1425" name="Google Shape;11425;p85"/>
          <p:cNvGraphicFramePr/>
          <p:nvPr/>
        </p:nvGraphicFramePr>
        <p:xfrm>
          <a:off x="5935863" y="996300"/>
          <a:ext cx="3000000" cy="3000000"/>
        </p:xfrm>
        <a:graphic>
          <a:graphicData uri="http://schemas.openxmlformats.org/drawingml/2006/table">
            <a:tbl>
              <a:tblPr>
                <a:noFill/>
                <a:tableStyleId>{5561AB54-DEA4-4631-9025-A40F664D98C8}</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11426" name="Google Shape;11426;p85"/>
          <p:cNvGraphicFramePr/>
          <p:nvPr/>
        </p:nvGraphicFramePr>
        <p:xfrm>
          <a:off x="3342575" y="2130450"/>
          <a:ext cx="3000000" cy="3000000"/>
        </p:xfrm>
        <a:graphic>
          <a:graphicData uri="http://schemas.openxmlformats.org/drawingml/2006/table">
            <a:tbl>
              <a:tblPr>
                <a:noFill/>
                <a:tableStyleId>{5561AB54-DEA4-4631-9025-A40F664D98C8}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1427" name="Google Shape;11427;p85"/>
          <p:cNvGrpSpPr/>
          <p:nvPr/>
        </p:nvGrpSpPr>
        <p:grpSpPr>
          <a:xfrm>
            <a:off x="4086504" y="2517093"/>
            <a:ext cx="1517436" cy="74460"/>
            <a:chOff x="3980086" y="2804397"/>
            <a:chExt cx="1227600" cy="66900"/>
          </a:xfrm>
        </p:grpSpPr>
        <p:sp>
          <p:nvSpPr>
            <p:cNvPr id="11428" name="Google Shape;11428;p8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85"/>
          <p:cNvGrpSpPr/>
          <p:nvPr/>
        </p:nvGrpSpPr>
        <p:grpSpPr>
          <a:xfrm>
            <a:off x="4711569" y="2809680"/>
            <a:ext cx="892956" cy="74460"/>
            <a:chOff x="3980086" y="2804397"/>
            <a:chExt cx="1227600" cy="66900"/>
          </a:xfrm>
        </p:grpSpPr>
        <p:sp>
          <p:nvSpPr>
            <p:cNvPr id="11431" name="Google Shape;11431;p8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3" name="Google Shape;11433;p85"/>
          <p:cNvGrpSpPr/>
          <p:nvPr/>
        </p:nvGrpSpPr>
        <p:grpSpPr>
          <a:xfrm>
            <a:off x="3344661" y="3168563"/>
            <a:ext cx="2363244" cy="1005943"/>
            <a:chOff x="3358415" y="3361302"/>
            <a:chExt cx="2363244" cy="1024695"/>
          </a:xfrm>
        </p:grpSpPr>
        <p:grpSp>
          <p:nvGrpSpPr>
            <p:cNvPr id="11434" name="Google Shape;11434;p85"/>
            <p:cNvGrpSpPr/>
            <p:nvPr/>
          </p:nvGrpSpPr>
          <p:grpSpPr>
            <a:xfrm>
              <a:off x="3358415" y="3361302"/>
              <a:ext cx="441300" cy="1024695"/>
              <a:chOff x="3358415" y="3361302"/>
              <a:chExt cx="441300" cy="1024695"/>
            </a:xfrm>
          </p:grpSpPr>
          <p:sp>
            <p:nvSpPr>
              <p:cNvPr id="11435" name="Google Shape;11435;p8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1" name="Google Shape;11441;p85"/>
            <p:cNvGrpSpPr/>
            <p:nvPr/>
          </p:nvGrpSpPr>
          <p:grpSpPr>
            <a:xfrm>
              <a:off x="3838901" y="3361302"/>
              <a:ext cx="441300" cy="1024695"/>
              <a:chOff x="3838901" y="3361302"/>
              <a:chExt cx="441300" cy="1024695"/>
            </a:xfrm>
          </p:grpSpPr>
          <p:sp>
            <p:nvSpPr>
              <p:cNvPr id="11442" name="Google Shape;11442;p8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85"/>
            <p:cNvGrpSpPr/>
            <p:nvPr/>
          </p:nvGrpSpPr>
          <p:grpSpPr>
            <a:xfrm>
              <a:off x="4319387" y="3361302"/>
              <a:ext cx="441300" cy="1024695"/>
              <a:chOff x="4319387" y="3361302"/>
              <a:chExt cx="441300" cy="1024695"/>
            </a:xfrm>
          </p:grpSpPr>
          <p:sp>
            <p:nvSpPr>
              <p:cNvPr id="11449" name="Google Shape;11449;p8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85"/>
            <p:cNvGrpSpPr/>
            <p:nvPr/>
          </p:nvGrpSpPr>
          <p:grpSpPr>
            <a:xfrm>
              <a:off x="4799873" y="3361302"/>
              <a:ext cx="441300" cy="1024695"/>
              <a:chOff x="4799873" y="3361302"/>
              <a:chExt cx="441300" cy="1024695"/>
            </a:xfrm>
          </p:grpSpPr>
          <p:sp>
            <p:nvSpPr>
              <p:cNvPr id="11456" name="Google Shape;11456;p8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2" name="Google Shape;11462;p85"/>
            <p:cNvGrpSpPr/>
            <p:nvPr/>
          </p:nvGrpSpPr>
          <p:grpSpPr>
            <a:xfrm>
              <a:off x="5280360" y="3361302"/>
              <a:ext cx="441300" cy="1024695"/>
              <a:chOff x="5280360" y="3361302"/>
              <a:chExt cx="441300" cy="1024695"/>
            </a:xfrm>
          </p:grpSpPr>
          <p:sp>
            <p:nvSpPr>
              <p:cNvPr id="11463" name="Google Shape;11463;p8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8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1469" name="Google Shape;11469;p85"/>
          <p:cNvGraphicFramePr/>
          <p:nvPr/>
        </p:nvGraphicFramePr>
        <p:xfrm>
          <a:off x="711088" y="2130450"/>
          <a:ext cx="3000000" cy="3000000"/>
        </p:xfrm>
        <a:graphic>
          <a:graphicData uri="http://schemas.openxmlformats.org/drawingml/2006/table">
            <a:tbl>
              <a:tblPr>
                <a:noFill/>
                <a:tableStyleId>{5561AB54-DEA4-4631-9025-A40F664D98C8}</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1470" name="Google Shape;11470;p85"/>
          <p:cNvGrpSpPr/>
          <p:nvPr/>
        </p:nvGrpSpPr>
        <p:grpSpPr>
          <a:xfrm>
            <a:off x="712613" y="3180175"/>
            <a:ext cx="2403614" cy="1005900"/>
            <a:chOff x="726450" y="3372825"/>
            <a:chExt cx="2403614" cy="1005900"/>
          </a:xfrm>
        </p:grpSpPr>
        <p:grpSp>
          <p:nvGrpSpPr>
            <p:cNvPr id="11471" name="Google Shape;11471;p85"/>
            <p:cNvGrpSpPr/>
            <p:nvPr/>
          </p:nvGrpSpPr>
          <p:grpSpPr>
            <a:xfrm>
              <a:off x="726450" y="3696000"/>
              <a:ext cx="2403614" cy="500898"/>
              <a:chOff x="726450" y="3696000"/>
              <a:chExt cx="2403614" cy="500898"/>
            </a:xfrm>
          </p:grpSpPr>
          <p:sp>
            <p:nvSpPr>
              <p:cNvPr id="11472" name="Google Shape;11472;p8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473" name="Google Shape;11473;p8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1474" name="Google Shape;11474;p85"/>
            <p:cNvGrpSpPr/>
            <p:nvPr/>
          </p:nvGrpSpPr>
          <p:grpSpPr>
            <a:xfrm>
              <a:off x="1348050" y="3372825"/>
              <a:ext cx="1720425" cy="1005900"/>
              <a:chOff x="1348050" y="3372825"/>
              <a:chExt cx="1720425" cy="1005900"/>
            </a:xfrm>
          </p:grpSpPr>
          <p:sp>
            <p:nvSpPr>
              <p:cNvPr id="11475" name="Google Shape;11475;p8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476" name="Google Shape;11476;p8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477" name="Google Shape;11477;p8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478" name="Google Shape;11478;p8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479" name="Google Shape;11479;p8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1480" name="Google Shape;11480;p85"/>
            <p:cNvGrpSpPr/>
            <p:nvPr/>
          </p:nvGrpSpPr>
          <p:grpSpPr>
            <a:xfrm>
              <a:off x="1455707" y="3731058"/>
              <a:ext cx="1491150" cy="417657"/>
              <a:chOff x="1455707" y="3731058"/>
              <a:chExt cx="1491150" cy="417657"/>
            </a:xfrm>
          </p:grpSpPr>
          <p:grpSp>
            <p:nvGrpSpPr>
              <p:cNvPr id="11481" name="Google Shape;11481;p85"/>
              <p:cNvGrpSpPr/>
              <p:nvPr/>
            </p:nvGrpSpPr>
            <p:grpSpPr>
              <a:xfrm>
                <a:off x="1472938" y="3745828"/>
                <a:ext cx="72126" cy="53788"/>
                <a:chOff x="1472938" y="3745828"/>
                <a:chExt cx="72126" cy="53788"/>
              </a:xfrm>
            </p:grpSpPr>
            <p:sp>
              <p:nvSpPr>
                <p:cNvPr id="11482" name="Google Shape;11482;p8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85"/>
              <p:cNvGrpSpPr/>
              <p:nvPr/>
            </p:nvGrpSpPr>
            <p:grpSpPr>
              <a:xfrm>
                <a:off x="1819181" y="4089633"/>
                <a:ext cx="72126" cy="53788"/>
                <a:chOff x="1819181" y="4089633"/>
                <a:chExt cx="72126" cy="53788"/>
              </a:xfrm>
            </p:grpSpPr>
            <p:sp>
              <p:nvSpPr>
                <p:cNvPr id="11485" name="Google Shape;11485;p8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85"/>
              <p:cNvGrpSpPr/>
              <p:nvPr/>
            </p:nvGrpSpPr>
            <p:grpSpPr>
              <a:xfrm>
                <a:off x="1455707" y="4084171"/>
                <a:ext cx="64321" cy="64544"/>
                <a:chOff x="1455707" y="4084171"/>
                <a:chExt cx="64321" cy="64544"/>
              </a:xfrm>
            </p:grpSpPr>
            <p:sp>
              <p:nvSpPr>
                <p:cNvPr id="11488" name="Google Shape;11488;p8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85"/>
              <p:cNvGrpSpPr/>
              <p:nvPr/>
            </p:nvGrpSpPr>
            <p:grpSpPr>
              <a:xfrm>
                <a:off x="1818610" y="3731058"/>
                <a:ext cx="64321" cy="64544"/>
                <a:chOff x="1818610" y="3731058"/>
                <a:chExt cx="64321" cy="64544"/>
              </a:xfrm>
            </p:grpSpPr>
            <p:sp>
              <p:nvSpPr>
                <p:cNvPr id="11491" name="Google Shape;11491;p8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85"/>
              <p:cNvGrpSpPr/>
              <p:nvPr/>
            </p:nvGrpSpPr>
            <p:grpSpPr>
              <a:xfrm>
                <a:off x="2172491" y="4089633"/>
                <a:ext cx="72126" cy="53788"/>
                <a:chOff x="2172491" y="4089633"/>
                <a:chExt cx="72126" cy="53788"/>
              </a:xfrm>
            </p:grpSpPr>
            <p:sp>
              <p:nvSpPr>
                <p:cNvPr id="11494" name="Google Shape;11494;p8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85"/>
              <p:cNvGrpSpPr/>
              <p:nvPr/>
            </p:nvGrpSpPr>
            <p:grpSpPr>
              <a:xfrm>
                <a:off x="2171920" y="3731058"/>
                <a:ext cx="64321" cy="64544"/>
                <a:chOff x="2171920" y="3731058"/>
                <a:chExt cx="64321" cy="64544"/>
              </a:xfrm>
            </p:grpSpPr>
            <p:sp>
              <p:nvSpPr>
                <p:cNvPr id="11497" name="Google Shape;11497;p8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85"/>
              <p:cNvGrpSpPr/>
              <p:nvPr/>
            </p:nvGrpSpPr>
            <p:grpSpPr>
              <a:xfrm>
                <a:off x="2874730" y="3745828"/>
                <a:ext cx="72126" cy="53788"/>
                <a:chOff x="2874730" y="3745828"/>
                <a:chExt cx="72126" cy="53788"/>
              </a:xfrm>
            </p:grpSpPr>
            <p:sp>
              <p:nvSpPr>
                <p:cNvPr id="11500" name="Google Shape;11500;p8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85"/>
              <p:cNvGrpSpPr/>
              <p:nvPr/>
            </p:nvGrpSpPr>
            <p:grpSpPr>
              <a:xfrm>
                <a:off x="2878589" y="4081481"/>
                <a:ext cx="64321" cy="64544"/>
                <a:chOff x="2878589" y="4081481"/>
                <a:chExt cx="64321" cy="64544"/>
              </a:xfrm>
            </p:grpSpPr>
            <p:sp>
              <p:nvSpPr>
                <p:cNvPr id="11503" name="Google Shape;11503;p8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85"/>
              <p:cNvGrpSpPr/>
              <p:nvPr/>
            </p:nvGrpSpPr>
            <p:grpSpPr>
              <a:xfrm>
                <a:off x="2525796" y="4089633"/>
                <a:ext cx="72126" cy="53788"/>
                <a:chOff x="2525796" y="4089633"/>
                <a:chExt cx="72126" cy="53788"/>
              </a:xfrm>
            </p:grpSpPr>
            <p:sp>
              <p:nvSpPr>
                <p:cNvPr id="11506" name="Google Shape;11506;p8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85"/>
              <p:cNvGrpSpPr/>
              <p:nvPr/>
            </p:nvGrpSpPr>
            <p:grpSpPr>
              <a:xfrm>
                <a:off x="2525225" y="3731058"/>
                <a:ext cx="64321" cy="64544"/>
                <a:chOff x="2525225" y="3731058"/>
                <a:chExt cx="64321" cy="64544"/>
              </a:xfrm>
            </p:grpSpPr>
            <p:sp>
              <p:nvSpPr>
                <p:cNvPr id="11509" name="Google Shape;11509;p8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14" name="Shape 11514"/>
        <p:cNvGrpSpPr/>
        <p:nvPr/>
      </p:nvGrpSpPr>
      <p:grpSpPr>
        <a:xfrm>
          <a:off x="0" y="0"/>
          <a:ext cx="0" cy="0"/>
          <a:chOff x="0" y="0"/>
          <a:chExt cx="0" cy="0"/>
        </a:xfrm>
      </p:grpSpPr>
      <p:grpSp>
        <p:nvGrpSpPr>
          <p:cNvPr id="11515" name="Google Shape;11515;p86"/>
          <p:cNvGrpSpPr/>
          <p:nvPr/>
        </p:nvGrpSpPr>
        <p:grpSpPr>
          <a:xfrm>
            <a:off x="5780148" y="1859605"/>
            <a:ext cx="671400" cy="674856"/>
            <a:chOff x="5780148" y="1859605"/>
            <a:chExt cx="671400" cy="674856"/>
          </a:xfrm>
        </p:grpSpPr>
        <p:sp>
          <p:nvSpPr>
            <p:cNvPr id="11516" name="Google Shape;11516;p86"/>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6"/>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6"/>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6"/>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0" name="Google Shape;11520;p86"/>
          <p:cNvGrpSpPr/>
          <p:nvPr/>
        </p:nvGrpSpPr>
        <p:grpSpPr>
          <a:xfrm>
            <a:off x="716991" y="971306"/>
            <a:ext cx="845921" cy="690752"/>
            <a:chOff x="732428" y="1198513"/>
            <a:chExt cx="845921" cy="690752"/>
          </a:xfrm>
        </p:grpSpPr>
        <p:grpSp>
          <p:nvGrpSpPr>
            <p:cNvPr id="11521" name="Google Shape;11521;p86"/>
            <p:cNvGrpSpPr/>
            <p:nvPr/>
          </p:nvGrpSpPr>
          <p:grpSpPr>
            <a:xfrm>
              <a:off x="823030" y="1198513"/>
              <a:ext cx="755319" cy="690752"/>
              <a:chOff x="823030" y="1198513"/>
              <a:chExt cx="755319" cy="690752"/>
            </a:xfrm>
          </p:grpSpPr>
          <p:sp>
            <p:nvSpPr>
              <p:cNvPr id="11522" name="Google Shape;11522;p8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86"/>
            <p:cNvGrpSpPr/>
            <p:nvPr/>
          </p:nvGrpSpPr>
          <p:grpSpPr>
            <a:xfrm>
              <a:off x="732428" y="1239937"/>
              <a:ext cx="739912" cy="607886"/>
              <a:chOff x="732428" y="1239937"/>
              <a:chExt cx="739912" cy="607886"/>
            </a:xfrm>
          </p:grpSpPr>
          <p:sp>
            <p:nvSpPr>
              <p:cNvPr id="11525" name="Google Shape;11525;p8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86"/>
            <p:cNvGrpSpPr/>
            <p:nvPr/>
          </p:nvGrpSpPr>
          <p:grpSpPr>
            <a:xfrm>
              <a:off x="732428" y="1277018"/>
              <a:ext cx="702832" cy="533758"/>
              <a:chOff x="732428" y="1277018"/>
              <a:chExt cx="702832" cy="533758"/>
            </a:xfrm>
          </p:grpSpPr>
          <p:sp>
            <p:nvSpPr>
              <p:cNvPr id="11528" name="Google Shape;11528;p8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86"/>
            <p:cNvGrpSpPr/>
            <p:nvPr/>
          </p:nvGrpSpPr>
          <p:grpSpPr>
            <a:xfrm>
              <a:off x="931170" y="1306653"/>
              <a:ext cx="647179" cy="474455"/>
              <a:chOff x="931170" y="1306653"/>
              <a:chExt cx="647179" cy="474455"/>
            </a:xfrm>
          </p:grpSpPr>
          <p:sp>
            <p:nvSpPr>
              <p:cNvPr id="11531" name="Google Shape;11531;p8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3" name="Google Shape;11533;p8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86"/>
          <p:cNvGrpSpPr/>
          <p:nvPr/>
        </p:nvGrpSpPr>
        <p:grpSpPr>
          <a:xfrm>
            <a:off x="3948600" y="971313"/>
            <a:ext cx="634656" cy="699982"/>
            <a:chOff x="5985650" y="2860025"/>
            <a:chExt cx="1396075" cy="1539775"/>
          </a:xfrm>
        </p:grpSpPr>
        <p:sp>
          <p:nvSpPr>
            <p:cNvPr id="11535" name="Google Shape;11535;p8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86"/>
          <p:cNvGrpSpPr/>
          <p:nvPr/>
        </p:nvGrpSpPr>
        <p:grpSpPr>
          <a:xfrm>
            <a:off x="4704250" y="971306"/>
            <a:ext cx="725845" cy="699975"/>
            <a:chOff x="4249973" y="1201875"/>
            <a:chExt cx="1958568" cy="1888762"/>
          </a:xfrm>
        </p:grpSpPr>
        <p:sp>
          <p:nvSpPr>
            <p:cNvPr id="11568" name="Google Shape;11568;p8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9" name="Google Shape;11569;p86"/>
            <p:cNvGrpSpPr/>
            <p:nvPr/>
          </p:nvGrpSpPr>
          <p:grpSpPr>
            <a:xfrm>
              <a:off x="5853086" y="1789142"/>
              <a:ext cx="355454" cy="1048099"/>
              <a:chOff x="5576108" y="2016725"/>
              <a:chExt cx="565200" cy="1666560"/>
            </a:xfrm>
          </p:grpSpPr>
          <p:sp>
            <p:nvSpPr>
              <p:cNvPr id="11570" name="Google Shape;11570;p8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571" name="Google Shape;11571;p8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86"/>
            <p:cNvGrpSpPr/>
            <p:nvPr/>
          </p:nvGrpSpPr>
          <p:grpSpPr>
            <a:xfrm>
              <a:off x="4869455" y="2691676"/>
              <a:ext cx="1013897" cy="398961"/>
              <a:chOff x="4012057" y="3451825"/>
              <a:chExt cx="1612175" cy="634379"/>
            </a:xfrm>
          </p:grpSpPr>
          <p:sp>
            <p:nvSpPr>
              <p:cNvPr id="11573" name="Google Shape;11573;p8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574" name="Google Shape;11574;p8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5" name="Google Shape;11575;p86"/>
            <p:cNvGrpSpPr/>
            <p:nvPr/>
          </p:nvGrpSpPr>
          <p:grpSpPr>
            <a:xfrm>
              <a:off x="4276937" y="2155961"/>
              <a:ext cx="651965" cy="891358"/>
              <a:chOff x="3069908" y="2599997"/>
              <a:chExt cx="1036675" cy="1417328"/>
            </a:xfrm>
          </p:grpSpPr>
          <p:sp>
            <p:nvSpPr>
              <p:cNvPr id="11576" name="Google Shape;11576;p8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577" name="Google Shape;11577;p8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86"/>
            <p:cNvGrpSpPr/>
            <p:nvPr/>
          </p:nvGrpSpPr>
          <p:grpSpPr>
            <a:xfrm>
              <a:off x="5054918" y="1201875"/>
              <a:ext cx="999548" cy="602711"/>
              <a:chOff x="4306958" y="1082925"/>
              <a:chExt cx="1589359" cy="958358"/>
            </a:xfrm>
          </p:grpSpPr>
          <p:sp>
            <p:nvSpPr>
              <p:cNvPr id="11579" name="Google Shape;11579;p8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580" name="Google Shape;11580;p8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86"/>
            <p:cNvGrpSpPr/>
            <p:nvPr/>
          </p:nvGrpSpPr>
          <p:grpSpPr>
            <a:xfrm>
              <a:off x="4249973" y="1303451"/>
              <a:ext cx="799317" cy="841334"/>
              <a:chOff x="3027033" y="1244439"/>
              <a:chExt cx="1270977" cy="1337786"/>
            </a:xfrm>
          </p:grpSpPr>
          <p:sp>
            <p:nvSpPr>
              <p:cNvPr id="11582" name="Google Shape;11582;p8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583" name="Google Shape;11583;p8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84" name="Google Shape;11584;p86"/>
          <p:cNvGrpSpPr/>
          <p:nvPr/>
        </p:nvGrpSpPr>
        <p:grpSpPr>
          <a:xfrm>
            <a:off x="4057114" y="1858087"/>
            <a:ext cx="750769" cy="683784"/>
            <a:chOff x="4204684" y="2104422"/>
            <a:chExt cx="699822" cy="637382"/>
          </a:xfrm>
        </p:grpSpPr>
        <p:grpSp>
          <p:nvGrpSpPr>
            <p:cNvPr id="11585" name="Google Shape;11585;p86"/>
            <p:cNvGrpSpPr/>
            <p:nvPr/>
          </p:nvGrpSpPr>
          <p:grpSpPr>
            <a:xfrm>
              <a:off x="4204684" y="2430067"/>
              <a:ext cx="342957" cy="311738"/>
              <a:chOff x="4204684" y="2430067"/>
              <a:chExt cx="342957" cy="311738"/>
            </a:xfrm>
          </p:grpSpPr>
          <p:sp>
            <p:nvSpPr>
              <p:cNvPr id="11586" name="Google Shape;11586;p8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86"/>
            <p:cNvGrpSpPr/>
            <p:nvPr/>
          </p:nvGrpSpPr>
          <p:grpSpPr>
            <a:xfrm>
              <a:off x="4561586" y="2430067"/>
              <a:ext cx="342920" cy="311738"/>
              <a:chOff x="4561586" y="2430067"/>
              <a:chExt cx="342920" cy="311738"/>
            </a:xfrm>
          </p:grpSpPr>
          <p:sp>
            <p:nvSpPr>
              <p:cNvPr id="11589" name="Google Shape;11589;p8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1" name="Google Shape;11591;p86"/>
            <p:cNvGrpSpPr/>
            <p:nvPr/>
          </p:nvGrpSpPr>
          <p:grpSpPr>
            <a:xfrm>
              <a:off x="4561586" y="2104422"/>
              <a:ext cx="342920" cy="311738"/>
              <a:chOff x="4561586" y="2104422"/>
              <a:chExt cx="342920" cy="311738"/>
            </a:xfrm>
          </p:grpSpPr>
          <p:sp>
            <p:nvSpPr>
              <p:cNvPr id="11592" name="Google Shape;11592;p8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86"/>
            <p:cNvGrpSpPr/>
            <p:nvPr/>
          </p:nvGrpSpPr>
          <p:grpSpPr>
            <a:xfrm>
              <a:off x="4204684" y="2104422"/>
              <a:ext cx="342957" cy="311664"/>
              <a:chOff x="4204684" y="2104422"/>
              <a:chExt cx="342957" cy="311664"/>
            </a:xfrm>
          </p:grpSpPr>
          <p:sp>
            <p:nvSpPr>
              <p:cNvPr id="11595" name="Google Shape;11595;p8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97" name="Google Shape;11597;p86"/>
          <p:cNvGrpSpPr/>
          <p:nvPr/>
        </p:nvGrpSpPr>
        <p:grpSpPr>
          <a:xfrm>
            <a:off x="5521547" y="971301"/>
            <a:ext cx="660591" cy="688867"/>
            <a:chOff x="5830645" y="1267368"/>
            <a:chExt cx="530340" cy="553040"/>
          </a:xfrm>
        </p:grpSpPr>
        <p:sp>
          <p:nvSpPr>
            <p:cNvPr id="11598" name="Google Shape;11598;p8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9" name="Google Shape;11599;p86"/>
            <p:cNvGrpSpPr/>
            <p:nvPr/>
          </p:nvGrpSpPr>
          <p:grpSpPr>
            <a:xfrm>
              <a:off x="5830645" y="1267368"/>
              <a:ext cx="259743" cy="269909"/>
              <a:chOff x="5830645" y="1267368"/>
              <a:chExt cx="259743" cy="269909"/>
            </a:xfrm>
          </p:grpSpPr>
          <p:sp>
            <p:nvSpPr>
              <p:cNvPr id="11600" name="Google Shape;11600;p8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86"/>
            <p:cNvGrpSpPr/>
            <p:nvPr/>
          </p:nvGrpSpPr>
          <p:grpSpPr>
            <a:xfrm>
              <a:off x="6101293" y="1267368"/>
              <a:ext cx="259692" cy="269909"/>
              <a:chOff x="6101293" y="1267368"/>
              <a:chExt cx="259692" cy="269909"/>
            </a:xfrm>
          </p:grpSpPr>
          <p:sp>
            <p:nvSpPr>
              <p:cNvPr id="11603" name="Google Shape;11603;p8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86"/>
            <p:cNvGrpSpPr/>
            <p:nvPr/>
          </p:nvGrpSpPr>
          <p:grpSpPr>
            <a:xfrm>
              <a:off x="5830645" y="1550500"/>
              <a:ext cx="259692" cy="269909"/>
              <a:chOff x="5830645" y="1550500"/>
              <a:chExt cx="259692" cy="269909"/>
            </a:xfrm>
          </p:grpSpPr>
          <p:sp>
            <p:nvSpPr>
              <p:cNvPr id="11606" name="Google Shape;11606;p8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86"/>
            <p:cNvGrpSpPr/>
            <p:nvPr/>
          </p:nvGrpSpPr>
          <p:grpSpPr>
            <a:xfrm>
              <a:off x="6101293" y="1550500"/>
              <a:ext cx="259692" cy="269909"/>
              <a:chOff x="6101293" y="1550500"/>
              <a:chExt cx="259692" cy="269909"/>
            </a:xfrm>
          </p:grpSpPr>
          <p:sp>
            <p:nvSpPr>
              <p:cNvPr id="11609" name="Google Shape;11609;p8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11" name="Google Shape;11611;p86"/>
          <p:cNvGrpSpPr/>
          <p:nvPr/>
        </p:nvGrpSpPr>
        <p:grpSpPr>
          <a:xfrm>
            <a:off x="723700" y="1861760"/>
            <a:ext cx="697154" cy="679574"/>
            <a:chOff x="2679875" y="2361475"/>
            <a:chExt cx="780425" cy="760575"/>
          </a:xfrm>
        </p:grpSpPr>
        <p:sp>
          <p:nvSpPr>
            <p:cNvPr id="11612" name="Google Shape;11612;p8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86"/>
          <p:cNvGrpSpPr/>
          <p:nvPr/>
        </p:nvGrpSpPr>
        <p:grpSpPr>
          <a:xfrm>
            <a:off x="3122859" y="971352"/>
            <a:ext cx="735829" cy="684547"/>
            <a:chOff x="3351965" y="1148808"/>
            <a:chExt cx="750770" cy="698375"/>
          </a:xfrm>
        </p:grpSpPr>
        <p:grpSp>
          <p:nvGrpSpPr>
            <p:cNvPr id="11619" name="Google Shape;11619;p86"/>
            <p:cNvGrpSpPr/>
            <p:nvPr/>
          </p:nvGrpSpPr>
          <p:grpSpPr>
            <a:xfrm>
              <a:off x="3586796" y="1148808"/>
              <a:ext cx="294857" cy="286830"/>
              <a:chOff x="3750225" y="1774000"/>
              <a:chExt cx="149575" cy="145525"/>
            </a:xfrm>
          </p:grpSpPr>
          <p:sp>
            <p:nvSpPr>
              <p:cNvPr id="11620" name="Google Shape;11620;p8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86"/>
            <p:cNvGrpSpPr/>
            <p:nvPr/>
          </p:nvGrpSpPr>
          <p:grpSpPr>
            <a:xfrm>
              <a:off x="3779245" y="1375768"/>
              <a:ext cx="323490" cy="286978"/>
              <a:chOff x="3847850" y="1889150"/>
              <a:chExt cx="164100" cy="145600"/>
            </a:xfrm>
          </p:grpSpPr>
          <p:sp>
            <p:nvSpPr>
              <p:cNvPr id="11623" name="Google Shape;11623;p8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86"/>
            <p:cNvGrpSpPr/>
            <p:nvPr/>
          </p:nvGrpSpPr>
          <p:grpSpPr>
            <a:xfrm>
              <a:off x="3351965" y="1330435"/>
              <a:ext cx="295449" cy="285401"/>
              <a:chOff x="3631100" y="1866150"/>
              <a:chExt cx="149875" cy="144800"/>
            </a:xfrm>
          </p:grpSpPr>
          <p:sp>
            <p:nvSpPr>
              <p:cNvPr id="11626" name="Google Shape;11626;p8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86"/>
            <p:cNvGrpSpPr/>
            <p:nvPr/>
          </p:nvGrpSpPr>
          <p:grpSpPr>
            <a:xfrm>
              <a:off x="3548208" y="1560352"/>
              <a:ext cx="294808" cy="286830"/>
              <a:chOff x="3730650" y="1982800"/>
              <a:chExt cx="149550" cy="145525"/>
            </a:xfrm>
          </p:grpSpPr>
          <p:sp>
            <p:nvSpPr>
              <p:cNvPr id="11629" name="Google Shape;11629;p8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31" name="Google Shape;11631;p86"/>
          <p:cNvGrpSpPr/>
          <p:nvPr/>
        </p:nvGrpSpPr>
        <p:grpSpPr>
          <a:xfrm>
            <a:off x="7624512" y="971306"/>
            <a:ext cx="804565" cy="677795"/>
            <a:chOff x="7636443" y="1204988"/>
            <a:chExt cx="804565" cy="677795"/>
          </a:xfrm>
        </p:grpSpPr>
        <p:grpSp>
          <p:nvGrpSpPr>
            <p:cNvPr id="11632" name="Google Shape;11632;p86"/>
            <p:cNvGrpSpPr/>
            <p:nvPr/>
          </p:nvGrpSpPr>
          <p:grpSpPr>
            <a:xfrm>
              <a:off x="7636443" y="1509705"/>
              <a:ext cx="804565" cy="373078"/>
              <a:chOff x="7636443" y="1509705"/>
              <a:chExt cx="804565" cy="373078"/>
            </a:xfrm>
          </p:grpSpPr>
          <p:sp>
            <p:nvSpPr>
              <p:cNvPr id="11633" name="Google Shape;11633;p8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86"/>
            <p:cNvGrpSpPr/>
            <p:nvPr/>
          </p:nvGrpSpPr>
          <p:grpSpPr>
            <a:xfrm>
              <a:off x="7636443" y="1408133"/>
              <a:ext cx="804565" cy="373078"/>
              <a:chOff x="7636443" y="1408133"/>
              <a:chExt cx="804565" cy="373078"/>
            </a:xfrm>
          </p:grpSpPr>
          <p:sp>
            <p:nvSpPr>
              <p:cNvPr id="11636" name="Google Shape;11636;p8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86"/>
            <p:cNvGrpSpPr/>
            <p:nvPr/>
          </p:nvGrpSpPr>
          <p:grpSpPr>
            <a:xfrm>
              <a:off x="7636443" y="1306560"/>
              <a:ext cx="804565" cy="373078"/>
              <a:chOff x="7636443" y="1306560"/>
              <a:chExt cx="804565" cy="373078"/>
            </a:xfrm>
          </p:grpSpPr>
          <p:sp>
            <p:nvSpPr>
              <p:cNvPr id="11639" name="Google Shape;11639;p8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86"/>
            <p:cNvGrpSpPr/>
            <p:nvPr/>
          </p:nvGrpSpPr>
          <p:grpSpPr>
            <a:xfrm>
              <a:off x="7636443" y="1204988"/>
              <a:ext cx="804565" cy="373078"/>
              <a:chOff x="7636443" y="1204988"/>
              <a:chExt cx="804565" cy="373078"/>
            </a:xfrm>
          </p:grpSpPr>
          <p:sp>
            <p:nvSpPr>
              <p:cNvPr id="11642" name="Google Shape;11642;p8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44" name="Google Shape;11644;p86"/>
          <p:cNvGrpSpPr/>
          <p:nvPr/>
        </p:nvGrpSpPr>
        <p:grpSpPr>
          <a:xfrm>
            <a:off x="4963358" y="1878721"/>
            <a:ext cx="661339" cy="661188"/>
            <a:chOff x="3990000" y="975400"/>
            <a:chExt cx="3934200" cy="3933300"/>
          </a:xfrm>
        </p:grpSpPr>
        <p:sp>
          <p:nvSpPr>
            <p:cNvPr id="11645" name="Google Shape;11645;p8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86"/>
          <p:cNvGrpSpPr/>
          <p:nvPr/>
        </p:nvGrpSpPr>
        <p:grpSpPr>
          <a:xfrm>
            <a:off x="6607006" y="1857359"/>
            <a:ext cx="868881" cy="684241"/>
            <a:chOff x="6598259" y="2078634"/>
            <a:chExt cx="868881" cy="684241"/>
          </a:xfrm>
        </p:grpSpPr>
        <p:sp>
          <p:nvSpPr>
            <p:cNvPr id="11650" name="Google Shape;11650;p8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6" name="Google Shape;11656;p86"/>
            <p:cNvGrpSpPr/>
            <p:nvPr/>
          </p:nvGrpSpPr>
          <p:grpSpPr>
            <a:xfrm>
              <a:off x="6808175" y="2078634"/>
              <a:ext cx="452229" cy="684241"/>
              <a:chOff x="6808175" y="2078634"/>
              <a:chExt cx="452229" cy="684241"/>
            </a:xfrm>
          </p:grpSpPr>
          <p:sp>
            <p:nvSpPr>
              <p:cNvPr id="11657" name="Google Shape;11657;p8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3" name="Google Shape;11663;p86"/>
              <p:cNvGrpSpPr/>
              <p:nvPr/>
            </p:nvGrpSpPr>
            <p:grpSpPr>
              <a:xfrm>
                <a:off x="6821586" y="2078634"/>
                <a:ext cx="426871" cy="684241"/>
                <a:chOff x="6821586" y="2078634"/>
                <a:chExt cx="426871" cy="684241"/>
              </a:xfrm>
            </p:grpSpPr>
            <p:grpSp>
              <p:nvGrpSpPr>
                <p:cNvPr id="11664" name="Google Shape;11664;p86"/>
                <p:cNvGrpSpPr/>
                <p:nvPr/>
              </p:nvGrpSpPr>
              <p:grpSpPr>
                <a:xfrm>
                  <a:off x="6821586" y="2078634"/>
                  <a:ext cx="426871" cy="684241"/>
                  <a:chOff x="6821586" y="2078634"/>
                  <a:chExt cx="426871" cy="684241"/>
                </a:xfrm>
              </p:grpSpPr>
              <p:sp>
                <p:nvSpPr>
                  <p:cNvPr id="11665" name="Google Shape;11665;p8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4" name="Google Shape;11684;p8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690" name="Google Shape;11690;p86"/>
          <p:cNvGrpSpPr/>
          <p:nvPr/>
        </p:nvGrpSpPr>
        <p:grpSpPr>
          <a:xfrm>
            <a:off x="716989" y="3531368"/>
            <a:ext cx="1340789" cy="640830"/>
            <a:chOff x="238125" y="1151100"/>
            <a:chExt cx="7139450" cy="3412300"/>
          </a:xfrm>
        </p:grpSpPr>
        <p:sp>
          <p:nvSpPr>
            <p:cNvPr id="11691" name="Google Shape;11691;p8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86"/>
          <p:cNvGrpSpPr/>
          <p:nvPr/>
        </p:nvGrpSpPr>
        <p:grpSpPr>
          <a:xfrm>
            <a:off x="5584212" y="2734649"/>
            <a:ext cx="985357" cy="585764"/>
            <a:chOff x="5145061" y="2881789"/>
            <a:chExt cx="1107641" cy="658458"/>
          </a:xfrm>
        </p:grpSpPr>
        <p:grpSp>
          <p:nvGrpSpPr>
            <p:cNvPr id="11704" name="Google Shape;11704;p86"/>
            <p:cNvGrpSpPr/>
            <p:nvPr/>
          </p:nvGrpSpPr>
          <p:grpSpPr>
            <a:xfrm>
              <a:off x="5722989" y="3244587"/>
              <a:ext cx="529713" cy="295659"/>
              <a:chOff x="5722989" y="3244587"/>
              <a:chExt cx="529713" cy="295659"/>
            </a:xfrm>
          </p:grpSpPr>
          <p:sp>
            <p:nvSpPr>
              <p:cNvPr id="11705" name="Google Shape;11705;p8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706" name="Google Shape;11706;p8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707" name="Google Shape;11707;p86"/>
            <p:cNvGrpSpPr/>
            <p:nvPr/>
          </p:nvGrpSpPr>
          <p:grpSpPr>
            <a:xfrm>
              <a:off x="5145061" y="3244587"/>
              <a:ext cx="536807" cy="295659"/>
              <a:chOff x="5145061" y="3244587"/>
              <a:chExt cx="536807" cy="295659"/>
            </a:xfrm>
          </p:grpSpPr>
          <p:sp>
            <p:nvSpPr>
              <p:cNvPr id="11708" name="Google Shape;11708;p8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709" name="Google Shape;11709;p8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710" name="Google Shape;11710;p86"/>
            <p:cNvGrpSpPr/>
            <p:nvPr/>
          </p:nvGrpSpPr>
          <p:grpSpPr>
            <a:xfrm>
              <a:off x="5341327" y="2898245"/>
              <a:ext cx="532309" cy="614891"/>
              <a:chOff x="5341327" y="2898245"/>
              <a:chExt cx="532309" cy="614891"/>
            </a:xfrm>
          </p:grpSpPr>
          <p:sp>
            <p:nvSpPr>
              <p:cNvPr id="11711" name="Google Shape;11711;p8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712" name="Google Shape;11712;p8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713" name="Google Shape;11713;p86"/>
            <p:cNvGrpSpPr/>
            <p:nvPr/>
          </p:nvGrpSpPr>
          <p:grpSpPr>
            <a:xfrm>
              <a:off x="5532290" y="2881789"/>
              <a:ext cx="620516" cy="305456"/>
              <a:chOff x="5532290" y="2881789"/>
              <a:chExt cx="620516" cy="305456"/>
            </a:xfrm>
          </p:grpSpPr>
          <p:sp>
            <p:nvSpPr>
              <p:cNvPr id="11714" name="Google Shape;11714;p8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715" name="Google Shape;11715;p8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1716" name="Google Shape;11716;p86"/>
          <p:cNvGrpSpPr/>
          <p:nvPr/>
        </p:nvGrpSpPr>
        <p:grpSpPr>
          <a:xfrm>
            <a:off x="8163135" y="3526707"/>
            <a:ext cx="269068" cy="645491"/>
            <a:chOff x="7026852" y="3311869"/>
            <a:chExt cx="434331" cy="1041954"/>
          </a:xfrm>
        </p:grpSpPr>
        <p:sp>
          <p:nvSpPr>
            <p:cNvPr id="11717" name="Google Shape;11717;p8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86"/>
          <p:cNvGrpSpPr/>
          <p:nvPr/>
        </p:nvGrpSpPr>
        <p:grpSpPr>
          <a:xfrm>
            <a:off x="6179716" y="3565945"/>
            <a:ext cx="293882" cy="293836"/>
            <a:chOff x="4873519" y="3311869"/>
            <a:chExt cx="499374" cy="499296"/>
          </a:xfrm>
        </p:grpSpPr>
        <p:sp>
          <p:nvSpPr>
            <p:cNvPr id="11721" name="Google Shape;11721;p8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86"/>
          <p:cNvGrpSpPr/>
          <p:nvPr/>
        </p:nvGrpSpPr>
        <p:grpSpPr>
          <a:xfrm>
            <a:off x="6179716" y="3878316"/>
            <a:ext cx="293882" cy="293882"/>
            <a:chOff x="4873519" y="3875839"/>
            <a:chExt cx="499374" cy="499374"/>
          </a:xfrm>
        </p:grpSpPr>
        <p:sp>
          <p:nvSpPr>
            <p:cNvPr id="11724" name="Google Shape;11724;p8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86"/>
          <p:cNvGrpSpPr/>
          <p:nvPr/>
        </p:nvGrpSpPr>
        <p:grpSpPr>
          <a:xfrm>
            <a:off x="2410244" y="1850269"/>
            <a:ext cx="698104" cy="698208"/>
            <a:chOff x="2565073" y="2075876"/>
            <a:chExt cx="672482" cy="672518"/>
          </a:xfrm>
        </p:grpSpPr>
        <p:sp>
          <p:nvSpPr>
            <p:cNvPr id="11727" name="Google Shape;11727;p8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86"/>
          <p:cNvGrpSpPr/>
          <p:nvPr/>
        </p:nvGrpSpPr>
        <p:grpSpPr>
          <a:xfrm>
            <a:off x="5633655" y="3534869"/>
            <a:ext cx="438354" cy="637329"/>
            <a:chOff x="1697726" y="3244179"/>
            <a:chExt cx="788124" cy="1146069"/>
          </a:xfrm>
        </p:grpSpPr>
        <p:sp>
          <p:nvSpPr>
            <p:cNvPr id="11734" name="Google Shape;11734;p8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6" name="Google Shape;11736;p86"/>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7" name="Google Shape;11737;p86"/>
          <p:cNvGrpSpPr/>
          <p:nvPr/>
        </p:nvGrpSpPr>
        <p:grpSpPr>
          <a:xfrm>
            <a:off x="7634869" y="1863232"/>
            <a:ext cx="799565" cy="670282"/>
            <a:chOff x="7617850" y="2063282"/>
            <a:chExt cx="799565" cy="670282"/>
          </a:xfrm>
        </p:grpSpPr>
        <p:cxnSp>
          <p:nvCxnSpPr>
            <p:cNvPr id="11738" name="Google Shape;11738;p8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739" name="Google Shape;11739;p8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740" name="Google Shape;11740;p8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741" name="Google Shape;11741;p8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742" name="Google Shape;11742;p8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1743" name="Google Shape;11743;p8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1744" name="Google Shape;11744;p86"/>
            <p:cNvGrpSpPr/>
            <p:nvPr/>
          </p:nvGrpSpPr>
          <p:grpSpPr>
            <a:xfrm>
              <a:off x="7734309" y="2063282"/>
              <a:ext cx="570957" cy="620095"/>
              <a:chOff x="7734309" y="2063282"/>
              <a:chExt cx="570957" cy="620095"/>
            </a:xfrm>
          </p:grpSpPr>
          <p:grpSp>
            <p:nvGrpSpPr>
              <p:cNvPr id="11745" name="Google Shape;11745;p86"/>
              <p:cNvGrpSpPr/>
              <p:nvPr/>
            </p:nvGrpSpPr>
            <p:grpSpPr>
              <a:xfrm>
                <a:off x="8031573" y="2063282"/>
                <a:ext cx="273693" cy="620095"/>
                <a:chOff x="8031573" y="2063282"/>
                <a:chExt cx="273693" cy="620095"/>
              </a:xfrm>
            </p:grpSpPr>
            <p:sp>
              <p:nvSpPr>
                <p:cNvPr id="11746" name="Google Shape;11746;p8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86"/>
              <p:cNvGrpSpPr/>
              <p:nvPr/>
            </p:nvGrpSpPr>
            <p:grpSpPr>
              <a:xfrm flipH="1">
                <a:off x="7734309" y="2063282"/>
                <a:ext cx="273693" cy="620095"/>
                <a:chOff x="8031573" y="2063282"/>
                <a:chExt cx="273693" cy="620095"/>
              </a:xfrm>
            </p:grpSpPr>
            <p:sp>
              <p:nvSpPr>
                <p:cNvPr id="11751" name="Google Shape;11751;p8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1755" name="Google Shape;11755;p86"/>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6"/>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7" name="Google Shape;11757;p86"/>
          <p:cNvGrpSpPr/>
          <p:nvPr/>
        </p:nvGrpSpPr>
        <p:grpSpPr>
          <a:xfrm>
            <a:off x="7821475" y="2716715"/>
            <a:ext cx="602567" cy="601884"/>
            <a:chOff x="1186975" y="238125"/>
            <a:chExt cx="5244275" cy="5238325"/>
          </a:xfrm>
        </p:grpSpPr>
        <p:sp>
          <p:nvSpPr>
            <p:cNvPr id="11758" name="Google Shape;11758;p8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86"/>
          <p:cNvGrpSpPr/>
          <p:nvPr/>
        </p:nvGrpSpPr>
        <p:grpSpPr>
          <a:xfrm>
            <a:off x="3264213" y="1856199"/>
            <a:ext cx="651848" cy="687338"/>
            <a:chOff x="3400515" y="2056248"/>
            <a:chExt cx="698134" cy="735987"/>
          </a:xfrm>
        </p:grpSpPr>
        <p:grpSp>
          <p:nvGrpSpPr>
            <p:cNvPr id="11763" name="Google Shape;11763;p86"/>
            <p:cNvGrpSpPr/>
            <p:nvPr/>
          </p:nvGrpSpPr>
          <p:grpSpPr>
            <a:xfrm>
              <a:off x="3400515" y="2283913"/>
              <a:ext cx="312919" cy="219900"/>
              <a:chOff x="3400515" y="2283913"/>
              <a:chExt cx="312919" cy="219900"/>
            </a:xfrm>
          </p:grpSpPr>
          <p:sp>
            <p:nvSpPr>
              <p:cNvPr id="11764" name="Google Shape;11764;p8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765" name="Google Shape;11765;p8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11766" name="Google Shape;11766;p86"/>
            <p:cNvGrpSpPr/>
            <p:nvPr/>
          </p:nvGrpSpPr>
          <p:grpSpPr>
            <a:xfrm>
              <a:off x="3547823" y="2461089"/>
              <a:ext cx="219900" cy="331146"/>
              <a:chOff x="3547823" y="2461089"/>
              <a:chExt cx="219900" cy="331146"/>
            </a:xfrm>
          </p:grpSpPr>
          <p:sp>
            <p:nvSpPr>
              <p:cNvPr id="11767" name="Google Shape;11767;p8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768" name="Google Shape;11768;p8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11769" name="Google Shape;11769;p86"/>
            <p:cNvGrpSpPr/>
            <p:nvPr/>
          </p:nvGrpSpPr>
          <p:grpSpPr>
            <a:xfrm>
              <a:off x="3734138" y="2461089"/>
              <a:ext cx="219900" cy="331146"/>
              <a:chOff x="3734138" y="2461089"/>
              <a:chExt cx="219900" cy="331146"/>
            </a:xfrm>
          </p:grpSpPr>
          <p:sp>
            <p:nvSpPr>
              <p:cNvPr id="11770" name="Google Shape;11770;p8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771" name="Google Shape;11771;p8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11772" name="Google Shape;11772;p86"/>
            <p:cNvGrpSpPr/>
            <p:nvPr/>
          </p:nvGrpSpPr>
          <p:grpSpPr>
            <a:xfrm>
              <a:off x="3787560" y="2281742"/>
              <a:ext cx="311089" cy="219900"/>
              <a:chOff x="3787560" y="2281742"/>
              <a:chExt cx="311089" cy="219900"/>
            </a:xfrm>
          </p:grpSpPr>
          <p:sp>
            <p:nvSpPr>
              <p:cNvPr id="11773" name="Google Shape;11773;p8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774" name="Google Shape;11774;p8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11775" name="Google Shape;11775;p86"/>
            <p:cNvGrpSpPr/>
            <p:nvPr/>
          </p:nvGrpSpPr>
          <p:grpSpPr>
            <a:xfrm>
              <a:off x="3637290" y="2056248"/>
              <a:ext cx="219900" cy="330736"/>
              <a:chOff x="3637290" y="2056248"/>
              <a:chExt cx="219900" cy="330736"/>
            </a:xfrm>
          </p:grpSpPr>
          <p:sp>
            <p:nvSpPr>
              <p:cNvPr id="11776" name="Google Shape;11776;p8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1777" name="Google Shape;11777;p8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11778" name="Google Shape;11778;p86"/>
          <p:cNvGrpSpPr/>
          <p:nvPr/>
        </p:nvGrpSpPr>
        <p:grpSpPr>
          <a:xfrm>
            <a:off x="2555919" y="2726205"/>
            <a:ext cx="1268144" cy="592394"/>
            <a:chOff x="238125" y="1188750"/>
            <a:chExt cx="7140450" cy="3335550"/>
          </a:xfrm>
        </p:grpSpPr>
        <p:sp>
          <p:nvSpPr>
            <p:cNvPr id="11779" name="Google Shape;11779;p8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86"/>
          <p:cNvGrpSpPr/>
          <p:nvPr/>
        </p:nvGrpSpPr>
        <p:grpSpPr>
          <a:xfrm>
            <a:off x="6663819" y="2728360"/>
            <a:ext cx="1053944" cy="590147"/>
            <a:chOff x="238125" y="1335475"/>
            <a:chExt cx="5418735" cy="3034175"/>
          </a:xfrm>
        </p:grpSpPr>
        <p:sp>
          <p:nvSpPr>
            <p:cNvPr id="11785" name="Google Shape;11785;p8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86"/>
          <p:cNvGrpSpPr/>
          <p:nvPr/>
        </p:nvGrpSpPr>
        <p:grpSpPr>
          <a:xfrm>
            <a:off x="4094628" y="3533259"/>
            <a:ext cx="1268207" cy="638939"/>
            <a:chOff x="3967651" y="3645904"/>
            <a:chExt cx="1479304" cy="745292"/>
          </a:xfrm>
        </p:grpSpPr>
        <p:grpSp>
          <p:nvGrpSpPr>
            <p:cNvPr id="11789" name="Google Shape;11789;p86"/>
            <p:cNvGrpSpPr/>
            <p:nvPr/>
          </p:nvGrpSpPr>
          <p:grpSpPr>
            <a:xfrm>
              <a:off x="3967651" y="4009026"/>
              <a:ext cx="1479304" cy="382170"/>
              <a:chOff x="3967651" y="4009026"/>
              <a:chExt cx="1479304" cy="382170"/>
            </a:xfrm>
          </p:grpSpPr>
          <p:grpSp>
            <p:nvGrpSpPr>
              <p:cNvPr id="11790" name="Google Shape;11790;p86"/>
              <p:cNvGrpSpPr/>
              <p:nvPr/>
            </p:nvGrpSpPr>
            <p:grpSpPr>
              <a:xfrm>
                <a:off x="4892216" y="4195630"/>
                <a:ext cx="554739" cy="195566"/>
                <a:chOff x="3604375" y="4892160"/>
                <a:chExt cx="1651500" cy="582215"/>
              </a:xfrm>
            </p:grpSpPr>
            <p:sp>
              <p:nvSpPr>
                <p:cNvPr id="11791" name="Google Shape;11791;p8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8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86"/>
              <p:cNvGrpSpPr/>
              <p:nvPr/>
            </p:nvGrpSpPr>
            <p:grpSpPr>
              <a:xfrm>
                <a:off x="3967651" y="4146303"/>
                <a:ext cx="579402" cy="244893"/>
                <a:chOff x="851875" y="4745310"/>
                <a:chExt cx="1724925" cy="729065"/>
              </a:xfrm>
            </p:grpSpPr>
            <p:sp>
              <p:nvSpPr>
                <p:cNvPr id="11794" name="Google Shape;11794;p8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86"/>
              <p:cNvGrpSpPr/>
              <p:nvPr/>
            </p:nvGrpSpPr>
            <p:grpSpPr>
              <a:xfrm>
                <a:off x="4460753" y="4009026"/>
                <a:ext cx="493110" cy="382170"/>
                <a:chOff x="2319875" y="4336625"/>
                <a:chExt cx="1468025" cy="1137750"/>
              </a:xfrm>
            </p:grpSpPr>
            <p:sp>
              <p:nvSpPr>
                <p:cNvPr id="11797" name="Google Shape;11797;p8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99" name="Google Shape;11799;p86"/>
            <p:cNvGrpSpPr/>
            <p:nvPr/>
          </p:nvGrpSpPr>
          <p:grpSpPr>
            <a:xfrm>
              <a:off x="4479443" y="3645904"/>
              <a:ext cx="455965" cy="388789"/>
              <a:chOff x="2957425" y="238100"/>
              <a:chExt cx="1910200" cy="1628775"/>
            </a:xfrm>
          </p:grpSpPr>
          <p:sp>
            <p:nvSpPr>
              <p:cNvPr id="11800" name="Google Shape;11800;p8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10" name="Google Shape;11810;p86"/>
          <p:cNvGrpSpPr/>
          <p:nvPr/>
        </p:nvGrpSpPr>
        <p:grpSpPr>
          <a:xfrm>
            <a:off x="2480742" y="3534460"/>
            <a:ext cx="1243128" cy="637739"/>
            <a:chOff x="2496310" y="3693351"/>
            <a:chExt cx="1342906" cy="688926"/>
          </a:xfrm>
        </p:grpSpPr>
        <p:grpSp>
          <p:nvGrpSpPr>
            <p:cNvPr id="11811" name="Google Shape;11811;p86"/>
            <p:cNvGrpSpPr/>
            <p:nvPr/>
          </p:nvGrpSpPr>
          <p:grpSpPr>
            <a:xfrm>
              <a:off x="2496310" y="3693351"/>
              <a:ext cx="1342906" cy="688875"/>
              <a:chOff x="2496310" y="3693351"/>
              <a:chExt cx="1342906" cy="688875"/>
            </a:xfrm>
          </p:grpSpPr>
          <p:sp>
            <p:nvSpPr>
              <p:cNvPr id="11812" name="Google Shape;11812;p8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18" name="Google Shape;11818;p86"/>
              <p:cNvCxnSpPr>
                <a:stCxn id="1181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11819" name="Google Shape;11819;p86"/>
              <p:cNvCxnSpPr>
                <a:stCxn id="1181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11820" name="Google Shape;11820;p86"/>
              <p:cNvCxnSpPr>
                <a:stCxn id="1181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1821" name="Google Shape;11821;p86"/>
              <p:cNvCxnSpPr>
                <a:stCxn id="1181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1822" name="Google Shape;11822;p86"/>
              <p:cNvCxnSpPr>
                <a:stCxn id="1181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823" name="Google Shape;11823;p86"/>
            <p:cNvGrpSpPr/>
            <p:nvPr/>
          </p:nvGrpSpPr>
          <p:grpSpPr>
            <a:xfrm>
              <a:off x="2675275" y="3930557"/>
              <a:ext cx="1003306" cy="451719"/>
              <a:chOff x="2675275" y="4174282"/>
              <a:chExt cx="1003306" cy="451719"/>
            </a:xfrm>
          </p:grpSpPr>
          <p:sp>
            <p:nvSpPr>
              <p:cNvPr id="11824" name="Google Shape;11824;p8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27" name="Google Shape;11827;p86"/>
          <p:cNvGrpSpPr/>
          <p:nvPr/>
        </p:nvGrpSpPr>
        <p:grpSpPr>
          <a:xfrm>
            <a:off x="1654412" y="971306"/>
            <a:ext cx="574511" cy="874709"/>
            <a:chOff x="1715404" y="1112080"/>
            <a:chExt cx="642270" cy="977984"/>
          </a:xfrm>
        </p:grpSpPr>
        <p:grpSp>
          <p:nvGrpSpPr>
            <p:cNvPr id="11828" name="Google Shape;11828;p86"/>
            <p:cNvGrpSpPr/>
            <p:nvPr/>
          </p:nvGrpSpPr>
          <p:grpSpPr>
            <a:xfrm>
              <a:off x="1715404" y="1112080"/>
              <a:ext cx="642270" cy="977984"/>
              <a:chOff x="1715404" y="1112080"/>
              <a:chExt cx="642270" cy="977984"/>
            </a:xfrm>
          </p:grpSpPr>
          <p:sp>
            <p:nvSpPr>
              <p:cNvPr id="11829" name="Google Shape;11829;p8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86"/>
            <p:cNvGrpSpPr/>
            <p:nvPr/>
          </p:nvGrpSpPr>
          <p:grpSpPr>
            <a:xfrm>
              <a:off x="1768927" y="1165603"/>
              <a:ext cx="535225" cy="851367"/>
              <a:chOff x="1768927" y="1165603"/>
              <a:chExt cx="535225" cy="851367"/>
            </a:xfrm>
          </p:grpSpPr>
          <p:sp>
            <p:nvSpPr>
              <p:cNvPr id="11832" name="Google Shape;11832;p8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4" name="Google Shape;11834;p86"/>
            <p:cNvGrpSpPr/>
            <p:nvPr/>
          </p:nvGrpSpPr>
          <p:grpSpPr>
            <a:xfrm>
              <a:off x="1822449" y="1219125"/>
              <a:ext cx="428180" cy="718859"/>
              <a:chOff x="1822449" y="1219125"/>
              <a:chExt cx="428180" cy="718859"/>
            </a:xfrm>
          </p:grpSpPr>
          <p:sp>
            <p:nvSpPr>
              <p:cNvPr id="11835" name="Google Shape;11835;p8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86"/>
            <p:cNvGrpSpPr/>
            <p:nvPr/>
          </p:nvGrpSpPr>
          <p:grpSpPr>
            <a:xfrm>
              <a:off x="1875972" y="1272648"/>
              <a:ext cx="321135" cy="586939"/>
              <a:chOff x="1875972" y="1272648"/>
              <a:chExt cx="321135" cy="586939"/>
            </a:xfrm>
          </p:grpSpPr>
          <p:sp>
            <p:nvSpPr>
              <p:cNvPr id="11838" name="Google Shape;11838;p8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40" name="Google Shape;11840;p86"/>
          <p:cNvGrpSpPr/>
          <p:nvPr/>
        </p:nvGrpSpPr>
        <p:grpSpPr>
          <a:xfrm>
            <a:off x="7761573" y="3528028"/>
            <a:ext cx="293855" cy="644170"/>
            <a:chOff x="241025" y="3151575"/>
            <a:chExt cx="293855" cy="644170"/>
          </a:xfrm>
        </p:grpSpPr>
        <p:sp>
          <p:nvSpPr>
            <p:cNvPr id="11841" name="Google Shape;11841;p8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86"/>
          <p:cNvGrpSpPr/>
          <p:nvPr/>
        </p:nvGrpSpPr>
        <p:grpSpPr>
          <a:xfrm>
            <a:off x="709557" y="2728028"/>
            <a:ext cx="1779649" cy="591620"/>
            <a:chOff x="246070" y="1983375"/>
            <a:chExt cx="1855347" cy="616849"/>
          </a:xfrm>
        </p:grpSpPr>
        <p:sp>
          <p:nvSpPr>
            <p:cNvPr id="11844" name="Google Shape;11844;p8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86"/>
          <p:cNvGrpSpPr/>
          <p:nvPr/>
        </p:nvGrpSpPr>
        <p:grpSpPr>
          <a:xfrm>
            <a:off x="2320424" y="971306"/>
            <a:ext cx="711055" cy="745993"/>
            <a:chOff x="2496269" y="1171698"/>
            <a:chExt cx="761953" cy="799392"/>
          </a:xfrm>
        </p:grpSpPr>
        <p:grpSp>
          <p:nvGrpSpPr>
            <p:cNvPr id="11854" name="Google Shape;11854;p86"/>
            <p:cNvGrpSpPr/>
            <p:nvPr/>
          </p:nvGrpSpPr>
          <p:grpSpPr>
            <a:xfrm>
              <a:off x="2496269" y="1171698"/>
              <a:ext cx="761953" cy="723022"/>
              <a:chOff x="2496269" y="1171698"/>
              <a:chExt cx="761953" cy="723022"/>
            </a:xfrm>
          </p:grpSpPr>
          <p:sp>
            <p:nvSpPr>
              <p:cNvPr id="11855" name="Google Shape;11855;p8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7" name="Google Shape;11857;p86"/>
              <p:cNvGrpSpPr/>
              <p:nvPr/>
            </p:nvGrpSpPr>
            <p:grpSpPr>
              <a:xfrm>
                <a:off x="2496269" y="1171698"/>
                <a:ext cx="761953" cy="723022"/>
                <a:chOff x="2496269" y="1120652"/>
                <a:chExt cx="761953" cy="723022"/>
              </a:xfrm>
            </p:grpSpPr>
            <p:grpSp>
              <p:nvGrpSpPr>
                <p:cNvPr id="11858" name="Google Shape;11858;p86"/>
                <p:cNvGrpSpPr/>
                <p:nvPr/>
              </p:nvGrpSpPr>
              <p:grpSpPr>
                <a:xfrm>
                  <a:off x="2496269" y="1120652"/>
                  <a:ext cx="761953" cy="723022"/>
                  <a:chOff x="2496269" y="1120652"/>
                  <a:chExt cx="761953" cy="723022"/>
                </a:xfrm>
              </p:grpSpPr>
              <p:grpSp>
                <p:nvGrpSpPr>
                  <p:cNvPr id="11859" name="Google Shape;11859;p86"/>
                  <p:cNvGrpSpPr/>
                  <p:nvPr/>
                </p:nvGrpSpPr>
                <p:grpSpPr>
                  <a:xfrm>
                    <a:off x="2496269" y="1304589"/>
                    <a:ext cx="407089" cy="305057"/>
                    <a:chOff x="2496269" y="1304589"/>
                    <a:chExt cx="407089" cy="305057"/>
                  </a:xfrm>
                </p:grpSpPr>
                <p:sp>
                  <p:nvSpPr>
                    <p:cNvPr id="11860" name="Google Shape;11860;p8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86"/>
                  <p:cNvGrpSpPr/>
                  <p:nvPr/>
                </p:nvGrpSpPr>
                <p:grpSpPr>
                  <a:xfrm>
                    <a:off x="2586468" y="1493376"/>
                    <a:ext cx="358850" cy="349656"/>
                    <a:chOff x="2586468" y="1493376"/>
                    <a:chExt cx="358850" cy="349656"/>
                  </a:xfrm>
                </p:grpSpPr>
                <p:sp>
                  <p:nvSpPr>
                    <p:cNvPr id="11863" name="Google Shape;11863;p8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86"/>
                  <p:cNvGrpSpPr/>
                  <p:nvPr/>
                </p:nvGrpSpPr>
                <p:grpSpPr>
                  <a:xfrm>
                    <a:off x="2807939" y="1494024"/>
                    <a:ext cx="358857" cy="349650"/>
                    <a:chOff x="2807939" y="1494024"/>
                    <a:chExt cx="358857" cy="349650"/>
                  </a:xfrm>
                </p:grpSpPr>
                <p:sp>
                  <p:nvSpPr>
                    <p:cNvPr id="11866" name="Google Shape;11866;p8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86"/>
                  <p:cNvGrpSpPr/>
                  <p:nvPr/>
                </p:nvGrpSpPr>
                <p:grpSpPr>
                  <a:xfrm>
                    <a:off x="2851133" y="1305635"/>
                    <a:ext cx="407089" cy="305057"/>
                    <a:chOff x="2851133" y="1305635"/>
                    <a:chExt cx="407089" cy="305057"/>
                  </a:xfrm>
                </p:grpSpPr>
                <p:sp>
                  <p:nvSpPr>
                    <p:cNvPr id="11869" name="Google Shape;11869;p8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86"/>
                  <p:cNvGrpSpPr/>
                  <p:nvPr/>
                </p:nvGrpSpPr>
                <p:grpSpPr>
                  <a:xfrm>
                    <a:off x="2727495" y="1120652"/>
                    <a:ext cx="300271" cy="396358"/>
                    <a:chOff x="2727495" y="1120652"/>
                    <a:chExt cx="300271" cy="396358"/>
                  </a:xfrm>
                </p:grpSpPr>
                <p:sp>
                  <p:nvSpPr>
                    <p:cNvPr id="11872" name="Google Shape;11872;p8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74" name="Google Shape;11874;p86"/>
                <p:cNvGrpSpPr/>
                <p:nvPr/>
              </p:nvGrpSpPr>
              <p:grpSpPr>
                <a:xfrm>
                  <a:off x="2722305" y="1350460"/>
                  <a:ext cx="308357" cy="308344"/>
                  <a:chOff x="2722305" y="1350460"/>
                  <a:chExt cx="308357" cy="308344"/>
                </a:xfrm>
              </p:grpSpPr>
              <p:sp>
                <p:nvSpPr>
                  <p:cNvPr id="11875" name="Google Shape;11875;p8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6" name="Google Shape;11876;p86"/>
                  <p:cNvGrpSpPr/>
                  <p:nvPr/>
                </p:nvGrpSpPr>
                <p:grpSpPr>
                  <a:xfrm>
                    <a:off x="2725064" y="1364529"/>
                    <a:ext cx="297954" cy="280182"/>
                    <a:chOff x="2725064" y="1364529"/>
                    <a:chExt cx="297954" cy="280182"/>
                  </a:xfrm>
                </p:grpSpPr>
                <p:sp>
                  <p:nvSpPr>
                    <p:cNvPr id="11877" name="Google Shape;11877;p8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1882" name="Google Shape;11882;p8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86"/>
          <p:cNvGrpSpPr/>
          <p:nvPr/>
        </p:nvGrpSpPr>
        <p:grpSpPr>
          <a:xfrm>
            <a:off x="3909124" y="2727412"/>
            <a:ext cx="1569144" cy="591015"/>
            <a:chOff x="3820100" y="3023049"/>
            <a:chExt cx="1303926" cy="491162"/>
          </a:xfrm>
        </p:grpSpPr>
        <p:grpSp>
          <p:nvGrpSpPr>
            <p:cNvPr id="11888" name="Google Shape;11888;p86"/>
            <p:cNvGrpSpPr/>
            <p:nvPr/>
          </p:nvGrpSpPr>
          <p:grpSpPr>
            <a:xfrm>
              <a:off x="3820100" y="3023072"/>
              <a:ext cx="1303926" cy="491139"/>
              <a:chOff x="3820100" y="3023072"/>
              <a:chExt cx="1303926" cy="491139"/>
            </a:xfrm>
          </p:grpSpPr>
          <p:sp>
            <p:nvSpPr>
              <p:cNvPr id="11889" name="Google Shape;11889;p8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86"/>
            <p:cNvGrpSpPr/>
            <p:nvPr/>
          </p:nvGrpSpPr>
          <p:grpSpPr>
            <a:xfrm>
              <a:off x="4132439" y="3023645"/>
              <a:ext cx="393633" cy="177096"/>
              <a:chOff x="4132439" y="3023645"/>
              <a:chExt cx="393633" cy="177096"/>
            </a:xfrm>
          </p:grpSpPr>
          <p:sp>
            <p:nvSpPr>
              <p:cNvPr id="11892" name="Google Shape;11892;p8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86"/>
            <p:cNvGrpSpPr/>
            <p:nvPr/>
          </p:nvGrpSpPr>
          <p:grpSpPr>
            <a:xfrm>
              <a:off x="3921811" y="3023049"/>
              <a:ext cx="1002397" cy="388943"/>
              <a:chOff x="3921811" y="3023049"/>
              <a:chExt cx="1002397" cy="388943"/>
            </a:xfrm>
          </p:grpSpPr>
          <p:sp>
            <p:nvSpPr>
              <p:cNvPr id="11895" name="Google Shape;11895;p8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86"/>
            <p:cNvGrpSpPr/>
            <p:nvPr/>
          </p:nvGrpSpPr>
          <p:grpSpPr>
            <a:xfrm>
              <a:off x="4023645" y="3023049"/>
              <a:ext cx="683032" cy="286722"/>
              <a:chOff x="4023645" y="3023049"/>
              <a:chExt cx="683032" cy="286722"/>
            </a:xfrm>
          </p:grpSpPr>
          <p:sp>
            <p:nvSpPr>
              <p:cNvPr id="11898" name="Google Shape;11898;p8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00" name="Google Shape;11900;p86"/>
          <p:cNvGrpSpPr/>
          <p:nvPr/>
        </p:nvGrpSpPr>
        <p:grpSpPr>
          <a:xfrm>
            <a:off x="1541246" y="1854257"/>
            <a:ext cx="713522" cy="688025"/>
            <a:chOff x="1706078" y="2092648"/>
            <a:chExt cx="660913" cy="637296"/>
          </a:xfrm>
        </p:grpSpPr>
        <p:sp>
          <p:nvSpPr>
            <p:cNvPr id="11901" name="Google Shape;11901;p8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2" name="Google Shape;11902;p86"/>
            <p:cNvGrpSpPr/>
            <p:nvPr/>
          </p:nvGrpSpPr>
          <p:grpSpPr>
            <a:xfrm>
              <a:off x="1706078" y="2092648"/>
              <a:ext cx="660913" cy="575241"/>
              <a:chOff x="1706078" y="2092648"/>
              <a:chExt cx="660913" cy="575241"/>
            </a:xfrm>
          </p:grpSpPr>
          <p:sp>
            <p:nvSpPr>
              <p:cNvPr id="11903" name="Google Shape;11903;p8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06" name="Google Shape;11906;p86"/>
          <p:cNvGrpSpPr/>
          <p:nvPr/>
        </p:nvGrpSpPr>
        <p:grpSpPr>
          <a:xfrm>
            <a:off x="6303104" y="971806"/>
            <a:ext cx="1317459" cy="684168"/>
            <a:chOff x="238125" y="999450"/>
            <a:chExt cx="7140700" cy="3708225"/>
          </a:xfrm>
        </p:grpSpPr>
        <p:sp>
          <p:nvSpPr>
            <p:cNvPr id="11907" name="Google Shape;11907;p8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9" name="Shape 11919"/>
        <p:cNvGrpSpPr/>
        <p:nvPr/>
      </p:nvGrpSpPr>
      <p:grpSpPr>
        <a:xfrm>
          <a:off x="0" y="0"/>
          <a:ext cx="0" cy="0"/>
          <a:chOff x="0" y="0"/>
          <a:chExt cx="0" cy="0"/>
        </a:xfrm>
      </p:grpSpPr>
      <p:grpSp>
        <p:nvGrpSpPr>
          <p:cNvPr id="11920" name="Google Shape;11920;p87"/>
          <p:cNvGrpSpPr/>
          <p:nvPr/>
        </p:nvGrpSpPr>
        <p:grpSpPr>
          <a:xfrm>
            <a:off x="717025" y="967615"/>
            <a:ext cx="1636117" cy="1526144"/>
            <a:chOff x="729238" y="1179665"/>
            <a:chExt cx="1636117" cy="1526144"/>
          </a:xfrm>
        </p:grpSpPr>
        <p:grpSp>
          <p:nvGrpSpPr>
            <p:cNvPr id="11921" name="Google Shape;11921;p87"/>
            <p:cNvGrpSpPr/>
            <p:nvPr/>
          </p:nvGrpSpPr>
          <p:grpSpPr>
            <a:xfrm>
              <a:off x="729238" y="1179665"/>
              <a:ext cx="80700" cy="1526144"/>
              <a:chOff x="729238" y="1179665"/>
              <a:chExt cx="80700" cy="1526144"/>
            </a:xfrm>
          </p:grpSpPr>
          <p:sp>
            <p:nvSpPr>
              <p:cNvPr id="11922" name="Google Shape;11922;p8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87"/>
            <p:cNvGrpSpPr/>
            <p:nvPr/>
          </p:nvGrpSpPr>
          <p:grpSpPr>
            <a:xfrm>
              <a:off x="903098" y="1179665"/>
              <a:ext cx="80700" cy="1526144"/>
              <a:chOff x="903098" y="1179665"/>
              <a:chExt cx="80700" cy="1526144"/>
            </a:xfrm>
          </p:grpSpPr>
          <p:sp>
            <p:nvSpPr>
              <p:cNvPr id="11933" name="Google Shape;11933;p8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3" name="Google Shape;11943;p87"/>
            <p:cNvGrpSpPr/>
            <p:nvPr/>
          </p:nvGrpSpPr>
          <p:grpSpPr>
            <a:xfrm>
              <a:off x="1076958" y="1179665"/>
              <a:ext cx="80700" cy="1526144"/>
              <a:chOff x="1076958" y="1179665"/>
              <a:chExt cx="80700" cy="1526144"/>
            </a:xfrm>
          </p:grpSpPr>
          <p:sp>
            <p:nvSpPr>
              <p:cNvPr id="11944" name="Google Shape;11944;p8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87"/>
            <p:cNvGrpSpPr/>
            <p:nvPr/>
          </p:nvGrpSpPr>
          <p:grpSpPr>
            <a:xfrm>
              <a:off x="1247707" y="1179665"/>
              <a:ext cx="80700" cy="1526144"/>
              <a:chOff x="1247707" y="1179665"/>
              <a:chExt cx="80700" cy="1526144"/>
            </a:xfrm>
          </p:grpSpPr>
          <p:sp>
            <p:nvSpPr>
              <p:cNvPr id="11955" name="Google Shape;11955;p8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87"/>
            <p:cNvGrpSpPr/>
            <p:nvPr/>
          </p:nvGrpSpPr>
          <p:grpSpPr>
            <a:xfrm>
              <a:off x="1421567" y="1179665"/>
              <a:ext cx="80700" cy="1526144"/>
              <a:chOff x="1421567" y="1179665"/>
              <a:chExt cx="80700" cy="1526144"/>
            </a:xfrm>
          </p:grpSpPr>
          <p:sp>
            <p:nvSpPr>
              <p:cNvPr id="11966" name="Google Shape;11966;p8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87"/>
            <p:cNvGrpSpPr/>
            <p:nvPr/>
          </p:nvGrpSpPr>
          <p:grpSpPr>
            <a:xfrm>
              <a:off x="1592327" y="1179665"/>
              <a:ext cx="80700" cy="1526144"/>
              <a:chOff x="1592327" y="1179665"/>
              <a:chExt cx="80700" cy="1526144"/>
            </a:xfrm>
          </p:grpSpPr>
          <p:sp>
            <p:nvSpPr>
              <p:cNvPr id="11977" name="Google Shape;11977;p8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7" name="Google Shape;11987;p87"/>
            <p:cNvGrpSpPr/>
            <p:nvPr/>
          </p:nvGrpSpPr>
          <p:grpSpPr>
            <a:xfrm>
              <a:off x="1766187" y="1179665"/>
              <a:ext cx="80700" cy="1526144"/>
              <a:chOff x="1766187" y="1179665"/>
              <a:chExt cx="80700" cy="1526144"/>
            </a:xfrm>
          </p:grpSpPr>
          <p:sp>
            <p:nvSpPr>
              <p:cNvPr id="11988" name="Google Shape;11988;p8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8" name="Google Shape;11998;p87"/>
            <p:cNvGrpSpPr/>
            <p:nvPr/>
          </p:nvGrpSpPr>
          <p:grpSpPr>
            <a:xfrm>
              <a:off x="1936935" y="1179665"/>
              <a:ext cx="80700" cy="1526144"/>
              <a:chOff x="1936935" y="1179665"/>
              <a:chExt cx="80700" cy="1526144"/>
            </a:xfrm>
          </p:grpSpPr>
          <p:sp>
            <p:nvSpPr>
              <p:cNvPr id="11999" name="Google Shape;11999;p8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87"/>
            <p:cNvGrpSpPr/>
            <p:nvPr/>
          </p:nvGrpSpPr>
          <p:grpSpPr>
            <a:xfrm>
              <a:off x="2110795" y="1179665"/>
              <a:ext cx="80700" cy="1526144"/>
              <a:chOff x="2110795" y="1179665"/>
              <a:chExt cx="80700" cy="1526144"/>
            </a:xfrm>
          </p:grpSpPr>
          <p:sp>
            <p:nvSpPr>
              <p:cNvPr id="12010" name="Google Shape;12010;p8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0" name="Google Shape;12020;p87"/>
            <p:cNvGrpSpPr/>
            <p:nvPr/>
          </p:nvGrpSpPr>
          <p:grpSpPr>
            <a:xfrm>
              <a:off x="2284655" y="1179665"/>
              <a:ext cx="80700" cy="1526144"/>
              <a:chOff x="2284655" y="1179665"/>
              <a:chExt cx="80700" cy="1526144"/>
            </a:xfrm>
          </p:grpSpPr>
          <p:sp>
            <p:nvSpPr>
              <p:cNvPr id="12021" name="Google Shape;12021;p8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31" name="Google Shape;12031;p87"/>
          <p:cNvGrpSpPr/>
          <p:nvPr/>
        </p:nvGrpSpPr>
        <p:grpSpPr>
          <a:xfrm>
            <a:off x="2611692" y="986753"/>
            <a:ext cx="1364248" cy="1102133"/>
            <a:chOff x="2623904" y="1198803"/>
            <a:chExt cx="1364248" cy="1102133"/>
          </a:xfrm>
        </p:grpSpPr>
        <p:grpSp>
          <p:nvGrpSpPr>
            <p:cNvPr id="12032" name="Google Shape;12032;p87"/>
            <p:cNvGrpSpPr/>
            <p:nvPr/>
          </p:nvGrpSpPr>
          <p:grpSpPr>
            <a:xfrm>
              <a:off x="2623907" y="1198803"/>
              <a:ext cx="1364245" cy="273000"/>
              <a:chOff x="2623907" y="1198803"/>
              <a:chExt cx="1364245" cy="273000"/>
            </a:xfrm>
          </p:grpSpPr>
          <p:sp>
            <p:nvSpPr>
              <p:cNvPr id="12033" name="Google Shape;12033;p8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8" name="Google Shape;12038;p87"/>
            <p:cNvGrpSpPr/>
            <p:nvPr/>
          </p:nvGrpSpPr>
          <p:grpSpPr>
            <a:xfrm>
              <a:off x="2623904" y="1476964"/>
              <a:ext cx="1364245" cy="273000"/>
              <a:chOff x="2623904" y="1476964"/>
              <a:chExt cx="1364245" cy="273000"/>
            </a:xfrm>
          </p:grpSpPr>
          <p:sp>
            <p:nvSpPr>
              <p:cNvPr id="12039" name="Google Shape;12039;p8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87"/>
            <p:cNvGrpSpPr/>
            <p:nvPr/>
          </p:nvGrpSpPr>
          <p:grpSpPr>
            <a:xfrm>
              <a:off x="2623907" y="1749775"/>
              <a:ext cx="1364245" cy="273000"/>
              <a:chOff x="2623907" y="1749775"/>
              <a:chExt cx="1364245" cy="273000"/>
            </a:xfrm>
          </p:grpSpPr>
          <p:sp>
            <p:nvSpPr>
              <p:cNvPr id="12045" name="Google Shape;12045;p8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0" name="Google Shape;12050;p87"/>
            <p:cNvGrpSpPr/>
            <p:nvPr/>
          </p:nvGrpSpPr>
          <p:grpSpPr>
            <a:xfrm>
              <a:off x="2623904" y="2027936"/>
              <a:ext cx="1364245" cy="273000"/>
              <a:chOff x="2623904" y="2027936"/>
              <a:chExt cx="1364245" cy="273000"/>
            </a:xfrm>
          </p:grpSpPr>
          <p:sp>
            <p:nvSpPr>
              <p:cNvPr id="12051" name="Google Shape;12051;p8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56" name="Google Shape;12056;p87"/>
          <p:cNvGrpSpPr/>
          <p:nvPr/>
        </p:nvGrpSpPr>
        <p:grpSpPr>
          <a:xfrm>
            <a:off x="2601153" y="2445826"/>
            <a:ext cx="1387541" cy="159124"/>
            <a:chOff x="3200660" y="2180272"/>
            <a:chExt cx="2563824" cy="378237"/>
          </a:xfrm>
        </p:grpSpPr>
        <p:sp>
          <p:nvSpPr>
            <p:cNvPr id="12057" name="Google Shape;12057;p8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5" name="Google Shape;12075;p87"/>
          <p:cNvGrpSpPr/>
          <p:nvPr/>
        </p:nvGrpSpPr>
        <p:grpSpPr>
          <a:xfrm>
            <a:off x="2597677" y="2723590"/>
            <a:ext cx="1390502" cy="159625"/>
            <a:chOff x="3530150" y="2790075"/>
            <a:chExt cx="1962600" cy="225300"/>
          </a:xfrm>
        </p:grpSpPr>
        <p:sp>
          <p:nvSpPr>
            <p:cNvPr id="12076" name="Google Shape;12076;p8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8" name="Google Shape;12078;p87"/>
          <p:cNvGrpSpPr/>
          <p:nvPr/>
        </p:nvGrpSpPr>
        <p:grpSpPr>
          <a:xfrm>
            <a:off x="2597735" y="3001855"/>
            <a:ext cx="1411629" cy="154175"/>
            <a:chOff x="3558802" y="4011244"/>
            <a:chExt cx="1866000" cy="111600"/>
          </a:xfrm>
        </p:grpSpPr>
        <p:sp>
          <p:nvSpPr>
            <p:cNvPr id="12079" name="Google Shape;12079;p8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1" name="Google Shape;12081;p87"/>
          <p:cNvGrpSpPr/>
          <p:nvPr/>
        </p:nvGrpSpPr>
        <p:grpSpPr>
          <a:xfrm>
            <a:off x="2598023" y="2207425"/>
            <a:ext cx="1383503" cy="119761"/>
            <a:chOff x="3465975" y="2270258"/>
            <a:chExt cx="1986364" cy="171947"/>
          </a:xfrm>
        </p:grpSpPr>
        <p:sp>
          <p:nvSpPr>
            <p:cNvPr id="12082" name="Google Shape;12082;p8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0" name="Google Shape;12090;p87"/>
          <p:cNvGrpSpPr/>
          <p:nvPr/>
        </p:nvGrpSpPr>
        <p:grpSpPr>
          <a:xfrm>
            <a:off x="2609030" y="3571198"/>
            <a:ext cx="1369531" cy="195460"/>
            <a:chOff x="723300" y="4253549"/>
            <a:chExt cx="2276482" cy="324900"/>
          </a:xfrm>
        </p:grpSpPr>
        <p:sp>
          <p:nvSpPr>
            <p:cNvPr id="12091" name="Google Shape;12091;p8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87"/>
          <p:cNvGrpSpPr/>
          <p:nvPr/>
        </p:nvGrpSpPr>
        <p:grpSpPr>
          <a:xfrm>
            <a:off x="2598591" y="3272439"/>
            <a:ext cx="1389066" cy="180119"/>
            <a:chOff x="705948" y="3788465"/>
            <a:chExt cx="2308953" cy="299400"/>
          </a:xfrm>
        </p:grpSpPr>
        <p:sp>
          <p:nvSpPr>
            <p:cNvPr id="12097" name="Google Shape;12097;p8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87"/>
          <p:cNvGrpSpPr/>
          <p:nvPr/>
        </p:nvGrpSpPr>
        <p:grpSpPr>
          <a:xfrm>
            <a:off x="4195581" y="1876393"/>
            <a:ext cx="1433821" cy="191501"/>
            <a:chOff x="4273350" y="2088443"/>
            <a:chExt cx="1433821" cy="191501"/>
          </a:xfrm>
        </p:grpSpPr>
        <p:grpSp>
          <p:nvGrpSpPr>
            <p:cNvPr id="12103" name="Google Shape;12103;p87"/>
            <p:cNvGrpSpPr/>
            <p:nvPr/>
          </p:nvGrpSpPr>
          <p:grpSpPr>
            <a:xfrm>
              <a:off x="4273350" y="2088443"/>
              <a:ext cx="1433821" cy="0"/>
              <a:chOff x="5224975" y="2962250"/>
              <a:chExt cx="1544400" cy="0"/>
            </a:xfrm>
          </p:grpSpPr>
          <p:cxnSp>
            <p:nvCxnSpPr>
              <p:cNvPr id="12104" name="Google Shape;12104;p8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2105" name="Google Shape;12105;p8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12106" name="Google Shape;12106;p87"/>
            <p:cNvGrpSpPr/>
            <p:nvPr/>
          </p:nvGrpSpPr>
          <p:grpSpPr>
            <a:xfrm>
              <a:off x="4273350" y="2279944"/>
              <a:ext cx="1433821" cy="0"/>
              <a:chOff x="5224975" y="2962250"/>
              <a:chExt cx="1544400" cy="0"/>
            </a:xfrm>
          </p:grpSpPr>
          <p:cxnSp>
            <p:nvCxnSpPr>
              <p:cNvPr id="12107" name="Google Shape;12107;p8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2108" name="Google Shape;12108;p8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12109" name="Google Shape;12109;p87"/>
          <p:cNvGrpSpPr/>
          <p:nvPr/>
        </p:nvGrpSpPr>
        <p:grpSpPr>
          <a:xfrm>
            <a:off x="2646528" y="3885297"/>
            <a:ext cx="1304609" cy="294074"/>
            <a:chOff x="2658741" y="4097347"/>
            <a:chExt cx="1304609" cy="294074"/>
          </a:xfrm>
        </p:grpSpPr>
        <p:grpSp>
          <p:nvGrpSpPr>
            <p:cNvPr id="12110" name="Google Shape;12110;p87"/>
            <p:cNvGrpSpPr/>
            <p:nvPr/>
          </p:nvGrpSpPr>
          <p:grpSpPr>
            <a:xfrm>
              <a:off x="2658741" y="4097347"/>
              <a:ext cx="118572" cy="294074"/>
              <a:chOff x="3343310" y="4475555"/>
              <a:chExt cx="127717" cy="316753"/>
            </a:xfrm>
          </p:grpSpPr>
          <p:sp>
            <p:nvSpPr>
              <p:cNvPr id="12111" name="Google Shape;12111;p8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3" name="Google Shape;12113;p87"/>
            <p:cNvGrpSpPr/>
            <p:nvPr/>
          </p:nvGrpSpPr>
          <p:grpSpPr>
            <a:xfrm>
              <a:off x="3815519" y="4098388"/>
              <a:ext cx="147831" cy="291991"/>
              <a:chOff x="3527539" y="4476677"/>
              <a:chExt cx="159232" cy="314510"/>
            </a:xfrm>
          </p:grpSpPr>
          <p:sp>
            <p:nvSpPr>
              <p:cNvPr id="12114" name="Google Shape;12114;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87"/>
            <p:cNvGrpSpPr/>
            <p:nvPr/>
          </p:nvGrpSpPr>
          <p:grpSpPr>
            <a:xfrm>
              <a:off x="3511696" y="4098388"/>
              <a:ext cx="147831" cy="291991"/>
              <a:chOff x="3527539" y="4476677"/>
              <a:chExt cx="159232" cy="314510"/>
            </a:xfrm>
          </p:grpSpPr>
          <p:sp>
            <p:nvSpPr>
              <p:cNvPr id="12117" name="Google Shape;12117;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87"/>
            <p:cNvGrpSpPr/>
            <p:nvPr/>
          </p:nvGrpSpPr>
          <p:grpSpPr>
            <a:xfrm>
              <a:off x="3207874" y="4098388"/>
              <a:ext cx="147831" cy="291991"/>
              <a:chOff x="3527539" y="4476677"/>
              <a:chExt cx="159232" cy="314510"/>
            </a:xfrm>
          </p:grpSpPr>
          <p:sp>
            <p:nvSpPr>
              <p:cNvPr id="12120" name="Google Shape;12120;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2" name="Google Shape;12122;p87"/>
            <p:cNvGrpSpPr/>
            <p:nvPr/>
          </p:nvGrpSpPr>
          <p:grpSpPr>
            <a:xfrm>
              <a:off x="2933305" y="4097347"/>
              <a:ext cx="118572" cy="294074"/>
              <a:chOff x="3343310" y="4475555"/>
              <a:chExt cx="127717" cy="316753"/>
            </a:xfrm>
          </p:grpSpPr>
          <p:sp>
            <p:nvSpPr>
              <p:cNvPr id="12123" name="Google Shape;12123;p8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25" name="Google Shape;12125;p87"/>
          <p:cNvGrpSpPr/>
          <p:nvPr/>
        </p:nvGrpSpPr>
        <p:grpSpPr>
          <a:xfrm>
            <a:off x="4197136" y="963991"/>
            <a:ext cx="1430711" cy="751237"/>
            <a:chOff x="5159450" y="1919950"/>
            <a:chExt cx="1541050" cy="862500"/>
          </a:xfrm>
        </p:grpSpPr>
        <p:sp>
          <p:nvSpPr>
            <p:cNvPr id="12126" name="Google Shape;12126;p8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2127" name="Google Shape;12127;p87"/>
            <p:cNvGrpSpPr/>
            <p:nvPr/>
          </p:nvGrpSpPr>
          <p:grpSpPr>
            <a:xfrm>
              <a:off x="5159450" y="1919950"/>
              <a:ext cx="1541050" cy="862500"/>
              <a:chOff x="5159450" y="1919950"/>
              <a:chExt cx="1541050" cy="862500"/>
            </a:xfrm>
          </p:grpSpPr>
          <p:cxnSp>
            <p:nvCxnSpPr>
              <p:cNvPr id="12128" name="Google Shape;12128;p8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2129" name="Google Shape;12129;p8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2130" name="Google Shape;12130;p87"/>
          <p:cNvGrpSpPr/>
          <p:nvPr/>
        </p:nvGrpSpPr>
        <p:grpSpPr>
          <a:xfrm>
            <a:off x="4245274" y="2227761"/>
            <a:ext cx="1334436" cy="967914"/>
            <a:chOff x="4294923" y="2439811"/>
            <a:chExt cx="1334436" cy="967914"/>
          </a:xfrm>
        </p:grpSpPr>
        <p:grpSp>
          <p:nvGrpSpPr>
            <p:cNvPr id="12131" name="Google Shape;12131;p87"/>
            <p:cNvGrpSpPr/>
            <p:nvPr/>
          </p:nvGrpSpPr>
          <p:grpSpPr>
            <a:xfrm>
              <a:off x="4960455" y="2469658"/>
              <a:ext cx="668904" cy="885524"/>
              <a:chOff x="4960455" y="2469658"/>
              <a:chExt cx="668904" cy="885524"/>
            </a:xfrm>
          </p:grpSpPr>
          <p:sp>
            <p:nvSpPr>
              <p:cNvPr id="12132" name="Google Shape;12132;p8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8" name="Google Shape;12138;p87"/>
            <p:cNvGrpSpPr/>
            <p:nvPr/>
          </p:nvGrpSpPr>
          <p:grpSpPr>
            <a:xfrm>
              <a:off x="4294923" y="2469658"/>
              <a:ext cx="668951" cy="885524"/>
              <a:chOff x="4294923" y="2469658"/>
              <a:chExt cx="668951" cy="885524"/>
            </a:xfrm>
          </p:grpSpPr>
          <p:sp>
            <p:nvSpPr>
              <p:cNvPr id="12139" name="Google Shape;12139;p8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5" name="Google Shape;12145;p8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6" name="Google Shape;12146;p87"/>
          <p:cNvGrpSpPr/>
          <p:nvPr/>
        </p:nvGrpSpPr>
        <p:grpSpPr>
          <a:xfrm>
            <a:off x="4231477" y="3282206"/>
            <a:ext cx="1430949" cy="897289"/>
            <a:chOff x="4351371" y="3547942"/>
            <a:chExt cx="1345130" cy="843475"/>
          </a:xfrm>
        </p:grpSpPr>
        <p:grpSp>
          <p:nvGrpSpPr>
            <p:cNvPr id="12147" name="Google Shape;12147;p87"/>
            <p:cNvGrpSpPr/>
            <p:nvPr/>
          </p:nvGrpSpPr>
          <p:grpSpPr>
            <a:xfrm>
              <a:off x="4351371" y="4209917"/>
              <a:ext cx="1345130" cy="181500"/>
              <a:chOff x="4351371" y="4209917"/>
              <a:chExt cx="1345130" cy="181500"/>
            </a:xfrm>
          </p:grpSpPr>
          <p:sp>
            <p:nvSpPr>
              <p:cNvPr id="12148" name="Google Shape;12148;p8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49" name="Google Shape;12149;p8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12150" name="Google Shape;12150;p87"/>
            <p:cNvGrpSpPr/>
            <p:nvPr/>
          </p:nvGrpSpPr>
          <p:grpSpPr>
            <a:xfrm>
              <a:off x="4403010" y="3985221"/>
              <a:ext cx="1109518" cy="181500"/>
              <a:chOff x="4403010" y="3985221"/>
              <a:chExt cx="1109518" cy="181500"/>
            </a:xfrm>
          </p:grpSpPr>
          <p:sp>
            <p:nvSpPr>
              <p:cNvPr id="12151" name="Google Shape;12151;p8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52" name="Google Shape;12152;p8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12153" name="Google Shape;12153;p87"/>
            <p:cNvGrpSpPr/>
            <p:nvPr/>
          </p:nvGrpSpPr>
          <p:grpSpPr>
            <a:xfrm>
              <a:off x="4618704" y="3766582"/>
              <a:ext cx="807858" cy="181500"/>
              <a:chOff x="4618704" y="3766582"/>
              <a:chExt cx="807858" cy="181500"/>
            </a:xfrm>
          </p:grpSpPr>
          <p:sp>
            <p:nvSpPr>
              <p:cNvPr id="12154" name="Google Shape;12154;p8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55" name="Google Shape;12155;p8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12156" name="Google Shape;12156;p87"/>
            <p:cNvGrpSpPr/>
            <p:nvPr/>
          </p:nvGrpSpPr>
          <p:grpSpPr>
            <a:xfrm>
              <a:off x="4735238" y="3547942"/>
              <a:ext cx="462839" cy="181500"/>
              <a:chOff x="4735238" y="3547942"/>
              <a:chExt cx="462839" cy="181500"/>
            </a:xfrm>
          </p:grpSpPr>
          <p:sp>
            <p:nvSpPr>
              <p:cNvPr id="12157" name="Google Shape;12157;p8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58" name="Google Shape;12158;p8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12159" name="Google Shape;12159;p87"/>
          <p:cNvGrpSpPr/>
          <p:nvPr/>
        </p:nvGrpSpPr>
        <p:grpSpPr>
          <a:xfrm>
            <a:off x="7407835" y="2217530"/>
            <a:ext cx="1020955" cy="928853"/>
            <a:chOff x="926675" y="238125"/>
            <a:chExt cx="5755100" cy="5232975"/>
          </a:xfrm>
        </p:grpSpPr>
        <p:sp>
          <p:nvSpPr>
            <p:cNvPr id="12160" name="Google Shape;12160;p8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87"/>
          <p:cNvGrpSpPr/>
          <p:nvPr/>
        </p:nvGrpSpPr>
        <p:grpSpPr>
          <a:xfrm>
            <a:off x="715208" y="2616265"/>
            <a:ext cx="1695374" cy="1560837"/>
            <a:chOff x="727421" y="2828315"/>
            <a:chExt cx="1695374" cy="1560837"/>
          </a:xfrm>
        </p:grpSpPr>
        <p:grpSp>
          <p:nvGrpSpPr>
            <p:cNvPr id="12165" name="Google Shape;12165;p87"/>
            <p:cNvGrpSpPr/>
            <p:nvPr/>
          </p:nvGrpSpPr>
          <p:grpSpPr>
            <a:xfrm>
              <a:off x="727421" y="2828315"/>
              <a:ext cx="1695374" cy="1560837"/>
              <a:chOff x="734799" y="2782450"/>
              <a:chExt cx="1571100" cy="1577400"/>
            </a:xfrm>
          </p:grpSpPr>
          <p:cxnSp>
            <p:nvCxnSpPr>
              <p:cNvPr id="12166" name="Google Shape;12166;p8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2167" name="Google Shape;12167;p8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2168" name="Google Shape;12168;p87"/>
            <p:cNvGrpSpPr/>
            <p:nvPr/>
          </p:nvGrpSpPr>
          <p:grpSpPr>
            <a:xfrm>
              <a:off x="819108" y="2882501"/>
              <a:ext cx="1556791" cy="1426186"/>
              <a:chOff x="819108" y="2882501"/>
              <a:chExt cx="1556791" cy="1426186"/>
            </a:xfrm>
          </p:grpSpPr>
          <p:grpSp>
            <p:nvGrpSpPr>
              <p:cNvPr id="12169" name="Google Shape;12169;p87"/>
              <p:cNvGrpSpPr/>
              <p:nvPr/>
            </p:nvGrpSpPr>
            <p:grpSpPr>
              <a:xfrm>
                <a:off x="819108" y="2882501"/>
                <a:ext cx="103104" cy="1426186"/>
                <a:chOff x="4674013" y="3100904"/>
                <a:chExt cx="122758" cy="1698043"/>
              </a:xfrm>
            </p:grpSpPr>
            <p:sp>
              <p:nvSpPr>
                <p:cNvPr id="12170" name="Google Shape;12170;p8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7" name="Google Shape;12177;p87"/>
              <p:cNvGrpSpPr/>
              <p:nvPr/>
            </p:nvGrpSpPr>
            <p:grpSpPr>
              <a:xfrm>
                <a:off x="1062475" y="2882501"/>
                <a:ext cx="103104" cy="1426186"/>
                <a:chOff x="4940438" y="3100904"/>
                <a:chExt cx="122758" cy="1698043"/>
              </a:xfrm>
            </p:grpSpPr>
            <p:sp>
              <p:nvSpPr>
                <p:cNvPr id="12178" name="Google Shape;12178;p8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87"/>
              <p:cNvGrpSpPr/>
              <p:nvPr/>
            </p:nvGrpSpPr>
            <p:grpSpPr>
              <a:xfrm>
                <a:off x="1299324" y="2882501"/>
                <a:ext cx="103104" cy="1426186"/>
                <a:chOff x="5206863" y="3100904"/>
                <a:chExt cx="122758" cy="1698043"/>
              </a:xfrm>
            </p:grpSpPr>
            <p:sp>
              <p:nvSpPr>
                <p:cNvPr id="12186" name="Google Shape;12186;p8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3" name="Google Shape;12193;p87"/>
              <p:cNvGrpSpPr/>
              <p:nvPr/>
            </p:nvGrpSpPr>
            <p:grpSpPr>
              <a:xfrm>
                <a:off x="1786057" y="2882501"/>
                <a:ext cx="103104" cy="1426186"/>
                <a:chOff x="6006138" y="3143629"/>
                <a:chExt cx="122758" cy="1698043"/>
              </a:xfrm>
            </p:grpSpPr>
            <p:sp>
              <p:nvSpPr>
                <p:cNvPr id="12194" name="Google Shape;12194;p8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87"/>
              <p:cNvGrpSpPr/>
              <p:nvPr/>
            </p:nvGrpSpPr>
            <p:grpSpPr>
              <a:xfrm>
                <a:off x="2029422" y="2882501"/>
                <a:ext cx="103104" cy="1426186"/>
                <a:chOff x="6805413" y="3100904"/>
                <a:chExt cx="122758" cy="1698043"/>
              </a:xfrm>
            </p:grpSpPr>
            <p:sp>
              <p:nvSpPr>
                <p:cNvPr id="12202" name="Google Shape;12202;p8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87"/>
              <p:cNvGrpSpPr/>
              <p:nvPr/>
            </p:nvGrpSpPr>
            <p:grpSpPr>
              <a:xfrm>
                <a:off x="2272795" y="2882501"/>
                <a:ext cx="103104" cy="1426186"/>
                <a:chOff x="5206863" y="3100904"/>
                <a:chExt cx="122758" cy="1698043"/>
              </a:xfrm>
            </p:grpSpPr>
            <p:sp>
              <p:nvSpPr>
                <p:cNvPr id="12210" name="Google Shape;12210;p8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7" name="Google Shape;12217;p87"/>
              <p:cNvGrpSpPr/>
              <p:nvPr/>
            </p:nvGrpSpPr>
            <p:grpSpPr>
              <a:xfrm>
                <a:off x="1542694" y="2882501"/>
                <a:ext cx="103104" cy="1426186"/>
                <a:chOff x="6006138" y="3143629"/>
                <a:chExt cx="122758" cy="1698043"/>
              </a:xfrm>
            </p:grpSpPr>
            <p:sp>
              <p:nvSpPr>
                <p:cNvPr id="12218" name="Google Shape;12218;p8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8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225" name="Google Shape;12225;p87"/>
          <p:cNvGrpSpPr/>
          <p:nvPr/>
        </p:nvGrpSpPr>
        <p:grpSpPr>
          <a:xfrm>
            <a:off x="5671259" y="3305987"/>
            <a:ext cx="2749952" cy="870677"/>
            <a:chOff x="238125" y="1725700"/>
            <a:chExt cx="7139025" cy="2260325"/>
          </a:xfrm>
        </p:grpSpPr>
        <p:sp>
          <p:nvSpPr>
            <p:cNvPr id="12226" name="Google Shape;12226;p8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6" name="Google Shape;12236;p87"/>
          <p:cNvGrpSpPr/>
          <p:nvPr/>
        </p:nvGrpSpPr>
        <p:grpSpPr>
          <a:xfrm>
            <a:off x="5941423" y="2247733"/>
            <a:ext cx="1105452" cy="916747"/>
            <a:chOff x="5249100" y="1210600"/>
            <a:chExt cx="3502700" cy="2904775"/>
          </a:xfrm>
        </p:grpSpPr>
        <p:sp>
          <p:nvSpPr>
            <p:cNvPr id="12237" name="Google Shape;12237;p8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41" name="Google Shape;12241;p8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12242" name="Google Shape;12242;p8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12243" name="Google Shape;12243;p8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12244" name="Google Shape;12244;p8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12245" name="Google Shape;12245;p8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87"/>
          <p:cNvGrpSpPr/>
          <p:nvPr/>
        </p:nvGrpSpPr>
        <p:grpSpPr>
          <a:xfrm>
            <a:off x="7123971" y="967151"/>
            <a:ext cx="1304650" cy="1124856"/>
            <a:chOff x="7287122" y="1165658"/>
            <a:chExt cx="1219413" cy="1051365"/>
          </a:xfrm>
        </p:grpSpPr>
        <p:grpSp>
          <p:nvGrpSpPr>
            <p:cNvPr id="12247" name="Google Shape;12247;p87"/>
            <p:cNvGrpSpPr/>
            <p:nvPr/>
          </p:nvGrpSpPr>
          <p:grpSpPr>
            <a:xfrm>
              <a:off x="7287122" y="1969723"/>
              <a:ext cx="1219413" cy="247300"/>
              <a:chOff x="7287122" y="1969723"/>
              <a:chExt cx="1219413" cy="247300"/>
            </a:xfrm>
          </p:grpSpPr>
          <p:sp>
            <p:nvSpPr>
              <p:cNvPr id="12248" name="Google Shape;12248;p8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9" name="Google Shape;12249;p87"/>
              <p:cNvGrpSpPr/>
              <p:nvPr/>
            </p:nvGrpSpPr>
            <p:grpSpPr>
              <a:xfrm>
                <a:off x="7287122" y="2063892"/>
                <a:ext cx="1151753" cy="73428"/>
                <a:chOff x="7287122" y="2063892"/>
                <a:chExt cx="1151753" cy="73428"/>
              </a:xfrm>
            </p:grpSpPr>
            <p:sp>
              <p:nvSpPr>
                <p:cNvPr id="12250" name="Google Shape;12250;p8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51" name="Google Shape;12251;p8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2252" name="Google Shape;12252;p87"/>
            <p:cNvGrpSpPr/>
            <p:nvPr/>
          </p:nvGrpSpPr>
          <p:grpSpPr>
            <a:xfrm>
              <a:off x="7287122" y="1712201"/>
              <a:ext cx="1219403" cy="246767"/>
              <a:chOff x="7287122" y="1712201"/>
              <a:chExt cx="1219403" cy="246767"/>
            </a:xfrm>
          </p:grpSpPr>
          <p:sp>
            <p:nvSpPr>
              <p:cNvPr id="12253" name="Google Shape;12253;p8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4" name="Google Shape;12254;p87"/>
              <p:cNvGrpSpPr/>
              <p:nvPr/>
            </p:nvGrpSpPr>
            <p:grpSpPr>
              <a:xfrm>
                <a:off x="7287122" y="1842861"/>
                <a:ext cx="1005303" cy="73419"/>
                <a:chOff x="7287122" y="1842861"/>
                <a:chExt cx="1005303" cy="73419"/>
              </a:xfrm>
            </p:grpSpPr>
            <p:sp>
              <p:nvSpPr>
                <p:cNvPr id="12255" name="Google Shape;12255;p8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56" name="Google Shape;12256;p8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2257" name="Google Shape;12257;p87"/>
            <p:cNvGrpSpPr/>
            <p:nvPr/>
          </p:nvGrpSpPr>
          <p:grpSpPr>
            <a:xfrm>
              <a:off x="7287122" y="1447520"/>
              <a:ext cx="1219403" cy="286667"/>
              <a:chOff x="7287122" y="1447520"/>
              <a:chExt cx="1219403" cy="286667"/>
            </a:xfrm>
          </p:grpSpPr>
          <p:sp>
            <p:nvSpPr>
              <p:cNvPr id="12258" name="Google Shape;12258;p8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9" name="Google Shape;12259;p87"/>
              <p:cNvGrpSpPr/>
              <p:nvPr/>
            </p:nvGrpSpPr>
            <p:grpSpPr>
              <a:xfrm>
                <a:off x="7287122" y="1581977"/>
                <a:ext cx="852803" cy="73428"/>
                <a:chOff x="7287122" y="1581977"/>
                <a:chExt cx="852803" cy="73428"/>
              </a:xfrm>
            </p:grpSpPr>
            <p:sp>
              <p:nvSpPr>
                <p:cNvPr id="12260" name="Google Shape;12260;p8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61" name="Google Shape;12261;p8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2262" name="Google Shape;12262;p87"/>
            <p:cNvGrpSpPr/>
            <p:nvPr/>
          </p:nvGrpSpPr>
          <p:grpSpPr>
            <a:xfrm>
              <a:off x="7287122" y="1165658"/>
              <a:ext cx="1219403" cy="344253"/>
              <a:chOff x="7287122" y="1165658"/>
              <a:chExt cx="1219403" cy="344253"/>
            </a:xfrm>
          </p:grpSpPr>
          <p:sp>
            <p:nvSpPr>
              <p:cNvPr id="12263" name="Google Shape;12263;p8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4" name="Google Shape;12264;p87"/>
              <p:cNvGrpSpPr/>
              <p:nvPr/>
            </p:nvGrpSpPr>
            <p:grpSpPr>
              <a:xfrm>
                <a:off x="7287122" y="1341025"/>
                <a:ext cx="695703" cy="73419"/>
                <a:chOff x="7287122" y="1341025"/>
                <a:chExt cx="695703" cy="73419"/>
              </a:xfrm>
            </p:grpSpPr>
            <p:sp>
              <p:nvSpPr>
                <p:cNvPr id="12265" name="Google Shape;12265;p8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66" name="Google Shape;12266;p8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12267" name="Google Shape;12267;p87"/>
          <p:cNvGrpSpPr/>
          <p:nvPr/>
        </p:nvGrpSpPr>
        <p:grpSpPr>
          <a:xfrm>
            <a:off x="5790463" y="973174"/>
            <a:ext cx="1397729" cy="1098540"/>
            <a:chOff x="5900602" y="1193063"/>
            <a:chExt cx="1299851" cy="1021707"/>
          </a:xfrm>
        </p:grpSpPr>
        <p:grpSp>
          <p:nvGrpSpPr>
            <p:cNvPr id="12268" name="Google Shape;12268;p87"/>
            <p:cNvGrpSpPr/>
            <p:nvPr/>
          </p:nvGrpSpPr>
          <p:grpSpPr>
            <a:xfrm>
              <a:off x="6520337" y="1193063"/>
              <a:ext cx="341815" cy="799959"/>
              <a:chOff x="6520337" y="1193063"/>
              <a:chExt cx="341815" cy="799959"/>
            </a:xfrm>
          </p:grpSpPr>
          <p:grpSp>
            <p:nvGrpSpPr>
              <p:cNvPr id="12269" name="Google Shape;12269;p87"/>
              <p:cNvGrpSpPr/>
              <p:nvPr/>
            </p:nvGrpSpPr>
            <p:grpSpPr>
              <a:xfrm>
                <a:off x="6520337" y="1589527"/>
                <a:ext cx="213950" cy="403494"/>
                <a:chOff x="6520337" y="1589527"/>
                <a:chExt cx="213950" cy="403494"/>
              </a:xfrm>
            </p:grpSpPr>
            <p:sp>
              <p:nvSpPr>
                <p:cNvPr id="12270" name="Google Shape;12270;p8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2" name="Google Shape;12272;p87"/>
              <p:cNvGrpSpPr/>
              <p:nvPr/>
            </p:nvGrpSpPr>
            <p:grpSpPr>
              <a:xfrm>
                <a:off x="6577204" y="1193063"/>
                <a:ext cx="284947" cy="464512"/>
                <a:chOff x="6577204" y="1193063"/>
                <a:chExt cx="284947" cy="464512"/>
              </a:xfrm>
            </p:grpSpPr>
            <p:sp>
              <p:nvSpPr>
                <p:cNvPr id="12273" name="Google Shape;12273;p8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74" name="Google Shape;12274;p8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12275" name="Google Shape;12275;p87"/>
            <p:cNvGrpSpPr/>
            <p:nvPr/>
          </p:nvGrpSpPr>
          <p:grpSpPr>
            <a:xfrm>
              <a:off x="6238903" y="1193063"/>
              <a:ext cx="300475" cy="900152"/>
              <a:chOff x="6238903" y="1193063"/>
              <a:chExt cx="300475" cy="900152"/>
            </a:xfrm>
          </p:grpSpPr>
          <p:grpSp>
            <p:nvGrpSpPr>
              <p:cNvPr id="12276" name="Google Shape;12276;p87"/>
              <p:cNvGrpSpPr/>
              <p:nvPr/>
            </p:nvGrpSpPr>
            <p:grpSpPr>
              <a:xfrm>
                <a:off x="6290865" y="1489315"/>
                <a:ext cx="248514" cy="603900"/>
                <a:chOff x="6290865" y="1489315"/>
                <a:chExt cx="248514" cy="603900"/>
              </a:xfrm>
            </p:grpSpPr>
            <p:sp>
              <p:nvSpPr>
                <p:cNvPr id="12277" name="Google Shape;12277;p8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87"/>
              <p:cNvGrpSpPr/>
              <p:nvPr/>
            </p:nvGrpSpPr>
            <p:grpSpPr>
              <a:xfrm>
                <a:off x="6238903" y="1193063"/>
                <a:ext cx="284947" cy="333087"/>
                <a:chOff x="6238903" y="1193063"/>
                <a:chExt cx="284947" cy="333087"/>
              </a:xfrm>
            </p:grpSpPr>
            <p:sp>
              <p:nvSpPr>
                <p:cNvPr id="12280" name="Google Shape;12280;p8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81" name="Google Shape;12281;p8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12282" name="Google Shape;12282;p87"/>
            <p:cNvGrpSpPr/>
            <p:nvPr/>
          </p:nvGrpSpPr>
          <p:grpSpPr>
            <a:xfrm>
              <a:off x="5900602" y="1193063"/>
              <a:ext cx="444345" cy="1021707"/>
              <a:chOff x="5900602" y="1193063"/>
              <a:chExt cx="444345" cy="1021707"/>
            </a:xfrm>
          </p:grpSpPr>
          <p:grpSp>
            <p:nvGrpSpPr>
              <p:cNvPr id="12283" name="Google Shape;12283;p87"/>
              <p:cNvGrpSpPr/>
              <p:nvPr/>
            </p:nvGrpSpPr>
            <p:grpSpPr>
              <a:xfrm>
                <a:off x="6046501" y="1367785"/>
                <a:ext cx="298446" cy="846986"/>
                <a:chOff x="6046501" y="1367785"/>
                <a:chExt cx="298446" cy="846986"/>
              </a:xfrm>
            </p:grpSpPr>
            <p:sp>
              <p:nvSpPr>
                <p:cNvPr id="12284" name="Google Shape;12284;p8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6" name="Google Shape;12286;p87"/>
              <p:cNvGrpSpPr/>
              <p:nvPr/>
            </p:nvGrpSpPr>
            <p:grpSpPr>
              <a:xfrm>
                <a:off x="5900602" y="1193063"/>
                <a:ext cx="284947" cy="182312"/>
                <a:chOff x="5900602" y="1193063"/>
                <a:chExt cx="284947" cy="182312"/>
              </a:xfrm>
            </p:grpSpPr>
            <p:sp>
              <p:nvSpPr>
                <p:cNvPr id="12287" name="Google Shape;12287;p8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88" name="Google Shape;12288;p8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12289" name="Google Shape;12289;p87"/>
            <p:cNvGrpSpPr/>
            <p:nvPr/>
          </p:nvGrpSpPr>
          <p:grpSpPr>
            <a:xfrm>
              <a:off x="6738300" y="1193063"/>
              <a:ext cx="462153" cy="707634"/>
              <a:chOff x="6738300" y="1193063"/>
              <a:chExt cx="462153" cy="707634"/>
            </a:xfrm>
          </p:grpSpPr>
          <p:grpSp>
            <p:nvGrpSpPr>
              <p:cNvPr id="12290" name="Google Shape;12290;p87"/>
              <p:cNvGrpSpPr/>
              <p:nvPr/>
            </p:nvGrpSpPr>
            <p:grpSpPr>
              <a:xfrm>
                <a:off x="6915505" y="1193063"/>
                <a:ext cx="284947" cy="597387"/>
                <a:chOff x="6915505" y="1193063"/>
                <a:chExt cx="284947" cy="597387"/>
              </a:xfrm>
            </p:grpSpPr>
            <p:sp>
              <p:nvSpPr>
                <p:cNvPr id="12291" name="Google Shape;12291;p8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92" name="Google Shape;12292;p8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12293" name="Google Shape;12293;p87"/>
              <p:cNvGrpSpPr/>
              <p:nvPr/>
            </p:nvGrpSpPr>
            <p:grpSpPr>
              <a:xfrm>
                <a:off x="6738300" y="1684725"/>
                <a:ext cx="230066" cy="215971"/>
                <a:chOff x="6738300" y="1684725"/>
                <a:chExt cx="230066" cy="215971"/>
              </a:xfrm>
            </p:grpSpPr>
            <p:sp>
              <p:nvSpPr>
                <p:cNvPr id="12294" name="Google Shape;12294;p8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99" name="Shape 12299"/>
        <p:cNvGrpSpPr/>
        <p:nvPr/>
      </p:nvGrpSpPr>
      <p:grpSpPr>
        <a:xfrm>
          <a:off x="0" y="0"/>
          <a:ext cx="0" cy="0"/>
          <a:chOff x="0" y="0"/>
          <a:chExt cx="0" cy="0"/>
        </a:xfrm>
      </p:grpSpPr>
      <p:grpSp>
        <p:nvGrpSpPr>
          <p:cNvPr id="12300" name="Google Shape;12300;p88"/>
          <p:cNvGrpSpPr/>
          <p:nvPr/>
        </p:nvGrpSpPr>
        <p:grpSpPr>
          <a:xfrm>
            <a:off x="829359" y="2307635"/>
            <a:ext cx="339235" cy="298186"/>
            <a:chOff x="898875" y="244725"/>
            <a:chExt cx="481800" cy="423500"/>
          </a:xfrm>
        </p:grpSpPr>
        <p:sp>
          <p:nvSpPr>
            <p:cNvPr id="12301" name="Google Shape;12301;p8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2" name="Google Shape;12302;p8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3" name="Google Shape;12303;p8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4" name="Google Shape;12304;p8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5" name="Google Shape;12305;p8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6" name="Google Shape;12306;p8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07" name="Google Shape;12307;p88"/>
          <p:cNvGrpSpPr/>
          <p:nvPr/>
        </p:nvGrpSpPr>
        <p:grpSpPr>
          <a:xfrm>
            <a:off x="1267741" y="2287103"/>
            <a:ext cx="298169" cy="339253"/>
            <a:chOff x="1529350" y="258825"/>
            <a:chExt cx="423475" cy="481825"/>
          </a:xfrm>
        </p:grpSpPr>
        <p:sp>
          <p:nvSpPr>
            <p:cNvPr id="12308" name="Google Shape;12308;p8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9" name="Google Shape;12309;p8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10" name="Google Shape;12310;p88"/>
          <p:cNvGrpSpPr/>
          <p:nvPr/>
        </p:nvGrpSpPr>
        <p:grpSpPr>
          <a:xfrm>
            <a:off x="1660716" y="2367273"/>
            <a:ext cx="340890" cy="178912"/>
            <a:chOff x="2084325" y="363300"/>
            <a:chExt cx="484150" cy="254100"/>
          </a:xfrm>
        </p:grpSpPr>
        <p:sp>
          <p:nvSpPr>
            <p:cNvPr id="12311" name="Google Shape;12311;p8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2" name="Google Shape;12312;p8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13" name="Google Shape;12313;p88"/>
          <p:cNvGrpSpPr/>
          <p:nvPr/>
        </p:nvGrpSpPr>
        <p:grpSpPr>
          <a:xfrm>
            <a:off x="2110011" y="2287102"/>
            <a:ext cx="298169" cy="339253"/>
            <a:chOff x="2707500" y="249400"/>
            <a:chExt cx="423475" cy="481825"/>
          </a:xfrm>
        </p:grpSpPr>
        <p:sp>
          <p:nvSpPr>
            <p:cNvPr id="12314" name="Google Shape;12314;p8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5" name="Google Shape;12315;p8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16" name="Google Shape;12316;p88"/>
          <p:cNvGrpSpPr/>
          <p:nvPr/>
        </p:nvGrpSpPr>
        <p:grpSpPr>
          <a:xfrm>
            <a:off x="2523626" y="2287428"/>
            <a:ext cx="305386" cy="338602"/>
            <a:chOff x="3300325" y="249875"/>
            <a:chExt cx="433725" cy="480900"/>
          </a:xfrm>
        </p:grpSpPr>
        <p:sp>
          <p:nvSpPr>
            <p:cNvPr id="12317" name="Google Shape;12317;p8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8" name="Google Shape;12318;p8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9" name="Google Shape;12319;p8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0" name="Google Shape;12320;p8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1" name="Google Shape;12321;p8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2" name="Google Shape;12322;p8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23" name="Google Shape;12323;p88"/>
          <p:cNvGrpSpPr/>
          <p:nvPr/>
        </p:nvGrpSpPr>
        <p:grpSpPr>
          <a:xfrm>
            <a:off x="2912712" y="2287349"/>
            <a:ext cx="352349" cy="338760"/>
            <a:chOff x="3854700" y="249750"/>
            <a:chExt cx="500425" cy="481125"/>
          </a:xfrm>
        </p:grpSpPr>
        <p:sp>
          <p:nvSpPr>
            <p:cNvPr id="12324" name="Google Shape;12324;p8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5" name="Google Shape;12325;p8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6" name="Google Shape;12326;p8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7" name="Google Shape;12327;p8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8" name="Google Shape;12328;p8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9" name="Google Shape;12329;p8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0" name="Google Shape;12330;p8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1" name="Google Shape;12331;p8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32" name="Google Shape;12332;p88"/>
          <p:cNvGrpSpPr/>
          <p:nvPr/>
        </p:nvGrpSpPr>
        <p:grpSpPr>
          <a:xfrm>
            <a:off x="3330701" y="2287349"/>
            <a:ext cx="352349" cy="338760"/>
            <a:chOff x="4447550" y="249750"/>
            <a:chExt cx="500425" cy="481125"/>
          </a:xfrm>
        </p:grpSpPr>
        <p:sp>
          <p:nvSpPr>
            <p:cNvPr id="12333" name="Google Shape;12333;p8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4" name="Google Shape;12334;p8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35" name="Google Shape;12335;p88"/>
          <p:cNvGrpSpPr/>
          <p:nvPr/>
        </p:nvGrpSpPr>
        <p:grpSpPr>
          <a:xfrm>
            <a:off x="3759902" y="2287102"/>
            <a:ext cx="339253" cy="339253"/>
            <a:chOff x="5049725" y="249400"/>
            <a:chExt cx="481825" cy="481825"/>
          </a:xfrm>
        </p:grpSpPr>
        <p:sp>
          <p:nvSpPr>
            <p:cNvPr id="12336" name="Google Shape;12336;p8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7" name="Google Shape;12337;p8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38" name="Google Shape;12338;p88"/>
          <p:cNvGrpSpPr/>
          <p:nvPr/>
        </p:nvGrpSpPr>
        <p:grpSpPr>
          <a:xfrm>
            <a:off x="4173843" y="2287102"/>
            <a:ext cx="339253" cy="339253"/>
            <a:chOff x="5660400" y="238125"/>
            <a:chExt cx="481825" cy="481825"/>
          </a:xfrm>
        </p:grpSpPr>
        <p:sp>
          <p:nvSpPr>
            <p:cNvPr id="12339" name="Google Shape;12339;p8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0" name="Google Shape;12340;p8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41" name="Google Shape;12341;p88"/>
          <p:cNvGrpSpPr/>
          <p:nvPr/>
        </p:nvGrpSpPr>
        <p:grpSpPr>
          <a:xfrm>
            <a:off x="4590529" y="2287102"/>
            <a:ext cx="339253" cy="339253"/>
            <a:chOff x="6235400" y="249400"/>
            <a:chExt cx="481825" cy="481825"/>
          </a:xfrm>
        </p:grpSpPr>
        <p:sp>
          <p:nvSpPr>
            <p:cNvPr id="12342" name="Google Shape;12342;p8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3" name="Google Shape;12343;p8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4" name="Google Shape;12344;p8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5" name="Google Shape;12345;p8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6" name="Google Shape;12346;p8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47" name="Google Shape;12347;p88"/>
          <p:cNvGrpSpPr/>
          <p:nvPr/>
        </p:nvGrpSpPr>
        <p:grpSpPr>
          <a:xfrm>
            <a:off x="828875" y="2731810"/>
            <a:ext cx="340204" cy="298116"/>
            <a:chOff x="899850" y="871450"/>
            <a:chExt cx="483175" cy="423400"/>
          </a:xfrm>
        </p:grpSpPr>
        <p:sp>
          <p:nvSpPr>
            <p:cNvPr id="12348" name="Google Shape;12348;p8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9" name="Google Shape;12349;p8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0" name="Google Shape;12350;p8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1" name="Google Shape;12351;p8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52" name="Google Shape;12352;p88"/>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53" name="Google Shape;12353;p88"/>
          <p:cNvGrpSpPr/>
          <p:nvPr/>
        </p:nvGrpSpPr>
        <p:grpSpPr>
          <a:xfrm>
            <a:off x="1660875" y="2711232"/>
            <a:ext cx="340573" cy="339271"/>
            <a:chOff x="2085450" y="842250"/>
            <a:chExt cx="483700" cy="481850"/>
          </a:xfrm>
        </p:grpSpPr>
        <p:sp>
          <p:nvSpPr>
            <p:cNvPr id="12354" name="Google Shape;12354;p8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5" name="Google Shape;12355;p8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6" name="Google Shape;12356;p8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57" name="Google Shape;12357;p88"/>
          <p:cNvGrpSpPr/>
          <p:nvPr/>
        </p:nvGrpSpPr>
        <p:grpSpPr>
          <a:xfrm>
            <a:off x="2089443" y="2711241"/>
            <a:ext cx="339306" cy="339253"/>
            <a:chOff x="2685825" y="840375"/>
            <a:chExt cx="481900" cy="481825"/>
          </a:xfrm>
        </p:grpSpPr>
        <p:sp>
          <p:nvSpPr>
            <p:cNvPr id="12358" name="Google Shape;12358;p8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9" name="Google Shape;12359;p8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60" name="Google Shape;12360;p88"/>
          <p:cNvGrpSpPr/>
          <p:nvPr/>
        </p:nvGrpSpPr>
        <p:grpSpPr>
          <a:xfrm>
            <a:off x="2501104" y="2710924"/>
            <a:ext cx="350431" cy="339887"/>
            <a:chOff x="3270675" y="841800"/>
            <a:chExt cx="497700" cy="482725"/>
          </a:xfrm>
        </p:grpSpPr>
        <p:sp>
          <p:nvSpPr>
            <p:cNvPr id="12361" name="Google Shape;12361;p8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2" name="Google Shape;12362;p8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3" name="Google Shape;12363;p8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64" name="Google Shape;12364;p88"/>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65" name="Google Shape;12365;p88"/>
          <p:cNvGrpSpPr/>
          <p:nvPr/>
        </p:nvGrpSpPr>
        <p:grpSpPr>
          <a:xfrm>
            <a:off x="3337249" y="2731783"/>
            <a:ext cx="339253" cy="298169"/>
            <a:chOff x="4467200" y="877100"/>
            <a:chExt cx="481825" cy="423475"/>
          </a:xfrm>
        </p:grpSpPr>
        <p:sp>
          <p:nvSpPr>
            <p:cNvPr id="12366" name="Google Shape;12366;p8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7" name="Google Shape;12367;p8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8" name="Google Shape;12368;p8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9" name="Google Shape;12369;p8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70" name="Google Shape;12370;p88"/>
          <p:cNvGrpSpPr/>
          <p:nvPr/>
        </p:nvGrpSpPr>
        <p:grpSpPr>
          <a:xfrm>
            <a:off x="3752140" y="2711232"/>
            <a:ext cx="354778" cy="339271"/>
            <a:chOff x="5045500" y="842250"/>
            <a:chExt cx="503875" cy="481850"/>
          </a:xfrm>
        </p:grpSpPr>
        <p:sp>
          <p:nvSpPr>
            <p:cNvPr id="12371" name="Google Shape;12371;p8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2" name="Google Shape;12372;p8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73" name="Google Shape;12373;p88"/>
          <p:cNvGrpSpPr/>
          <p:nvPr/>
        </p:nvGrpSpPr>
        <p:grpSpPr>
          <a:xfrm>
            <a:off x="4174987" y="2737451"/>
            <a:ext cx="336965" cy="286833"/>
            <a:chOff x="5645200" y="879425"/>
            <a:chExt cx="478575" cy="407375"/>
          </a:xfrm>
        </p:grpSpPr>
        <p:sp>
          <p:nvSpPr>
            <p:cNvPr id="12374" name="Google Shape;12374;p8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5" name="Google Shape;12375;p8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6" name="Google Shape;12376;p8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7" name="Google Shape;12377;p8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8" name="Google Shape;12378;p8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9" name="Google Shape;12379;p8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80" name="Google Shape;12380;p88"/>
          <p:cNvGrpSpPr/>
          <p:nvPr/>
        </p:nvGrpSpPr>
        <p:grpSpPr>
          <a:xfrm>
            <a:off x="4611062" y="2711241"/>
            <a:ext cx="298186" cy="339253"/>
            <a:chOff x="6264525" y="842250"/>
            <a:chExt cx="423500" cy="481825"/>
          </a:xfrm>
        </p:grpSpPr>
        <p:sp>
          <p:nvSpPr>
            <p:cNvPr id="12381" name="Google Shape;12381;p8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2" name="Google Shape;12382;p8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3" name="Google Shape;12383;p8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4" name="Google Shape;12384;p8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5" name="Google Shape;12385;p8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6" name="Google Shape;12386;p8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7" name="Google Shape;12387;p8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88" name="Google Shape;12388;p88"/>
          <p:cNvGrpSpPr/>
          <p:nvPr/>
        </p:nvGrpSpPr>
        <p:grpSpPr>
          <a:xfrm>
            <a:off x="829350" y="3125895"/>
            <a:ext cx="339253" cy="339253"/>
            <a:chOff x="900750" y="1436075"/>
            <a:chExt cx="481825" cy="481825"/>
          </a:xfrm>
        </p:grpSpPr>
        <p:sp>
          <p:nvSpPr>
            <p:cNvPr id="12389" name="Google Shape;12389;p8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0" name="Google Shape;12390;p8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1" name="Google Shape;12391;p8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2" name="Google Shape;12392;p8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93" name="Google Shape;12393;p88"/>
          <p:cNvGrpSpPr/>
          <p:nvPr/>
        </p:nvGrpSpPr>
        <p:grpSpPr>
          <a:xfrm>
            <a:off x="1247198" y="3186183"/>
            <a:ext cx="339253" cy="218676"/>
            <a:chOff x="1492675" y="1520750"/>
            <a:chExt cx="481825" cy="310575"/>
          </a:xfrm>
        </p:grpSpPr>
        <p:sp>
          <p:nvSpPr>
            <p:cNvPr id="12394" name="Google Shape;12394;p8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5" name="Google Shape;12395;p8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96" name="Google Shape;12396;p88"/>
          <p:cNvGrpSpPr/>
          <p:nvPr/>
        </p:nvGrpSpPr>
        <p:grpSpPr>
          <a:xfrm>
            <a:off x="1654995" y="3125877"/>
            <a:ext cx="352332" cy="339288"/>
            <a:chOff x="2071000" y="1435025"/>
            <a:chExt cx="500400" cy="481875"/>
          </a:xfrm>
        </p:grpSpPr>
        <p:sp>
          <p:nvSpPr>
            <p:cNvPr id="12397" name="Google Shape;12397;p8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8" name="Google Shape;12398;p8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9" name="Google Shape;12399;p8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00" name="Google Shape;12400;p88"/>
          <p:cNvGrpSpPr/>
          <p:nvPr/>
        </p:nvGrpSpPr>
        <p:grpSpPr>
          <a:xfrm>
            <a:off x="2083159" y="3146709"/>
            <a:ext cx="351874" cy="297623"/>
            <a:chOff x="2678350" y="1464650"/>
            <a:chExt cx="499750" cy="422700"/>
          </a:xfrm>
        </p:grpSpPr>
        <p:sp>
          <p:nvSpPr>
            <p:cNvPr id="12401" name="Google Shape;12401;p8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2" name="Google Shape;12402;p8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3" name="Google Shape;12403;p8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04" name="Google Shape;12404;p88"/>
          <p:cNvGrpSpPr/>
          <p:nvPr/>
        </p:nvGrpSpPr>
        <p:grpSpPr>
          <a:xfrm>
            <a:off x="2506692" y="3125895"/>
            <a:ext cx="339253" cy="339253"/>
            <a:chOff x="3271200" y="1435075"/>
            <a:chExt cx="481825" cy="481825"/>
          </a:xfrm>
        </p:grpSpPr>
        <p:sp>
          <p:nvSpPr>
            <p:cNvPr id="12405" name="Google Shape;12405;p8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6" name="Google Shape;12406;p8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07" name="Google Shape;12407;p88"/>
          <p:cNvGrpSpPr/>
          <p:nvPr/>
        </p:nvGrpSpPr>
        <p:grpSpPr>
          <a:xfrm>
            <a:off x="2917165" y="3125877"/>
            <a:ext cx="343442" cy="339288"/>
            <a:chOff x="3858100" y="1435075"/>
            <a:chExt cx="487775" cy="481875"/>
          </a:xfrm>
        </p:grpSpPr>
        <p:sp>
          <p:nvSpPr>
            <p:cNvPr id="12408" name="Google Shape;12408;p8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9" name="Google Shape;12409;p8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0" name="Google Shape;12410;p8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1" name="Google Shape;12411;p8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2" name="Google Shape;12412;p8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13" name="Google Shape;12413;p88"/>
          <p:cNvGrpSpPr/>
          <p:nvPr/>
        </p:nvGrpSpPr>
        <p:grpSpPr>
          <a:xfrm>
            <a:off x="3337249" y="3125895"/>
            <a:ext cx="339253" cy="339253"/>
            <a:chOff x="4456875" y="1435075"/>
            <a:chExt cx="481825" cy="481825"/>
          </a:xfrm>
        </p:grpSpPr>
        <p:sp>
          <p:nvSpPr>
            <p:cNvPr id="12414" name="Google Shape;12414;p8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5" name="Google Shape;12415;p8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6" name="Google Shape;12416;p8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7" name="Google Shape;12417;p8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8" name="Google Shape;12418;p8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9" name="Google Shape;12419;p8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0" name="Google Shape;12420;p8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1" name="Google Shape;12421;p8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2" name="Google Shape;12422;p8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3" name="Google Shape;12423;p8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4" name="Google Shape;12424;p8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5" name="Google Shape;12425;p8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6" name="Google Shape;12426;p8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7" name="Google Shape;12427;p8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8" name="Google Shape;12428;p8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9" name="Google Shape;12429;p8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0" name="Google Shape;12430;p8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1" name="Google Shape;12431;p8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2" name="Google Shape;12432;p8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33" name="Google Shape;12433;p88"/>
          <p:cNvGrpSpPr/>
          <p:nvPr/>
        </p:nvGrpSpPr>
        <p:grpSpPr>
          <a:xfrm>
            <a:off x="3758239" y="3125886"/>
            <a:ext cx="342580" cy="339271"/>
            <a:chOff x="5049725" y="1435050"/>
            <a:chExt cx="486550" cy="481850"/>
          </a:xfrm>
        </p:grpSpPr>
        <p:sp>
          <p:nvSpPr>
            <p:cNvPr id="12434" name="Google Shape;12434;p8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5" name="Google Shape;12435;p8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6" name="Google Shape;12436;p8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7" name="Google Shape;12437;p8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38" name="Google Shape;12438;p88"/>
          <p:cNvGrpSpPr/>
          <p:nvPr/>
        </p:nvGrpSpPr>
        <p:grpSpPr>
          <a:xfrm>
            <a:off x="4173790" y="3125895"/>
            <a:ext cx="339359" cy="339253"/>
            <a:chOff x="5642475" y="1435075"/>
            <a:chExt cx="481975" cy="481825"/>
          </a:xfrm>
        </p:grpSpPr>
        <p:sp>
          <p:nvSpPr>
            <p:cNvPr id="12439" name="Google Shape;12439;p8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0" name="Google Shape;12440;p8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1" name="Google Shape;12441;p8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42" name="Google Shape;12442;p88"/>
          <p:cNvGrpSpPr/>
          <p:nvPr/>
        </p:nvGrpSpPr>
        <p:grpSpPr>
          <a:xfrm>
            <a:off x="4588276" y="3125886"/>
            <a:ext cx="343759" cy="339271"/>
            <a:chOff x="6232000" y="1435050"/>
            <a:chExt cx="488225" cy="481850"/>
          </a:xfrm>
        </p:grpSpPr>
        <p:sp>
          <p:nvSpPr>
            <p:cNvPr id="12443" name="Google Shape;12443;p8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4" name="Google Shape;12444;p8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5" name="Google Shape;12445;p8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6" name="Google Shape;12446;p8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7" name="Google Shape;12447;p8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48" name="Google Shape;12448;p88"/>
          <p:cNvGrpSpPr/>
          <p:nvPr/>
        </p:nvGrpSpPr>
        <p:grpSpPr>
          <a:xfrm>
            <a:off x="849012" y="3539545"/>
            <a:ext cx="299929" cy="337792"/>
            <a:chOff x="924450" y="2028975"/>
            <a:chExt cx="425975" cy="479750"/>
          </a:xfrm>
        </p:grpSpPr>
        <p:sp>
          <p:nvSpPr>
            <p:cNvPr id="12449" name="Google Shape;12449;p8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0" name="Google Shape;12450;p8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1" name="Google Shape;12451;p8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52" name="Google Shape;12452;p88"/>
          <p:cNvGrpSpPr/>
          <p:nvPr/>
        </p:nvGrpSpPr>
        <p:grpSpPr>
          <a:xfrm>
            <a:off x="1661509" y="3559347"/>
            <a:ext cx="339306" cy="298186"/>
            <a:chOff x="2085450" y="2057100"/>
            <a:chExt cx="481900" cy="423500"/>
          </a:xfrm>
        </p:grpSpPr>
        <p:sp>
          <p:nvSpPr>
            <p:cNvPr id="12453" name="Google Shape;12453;p8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4" name="Google Shape;12454;p8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5" name="Google Shape;12455;p8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56" name="Google Shape;12456;p88"/>
          <p:cNvGrpSpPr/>
          <p:nvPr/>
        </p:nvGrpSpPr>
        <p:grpSpPr>
          <a:xfrm>
            <a:off x="2089442" y="3582592"/>
            <a:ext cx="339306" cy="251698"/>
            <a:chOff x="2678275" y="2090100"/>
            <a:chExt cx="481900" cy="357475"/>
          </a:xfrm>
        </p:grpSpPr>
        <p:sp>
          <p:nvSpPr>
            <p:cNvPr id="12457" name="Google Shape;12457;p8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8" name="Google Shape;12458;p8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9" name="Google Shape;12459;p8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0" name="Google Shape;12460;p8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1" name="Google Shape;12461;p8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62" name="Google Shape;12462;p88"/>
          <p:cNvGrpSpPr/>
          <p:nvPr/>
        </p:nvGrpSpPr>
        <p:grpSpPr>
          <a:xfrm>
            <a:off x="2566646" y="3594790"/>
            <a:ext cx="219345" cy="227301"/>
            <a:chOff x="3357325" y="2093500"/>
            <a:chExt cx="311525" cy="322825"/>
          </a:xfrm>
        </p:grpSpPr>
        <p:sp>
          <p:nvSpPr>
            <p:cNvPr id="12463" name="Google Shape;12463;p8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4" name="Google Shape;12464;p8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5" name="Google Shape;12465;p8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66" name="Google Shape;12466;p88"/>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67" name="Google Shape;12467;p88"/>
          <p:cNvGrpSpPr/>
          <p:nvPr/>
        </p:nvGrpSpPr>
        <p:grpSpPr>
          <a:xfrm>
            <a:off x="3360836" y="3538814"/>
            <a:ext cx="292078" cy="339253"/>
            <a:chOff x="4492800" y="2027925"/>
            <a:chExt cx="414825" cy="481825"/>
          </a:xfrm>
        </p:grpSpPr>
        <p:sp>
          <p:nvSpPr>
            <p:cNvPr id="12468" name="Google Shape;12468;p8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9" name="Google Shape;12469;p8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70" name="Google Shape;12470;p88"/>
          <p:cNvGrpSpPr/>
          <p:nvPr/>
        </p:nvGrpSpPr>
        <p:grpSpPr>
          <a:xfrm>
            <a:off x="3759928" y="3538805"/>
            <a:ext cx="339200" cy="339271"/>
            <a:chOff x="5049725" y="2027900"/>
            <a:chExt cx="481750" cy="481850"/>
          </a:xfrm>
        </p:grpSpPr>
        <p:sp>
          <p:nvSpPr>
            <p:cNvPr id="12471" name="Google Shape;12471;p8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2" name="Google Shape;12472;p8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3" name="Google Shape;12473;p8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4" name="Google Shape;12474;p8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5" name="Google Shape;12475;p8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6" name="Google Shape;12476;p8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7" name="Google Shape;12477;p8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8" name="Google Shape;12478;p8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79" name="Google Shape;12479;p88"/>
          <p:cNvGrpSpPr/>
          <p:nvPr/>
        </p:nvGrpSpPr>
        <p:grpSpPr>
          <a:xfrm>
            <a:off x="4233524" y="3538893"/>
            <a:ext cx="219890" cy="339095"/>
            <a:chOff x="5726350" y="2028150"/>
            <a:chExt cx="312300" cy="481600"/>
          </a:xfrm>
        </p:grpSpPr>
        <p:sp>
          <p:nvSpPr>
            <p:cNvPr id="12480" name="Google Shape;12480;p8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1" name="Google Shape;12481;p8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2" name="Google Shape;12482;p8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83" name="Google Shape;12483;p88"/>
          <p:cNvGrpSpPr/>
          <p:nvPr/>
        </p:nvGrpSpPr>
        <p:grpSpPr>
          <a:xfrm>
            <a:off x="4593715" y="3542000"/>
            <a:ext cx="332881" cy="332881"/>
            <a:chOff x="6239925" y="2032450"/>
            <a:chExt cx="472775" cy="472775"/>
          </a:xfrm>
        </p:grpSpPr>
        <p:sp>
          <p:nvSpPr>
            <p:cNvPr id="12484" name="Google Shape;12484;p8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5" name="Google Shape;12485;p8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86" name="Google Shape;12486;p88"/>
          <p:cNvGrpSpPr/>
          <p:nvPr/>
        </p:nvGrpSpPr>
        <p:grpSpPr>
          <a:xfrm>
            <a:off x="5042807" y="2364092"/>
            <a:ext cx="334641" cy="185425"/>
            <a:chOff x="903075" y="2730000"/>
            <a:chExt cx="475275" cy="263350"/>
          </a:xfrm>
        </p:grpSpPr>
        <p:sp>
          <p:nvSpPr>
            <p:cNvPr id="12487" name="Google Shape;12487;p8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8" name="Google Shape;12488;p8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9" name="Google Shape;12489;p8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90" name="Google Shape;12490;p88"/>
          <p:cNvGrpSpPr/>
          <p:nvPr/>
        </p:nvGrpSpPr>
        <p:grpSpPr>
          <a:xfrm>
            <a:off x="1247198" y="3538814"/>
            <a:ext cx="339253" cy="339253"/>
            <a:chOff x="1492675" y="2027925"/>
            <a:chExt cx="481825" cy="481825"/>
          </a:xfrm>
        </p:grpSpPr>
        <p:sp>
          <p:nvSpPr>
            <p:cNvPr id="12491" name="Google Shape;12491;p8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2" name="Google Shape;12492;p8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3" name="Google Shape;12493;p8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4" name="Google Shape;12494;p8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5" name="Google Shape;12495;p8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96" name="Google Shape;12496;p88"/>
          <p:cNvGrpSpPr/>
          <p:nvPr/>
        </p:nvGrpSpPr>
        <p:grpSpPr>
          <a:xfrm>
            <a:off x="5473575" y="2287178"/>
            <a:ext cx="339253" cy="339253"/>
            <a:chOff x="1492675" y="2620775"/>
            <a:chExt cx="481825" cy="481825"/>
          </a:xfrm>
        </p:grpSpPr>
        <p:sp>
          <p:nvSpPr>
            <p:cNvPr id="12497" name="Google Shape;12497;p8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8" name="Google Shape;12498;p8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99" name="Google Shape;12499;p88"/>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500" name="Google Shape;12500;p88"/>
          <p:cNvGrpSpPr/>
          <p:nvPr/>
        </p:nvGrpSpPr>
        <p:grpSpPr>
          <a:xfrm>
            <a:off x="6297328" y="2303161"/>
            <a:ext cx="333585" cy="307287"/>
            <a:chOff x="2682350" y="2643425"/>
            <a:chExt cx="473775" cy="436425"/>
          </a:xfrm>
        </p:grpSpPr>
        <p:sp>
          <p:nvSpPr>
            <p:cNvPr id="12501" name="Google Shape;12501;p8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2" name="Google Shape;12502;p8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3" name="Google Shape;12503;p8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4" name="Google Shape;12504;p8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5" name="Google Shape;12505;p8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6" name="Google Shape;12506;p8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7" name="Google Shape;12507;p8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08" name="Google Shape;12508;p88"/>
          <p:cNvGrpSpPr/>
          <p:nvPr/>
        </p:nvGrpSpPr>
        <p:grpSpPr>
          <a:xfrm>
            <a:off x="6762818" y="2287178"/>
            <a:ext cx="238531" cy="339253"/>
            <a:chOff x="3342725" y="2620775"/>
            <a:chExt cx="338775" cy="481825"/>
          </a:xfrm>
        </p:grpSpPr>
        <p:sp>
          <p:nvSpPr>
            <p:cNvPr id="12509" name="Google Shape;12509;p8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10" name="Google Shape;12510;p8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11" name="Google Shape;12511;p8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12" name="Google Shape;12512;p88"/>
          <p:cNvGrpSpPr/>
          <p:nvPr/>
        </p:nvGrpSpPr>
        <p:grpSpPr>
          <a:xfrm>
            <a:off x="7156568" y="2287178"/>
            <a:ext cx="278296" cy="339253"/>
            <a:chOff x="3907325" y="2620775"/>
            <a:chExt cx="395250" cy="481825"/>
          </a:xfrm>
        </p:grpSpPr>
        <p:sp>
          <p:nvSpPr>
            <p:cNvPr id="12513" name="Google Shape;12513;p8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14" name="Google Shape;12514;p8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15" name="Google Shape;12515;p8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16" name="Google Shape;12516;p8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17" name="Google Shape;12517;p88"/>
          <p:cNvGrpSpPr/>
          <p:nvPr/>
        </p:nvGrpSpPr>
        <p:grpSpPr>
          <a:xfrm>
            <a:off x="7549755" y="2297783"/>
            <a:ext cx="339253" cy="318042"/>
            <a:chOff x="4456875" y="2635825"/>
            <a:chExt cx="481825" cy="451700"/>
          </a:xfrm>
        </p:grpSpPr>
        <p:sp>
          <p:nvSpPr>
            <p:cNvPr id="12518" name="Google Shape;12518;p8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19" name="Google Shape;12519;p8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20" name="Google Shape;12520;p8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21" name="Google Shape;12521;p8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22" name="Google Shape;12522;p8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23" name="Google Shape;12523;p8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24" name="Google Shape;12524;p88"/>
          <p:cNvGrpSpPr/>
          <p:nvPr/>
        </p:nvGrpSpPr>
        <p:grpSpPr>
          <a:xfrm>
            <a:off x="7974679" y="2297783"/>
            <a:ext cx="339253" cy="318042"/>
            <a:chOff x="5049725" y="2635825"/>
            <a:chExt cx="481825" cy="451700"/>
          </a:xfrm>
        </p:grpSpPr>
        <p:sp>
          <p:nvSpPr>
            <p:cNvPr id="12525" name="Google Shape;12525;p8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26" name="Google Shape;12526;p8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27" name="Google Shape;12527;p8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28" name="Google Shape;12528;p88"/>
          <p:cNvGrpSpPr/>
          <p:nvPr/>
        </p:nvGrpSpPr>
        <p:grpSpPr>
          <a:xfrm>
            <a:off x="2375386" y="3952243"/>
            <a:ext cx="338566" cy="338373"/>
            <a:chOff x="5643000" y="2621375"/>
            <a:chExt cx="480850" cy="480575"/>
          </a:xfrm>
        </p:grpSpPr>
        <p:sp>
          <p:nvSpPr>
            <p:cNvPr id="12529" name="Google Shape;12529;p8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0" name="Google Shape;12530;p8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1" name="Google Shape;12531;p8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2" name="Google Shape;12532;p8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3" name="Google Shape;12533;p8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4" name="Google Shape;12534;p8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5" name="Google Shape;12535;p8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36" name="Google Shape;12536;p88"/>
          <p:cNvGrpSpPr/>
          <p:nvPr/>
        </p:nvGrpSpPr>
        <p:grpSpPr>
          <a:xfrm>
            <a:off x="4192782" y="3951803"/>
            <a:ext cx="339359" cy="339253"/>
            <a:chOff x="6235250" y="2620775"/>
            <a:chExt cx="481975" cy="481825"/>
          </a:xfrm>
        </p:grpSpPr>
        <p:sp>
          <p:nvSpPr>
            <p:cNvPr id="12537" name="Google Shape;12537;p8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8" name="Google Shape;12538;p8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9" name="Google Shape;12539;p8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0" name="Google Shape;12540;p8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1" name="Google Shape;12541;p8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542" name="Google Shape;12542;p88"/>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543" name="Google Shape;12543;p88"/>
          <p:cNvGrpSpPr/>
          <p:nvPr/>
        </p:nvGrpSpPr>
        <p:grpSpPr>
          <a:xfrm>
            <a:off x="5472652" y="2711317"/>
            <a:ext cx="341101" cy="339253"/>
            <a:chOff x="1535000" y="3223325"/>
            <a:chExt cx="484450" cy="481825"/>
          </a:xfrm>
        </p:grpSpPr>
        <p:sp>
          <p:nvSpPr>
            <p:cNvPr id="12544" name="Google Shape;12544;p8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5" name="Google Shape;12545;p8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6" name="Google Shape;12546;p8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47" name="Google Shape;12547;p88"/>
          <p:cNvGrpSpPr/>
          <p:nvPr/>
        </p:nvGrpSpPr>
        <p:grpSpPr>
          <a:xfrm>
            <a:off x="5880219" y="2746618"/>
            <a:ext cx="339253" cy="268649"/>
            <a:chOff x="2085525" y="3263750"/>
            <a:chExt cx="481825" cy="381550"/>
          </a:xfrm>
        </p:grpSpPr>
        <p:sp>
          <p:nvSpPr>
            <p:cNvPr id="12548" name="Google Shape;12548;p8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9" name="Google Shape;12549;p8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550" name="Google Shape;12550;p88"/>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551" name="Google Shape;12551;p88"/>
          <p:cNvGrpSpPr/>
          <p:nvPr/>
        </p:nvGrpSpPr>
        <p:grpSpPr>
          <a:xfrm>
            <a:off x="6711982" y="2711308"/>
            <a:ext cx="340204" cy="339271"/>
            <a:chOff x="3270450" y="3213625"/>
            <a:chExt cx="483175" cy="481850"/>
          </a:xfrm>
        </p:grpSpPr>
        <p:sp>
          <p:nvSpPr>
            <p:cNvPr id="12552" name="Google Shape;12552;p8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53" name="Google Shape;12553;p8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54" name="Google Shape;12554;p88"/>
          <p:cNvGrpSpPr/>
          <p:nvPr/>
        </p:nvGrpSpPr>
        <p:grpSpPr>
          <a:xfrm>
            <a:off x="7211250" y="2711317"/>
            <a:ext cx="168931" cy="339253"/>
            <a:chOff x="3984950" y="3213600"/>
            <a:chExt cx="239925" cy="481825"/>
          </a:xfrm>
        </p:grpSpPr>
        <p:sp>
          <p:nvSpPr>
            <p:cNvPr id="12555" name="Google Shape;12555;p8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56" name="Google Shape;12556;p8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557" name="Google Shape;12557;p88"/>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58" name="Google Shape;12558;p88"/>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559" name="Google Shape;12559;p88"/>
          <p:cNvGrpSpPr/>
          <p:nvPr/>
        </p:nvGrpSpPr>
        <p:grpSpPr>
          <a:xfrm>
            <a:off x="1874281" y="3981487"/>
            <a:ext cx="355218" cy="279880"/>
            <a:chOff x="5629975" y="3255775"/>
            <a:chExt cx="504500" cy="397500"/>
          </a:xfrm>
        </p:grpSpPr>
        <p:sp>
          <p:nvSpPr>
            <p:cNvPr id="12560" name="Google Shape;12560;p8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1" name="Google Shape;12561;p8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2" name="Google Shape;12562;p8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3" name="Google Shape;12563;p8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4" name="Google Shape;12564;p8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65" name="Google Shape;12565;p88"/>
          <p:cNvGrpSpPr/>
          <p:nvPr/>
        </p:nvGrpSpPr>
        <p:grpSpPr>
          <a:xfrm>
            <a:off x="3755839" y="3981593"/>
            <a:ext cx="340256" cy="279669"/>
            <a:chOff x="6234950" y="3255925"/>
            <a:chExt cx="483250" cy="397200"/>
          </a:xfrm>
        </p:grpSpPr>
        <p:sp>
          <p:nvSpPr>
            <p:cNvPr id="12566" name="Google Shape;12566;p8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7" name="Google Shape;12567;p8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8" name="Google Shape;12568;p8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9" name="Google Shape;12569;p8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0" name="Google Shape;12570;p8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1" name="Google Shape;12571;p8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72" name="Google Shape;12572;p88"/>
          <p:cNvGrpSpPr/>
          <p:nvPr/>
        </p:nvGrpSpPr>
        <p:grpSpPr>
          <a:xfrm>
            <a:off x="5051107" y="3125970"/>
            <a:ext cx="318042" cy="339253"/>
            <a:chOff x="914900" y="3806450"/>
            <a:chExt cx="451700" cy="481825"/>
          </a:xfrm>
        </p:grpSpPr>
        <p:sp>
          <p:nvSpPr>
            <p:cNvPr id="12573" name="Google Shape;12573;p8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4" name="Google Shape;12574;p8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5" name="Google Shape;12575;p8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6" name="Google Shape;12576;p8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7" name="Google Shape;12577;p8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78" name="Google Shape;12578;p88"/>
          <p:cNvGrpSpPr/>
          <p:nvPr/>
        </p:nvGrpSpPr>
        <p:grpSpPr>
          <a:xfrm>
            <a:off x="5470028" y="3125785"/>
            <a:ext cx="346347" cy="339623"/>
            <a:chOff x="1490050" y="3805975"/>
            <a:chExt cx="491900" cy="482350"/>
          </a:xfrm>
        </p:grpSpPr>
        <p:sp>
          <p:nvSpPr>
            <p:cNvPr id="12579" name="Google Shape;12579;p8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80" name="Google Shape;12580;p8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81" name="Google Shape;12581;p8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82" name="Google Shape;12582;p8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83" name="Google Shape;12583;p88"/>
          <p:cNvGrpSpPr/>
          <p:nvPr/>
        </p:nvGrpSpPr>
        <p:grpSpPr>
          <a:xfrm>
            <a:off x="5893896" y="3125970"/>
            <a:ext cx="311899" cy="339253"/>
            <a:chOff x="2104275" y="3806450"/>
            <a:chExt cx="442975" cy="481825"/>
          </a:xfrm>
        </p:grpSpPr>
        <p:sp>
          <p:nvSpPr>
            <p:cNvPr id="12584" name="Google Shape;12584;p8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85" name="Google Shape;12585;p8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86" name="Google Shape;12586;p88"/>
          <p:cNvGrpSpPr/>
          <p:nvPr/>
        </p:nvGrpSpPr>
        <p:grpSpPr>
          <a:xfrm>
            <a:off x="6317413" y="3125970"/>
            <a:ext cx="293416" cy="339253"/>
            <a:chOff x="2710875" y="3806450"/>
            <a:chExt cx="416725" cy="481825"/>
          </a:xfrm>
        </p:grpSpPr>
        <p:sp>
          <p:nvSpPr>
            <p:cNvPr id="12587" name="Google Shape;12587;p8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88" name="Google Shape;12588;p8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89" name="Google Shape;12589;p88"/>
          <p:cNvGrpSpPr/>
          <p:nvPr/>
        </p:nvGrpSpPr>
        <p:grpSpPr>
          <a:xfrm>
            <a:off x="6712457" y="3166412"/>
            <a:ext cx="339253" cy="258369"/>
            <a:chOff x="3271200" y="3863875"/>
            <a:chExt cx="481825" cy="366950"/>
          </a:xfrm>
        </p:grpSpPr>
        <p:sp>
          <p:nvSpPr>
            <p:cNvPr id="12590" name="Google Shape;12590;p8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91" name="Google Shape;12591;p8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92" name="Google Shape;12592;p88"/>
          <p:cNvGrpSpPr/>
          <p:nvPr/>
        </p:nvGrpSpPr>
        <p:grpSpPr>
          <a:xfrm>
            <a:off x="7147952" y="3126199"/>
            <a:ext cx="295528" cy="338795"/>
            <a:chOff x="3895050" y="3806775"/>
            <a:chExt cx="419725" cy="481175"/>
          </a:xfrm>
        </p:grpSpPr>
        <p:sp>
          <p:nvSpPr>
            <p:cNvPr id="12593" name="Google Shape;12593;p8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94" name="Google Shape;12594;p8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95" name="Google Shape;12595;p88"/>
          <p:cNvGrpSpPr/>
          <p:nvPr/>
        </p:nvGrpSpPr>
        <p:grpSpPr>
          <a:xfrm>
            <a:off x="7551234" y="3125979"/>
            <a:ext cx="336296" cy="339235"/>
            <a:chOff x="4464775" y="3806475"/>
            <a:chExt cx="477625" cy="481800"/>
          </a:xfrm>
        </p:grpSpPr>
        <p:sp>
          <p:nvSpPr>
            <p:cNvPr id="12596" name="Google Shape;12596;p8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97" name="Google Shape;12597;p8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98" name="Google Shape;12598;p8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99" name="Google Shape;12599;p8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0" name="Google Shape;12600;p8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1" name="Google Shape;12601;p8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02" name="Google Shape;12602;p88"/>
          <p:cNvGrpSpPr/>
          <p:nvPr/>
        </p:nvGrpSpPr>
        <p:grpSpPr>
          <a:xfrm>
            <a:off x="7974679" y="3125970"/>
            <a:ext cx="339253" cy="339253"/>
            <a:chOff x="5049725" y="3806450"/>
            <a:chExt cx="481825" cy="481825"/>
          </a:xfrm>
        </p:grpSpPr>
        <p:sp>
          <p:nvSpPr>
            <p:cNvPr id="12603" name="Google Shape;12603;p8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4" name="Google Shape;12604;p8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5" name="Google Shape;12605;p8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06" name="Google Shape;12606;p88"/>
          <p:cNvGrpSpPr/>
          <p:nvPr/>
        </p:nvGrpSpPr>
        <p:grpSpPr>
          <a:xfrm>
            <a:off x="1461983" y="3951798"/>
            <a:ext cx="339253" cy="339253"/>
            <a:chOff x="5651375" y="3806450"/>
            <a:chExt cx="481825" cy="481825"/>
          </a:xfrm>
        </p:grpSpPr>
        <p:sp>
          <p:nvSpPr>
            <p:cNvPr id="12607" name="Google Shape;12607;p8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8" name="Google Shape;12608;p8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9" name="Google Shape;12609;p8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10" name="Google Shape;12610;p8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11" name="Google Shape;12611;p88"/>
          <p:cNvGrpSpPr/>
          <p:nvPr/>
        </p:nvGrpSpPr>
        <p:grpSpPr>
          <a:xfrm>
            <a:off x="3360663" y="3953787"/>
            <a:ext cx="298503" cy="335275"/>
            <a:chOff x="6264300" y="3809300"/>
            <a:chExt cx="423950" cy="476175"/>
          </a:xfrm>
        </p:grpSpPr>
        <p:sp>
          <p:nvSpPr>
            <p:cNvPr id="12612" name="Google Shape;12612;p8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13" name="Google Shape;12613;p8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14" name="Google Shape;12614;p8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15" name="Google Shape;12615;p88"/>
          <p:cNvGrpSpPr/>
          <p:nvPr/>
        </p:nvGrpSpPr>
        <p:grpSpPr>
          <a:xfrm>
            <a:off x="5039841" y="3538881"/>
            <a:ext cx="340573" cy="339271"/>
            <a:chOff x="898875" y="4399275"/>
            <a:chExt cx="483700" cy="481850"/>
          </a:xfrm>
        </p:grpSpPr>
        <p:sp>
          <p:nvSpPr>
            <p:cNvPr id="12616" name="Google Shape;12616;p8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17" name="Google Shape;12617;p88"/>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18" name="Google Shape;12618;p8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19" name="Google Shape;12619;p8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0" name="Google Shape;12620;p8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1" name="Google Shape;12621;p8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2" name="Google Shape;12622;p8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3" name="Google Shape;12623;p8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24" name="Google Shape;12624;p88"/>
          <p:cNvGrpSpPr/>
          <p:nvPr/>
        </p:nvGrpSpPr>
        <p:grpSpPr>
          <a:xfrm>
            <a:off x="5473575" y="3554133"/>
            <a:ext cx="339253" cy="308765"/>
            <a:chOff x="1492675" y="4420975"/>
            <a:chExt cx="481825" cy="438525"/>
          </a:xfrm>
        </p:grpSpPr>
        <p:sp>
          <p:nvSpPr>
            <p:cNvPr id="12625" name="Google Shape;12625;p8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6" name="Google Shape;12626;p8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7" name="Google Shape;12627;p8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8" name="Google Shape;12628;p8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9" name="Google Shape;12629;p8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30" name="Google Shape;12630;p88"/>
          <p:cNvGrpSpPr/>
          <p:nvPr/>
        </p:nvGrpSpPr>
        <p:grpSpPr>
          <a:xfrm>
            <a:off x="5878556" y="3539558"/>
            <a:ext cx="342580" cy="337915"/>
            <a:chOff x="2084100" y="4400250"/>
            <a:chExt cx="486550" cy="479925"/>
          </a:xfrm>
        </p:grpSpPr>
        <p:sp>
          <p:nvSpPr>
            <p:cNvPr id="12631" name="Google Shape;12631;p8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2" name="Google Shape;12632;p8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3" name="Google Shape;12633;p8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4" name="Google Shape;12634;p8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5" name="Google Shape;12635;p8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6" name="Google Shape;12636;p8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37" name="Google Shape;12637;p88"/>
          <p:cNvGrpSpPr/>
          <p:nvPr/>
        </p:nvGrpSpPr>
        <p:grpSpPr>
          <a:xfrm>
            <a:off x="6315036" y="3538907"/>
            <a:ext cx="298169" cy="339218"/>
            <a:chOff x="2707950" y="4399325"/>
            <a:chExt cx="423475" cy="481775"/>
          </a:xfrm>
        </p:grpSpPr>
        <p:sp>
          <p:nvSpPr>
            <p:cNvPr id="12638" name="Google Shape;12638;p8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9" name="Google Shape;12639;p8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0" name="Google Shape;12640;p8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1" name="Google Shape;12641;p8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2" name="Google Shape;12642;p8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3" name="Google Shape;12643;p8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4" name="Google Shape;12644;p8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5" name="Google Shape;12645;p8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6" name="Google Shape;12646;p8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7" name="Google Shape;12647;p8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8" name="Google Shape;12648;p8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9" name="Google Shape;12649;p8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50" name="Google Shape;12650;p88"/>
          <p:cNvGrpSpPr/>
          <p:nvPr/>
        </p:nvGrpSpPr>
        <p:grpSpPr>
          <a:xfrm>
            <a:off x="6744555" y="3538881"/>
            <a:ext cx="275057" cy="339271"/>
            <a:chOff x="3330525" y="4399275"/>
            <a:chExt cx="390650" cy="481850"/>
          </a:xfrm>
        </p:grpSpPr>
        <p:sp>
          <p:nvSpPr>
            <p:cNvPr id="12651" name="Google Shape;12651;p8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2" name="Google Shape;12652;p8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3" name="Google Shape;12653;p8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4" name="Google Shape;12654;p8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5" name="Google Shape;12655;p8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6" name="Google Shape;12656;p8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7" name="Google Shape;12657;p8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58" name="Google Shape;12658;p88"/>
          <p:cNvGrpSpPr/>
          <p:nvPr/>
        </p:nvGrpSpPr>
        <p:grpSpPr>
          <a:xfrm>
            <a:off x="7169084" y="3538890"/>
            <a:ext cx="253265" cy="339253"/>
            <a:chOff x="3938800" y="4399275"/>
            <a:chExt cx="359700" cy="481825"/>
          </a:xfrm>
        </p:grpSpPr>
        <p:sp>
          <p:nvSpPr>
            <p:cNvPr id="12659" name="Google Shape;12659;p8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60" name="Google Shape;12660;p8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61" name="Google Shape;12661;p8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62" name="Google Shape;12662;p8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63" name="Google Shape;12663;p8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64" name="Google Shape;12664;p88"/>
          <p:cNvGrpSpPr/>
          <p:nvPr/>
        </p:nvGrpSpPr>
        <p:grpSpPr>
          <a:xfrm>
            <a:off x="7639862" y="3538890"/>
            <a:ext cx="159039" cy="339253"/>
            <a:chOff x="4584850" y="4399275"/>
            <a:chExt cx="225875" cy="481825"/>
          </a:xfrm>
        </p:grpSpPr>
        <p:sp>
          <p:nvSpPr>
            <p:cNvPr id="12665" name="Google Shape;12665;p8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66" name="Google Shape;12666;p8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667" name="Google Shape;12667;p88"/>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668" name="Google Shape;12668;p88"/>
          <p:cNvGrpSpPr/>
          <p:nvPr/>
        </p:nvGrpSpPr>
        <p:grpSpPr>
          <a:xfrm>
            <a:off x="1049680" y="3951795"/>
            <a:ext cx="339253" cy="339253"/>
            <a:chOff x="5642550" y="4399275"/>
            <a:chExt cx="481825" cy="481825"/>
          </a:xfrm>
        </p:grpSpPr>
        <p:sp>
          <p:nvSpPr>
            <p:cNvPr id="12669" name="Google Shape;12669;p8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70" name="Google Shape;12670;p8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71" name="Google Shape;12671;p88"/>
          <p:cNvGrpSpPr/>
          <p:nvPr/>
        </p:nvGrpSpPr>
        <p:grpSpPr>
          <a:xfrm>
            <a:off x="2859815" y="3963703"/>
            <a:ext cx="363316" cy="315437"/>
            <a:chOff x="6218300" y="4416175"/>
            <a:chExt cx="516000" cy="448000"/>
          </a:xfrm>
        </p:grpSpPr>
        <p:sp>
          <p:nvSpPr>
            <p:cNvPr id="12672" name="Google Shape;12672;p8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73" name="Google Shape;12673;p8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74" name="Google Shape;12674;p8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75" name="Google Shape;12675;p88"/>
          <p:cNvGrpSpPr/>
          <p:nvPr/>
        </p:nvGrpSpPr>
        <p:grpSpPr>
          <a:xfrm>
            <a:off x="5918879" y="3951792"/>
            <a:ext cx="339253" cy="339253"/>
            <a:chOff x="899850" y="4992125"/>
            <a:chExt cx="481825" cy="481825"/>
          </a:xfrm>
        </p:grpSpPr>
        <p:sp>
          <p:nvSpPr>
            <p:cNvPr id="12676" name="Google Shape;12676;p8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77" name="Google Shape;12677;p8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78" name="Google Shape;12678;p8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79" name="Google Shape;12679;p88"/>
          <p:cNvGrpSpPr/>
          <p:nvPr/>
        </p:nvGrpSpPr>
        <p:grpSpPr>
          <a:xfrm>
            <a:off x="5461708" y="3951792"/>
            <a:ext cx="339253" cy="339253"/>
            <a:chOff x="1492675" y="4992125"/>
            <a:chExt cx="481825" cy="481825"/>
          </a:xfrm>
        </p:grpSpPr>
        <p:sp>
          <p:nvSpPr>
            <p:cNvPr id="12680" name="Google Shape;12680;p8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81" name="Google Shape;12681;p8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82" name="Google Shape;12682;p88"/>
          <p:cNvGrpSpPr/>
          <p:nvPr/>
        </p:nvGrpSpPr>
        <p:grpSpPr>
          <a:xfrm>
            <a:off x="5004462" y="3951792"/>
            <a:ext cx="339253" cy="339253"/>
            <a:chOff x="2085525" y="4992125"/>
            <a:chExt cx="481825" cy="481825"/>
          </a:xfrm>
        </p:grpSpPr>
        <p:sp>
          <p:nvSpPr>
            <p:cNvPr id="12683" name="Google Shape;12683;p8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84" name="Google Shape;12684;p8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85" name="Google Shape;12685;p88"/>
          <p:cNvGrpSpPr/>
          <p:nvPr/>
        </p:nvGrpSpPr>
        <p:grpSpPr>
          <a:xfrm>
            <a:off x="6833221" y="3951792"/>
            <a:ext cx="339253" cy="339253"/>
            <a:chOff x="2678350" y="4992125"/>
            <a:chExt cx="481825" cy="481825"/>
          </a:xfrm>
        </p:grpSpPr>
        <p:sp>
          <p:nvSpPr>
            <p:cNvPr id="12686" name="Google Shape;12686;p8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87" name="Google Shape;12687;p8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88" name="Google Shape;12688;p8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89" name="Google Shape;12689;p88"/>
          <p:cNvGrpSpPr/>
          <p:nvPr/>
        </p:nvGrpSpPr>
        <p:grpSpPr>
          <a:xfrm>
            <a:off x="4628816" y="3951792"/>
            <a:ext cx="339253" cy="339253"/>
            <a:chOff x="3271200" y="4992125"/>
            <a:chExt cx="481825" cy="481825"/>
          </a:xfrm>
        </p:grpSpPr>
        <p:sp>
          <p:nvSpPr>
            <p:cNvPr id="12690" name="Google Shape;12690;p8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91" name="Google Shape;12691;p8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92" name="Google Shape;12692;p8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93" name="Google Shape;12693;p88"/>
          <p:cNvGrpSpPr/>
          <p:nvPr/>
        </p:nvGrpSpPr>
        <p:grpSpPr>
          <a:xfrm>
            <a:off x="7290263" y="3952822"/>
            <a:ext cx="339411" cy="337193"/>
            <a:chOff x="3863900" y="4993625"/>
            <a:chExt cx="482050" cy="478900"/>
          </a:xfrm>
        </p:grpSpPr>
        <p:sp>
          <p:nvSpPr>
            <p:cNvPr id="12694" name="Google Shape;12694;p88"/>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95" name="Google Shape;12695;p88"/>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96" name="Google Shape;12696;p88"/>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97" name="Google Shape;12697;p88"/>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98" name="Google Shape;12698;p88"/>
          <p:cNvGrpSpPr/>
          <p:nvPr/>
        </p:nvGrpSpPr>
        <p:grpSpPr>
          <a:xfrm>
            <a:off x="7747437" y="3952822"/>
            <a:ext cx="339411" cy="337193"/>
            <a:chOff x="4456725" y="4993625"/>
            <a:chExt cx="482050" cy="478900"/>
          </a:xfrm>
        </p:grpSpPr>
        <p:sp>
          <p:nvSpPr>
            <p:cNvPr id="12699" name="Google Shape;12699;p88"/>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00" name="Google Shape;12700;p88"/>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01" name="Google Shape;12701;p88"/>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02" name="Google Shape;12702;p88"/>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03" name="Google Shape;12703;p88"/>
          <p:cNvGrpSpPr/>
          <p:nvPr/>
        </p:nvGrpSpPr>
        <p:grpSpPr>
          <a:xfrm>
            <a:off x="6376030" y="3952813"/>
            <a:ext cx="339411" cy="337211"/>
            <a:chOff x="5049575" y="4993600"/>
            <a:chExt cx="482050" cy="478925"/>
          </a:xfrm>
        </p:grpSpPr>
        <p:sp>
          <p:nvSpPr>
            <p:cNvPr id="12704" name="Google Shape;12704;p8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05" name="Google Shape;12705;p8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06" name="Google Shape;12706;p8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07" name="Google Shape;12707;p8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708" name="Google Shape;12708;p88"/>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12709" name="Google Shape;12709;p8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13" name="Shape 12713"/>
        <p:cNvGrpSpPr/>
        <p:nvPr/>
      </p:nvGrpSpPr>
      <p:grpSpPr>
        <a:xfrm>
          <a:off x="0" y="0"/>
          <a:ext cx="0" cy="0"/>
          <a:chOff x="0" y="0"/>
          <a:chExt cx="0" cy="0"/>
        </a:xfrm>
      </p:grpSpPr>
      <p:grpSp>
        <p:nvGrpSpPr>
          <p:cNvPr id="12714" name="Google Shape;12714;p89"/>
          <p:cNvGrpSpPr/>
          <p:nvPr/>
        </p:nvGrpSpPr>
        <p:grpSpPr>
          <a:xfrm>
            <a:off x="876361" y="1308054"/>
            <a:ext cx="322099" cy="370529"/>
            <a:chOff x="-42971725" y="3217825"/>
            <a:chExt cx="275675" cy="317125"/>
          </a:xfrm>
        </p:grpSpPr>
        <p:sp>
          <p:nvSpPr>
            <p:cNvPr id="12715" name="Google Shape;12715;p8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89"/>
          <p:cNvGrpSpPr/>
          <p:nvPr/>
        </p:nvGrpSpPr>
        <p:grpSpPr>
          <a:xfrm>
            <a:off x="848276" y="1776710"/>
            <a:ext cx="378270" cy="337551"/>
            <a:chOff x="-42996150" y="3612600"/>
            <a:chExt cx="323750" cy="288900"/>
          </a:xfrm>
        </p:grpSpPr>
        <p:sp>
          <p:nvSpPr>
            <p:cNvPr id="12719" name="Google Shape;12719;p8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8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2" name="Google Shape;12722;p89"/>
          <p:cNvGrpSpPr/>
          <p:nvPr/>
        </p:nvGrpSpPr>
        <p:grpSpPr>
          <a:xfrm>
            <a:off x="851036" y="2186080"/>
            <a:ext cx="372749" cy="370909"/>
            <a:chOff x="-42994575" y="3950300"/>
            <a:chExt cx="319025" cy="317450"/>
          </a:xfrm>
        </p:grpSpPr>
        <p:sp>
          <p:nvSpPr>
            <p:cNvPr id="12723" name="Google Shape;12723;p8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8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6" name="Google Shape;12726;p89"/>
          <p:cNvGrpSpPr/>
          <p:nvPr/>
        </p:nvGrpSpPr>
        <p:grpSpPr>
          <a:xfrm>
            <a:off x="3004431" y="1332912"/>
            <a:ext cx="371785" cy="370879"/>
            <a:chOff x="-41111350" y="3239100"/>
            <a:chExt cx="318200" cy="317425"/>
          </a:xfrm>
        </p:grpSpPr>
        <p:sp>
          <p:nvSpPr>
            <p:cNvPr id="12727" name="Google Shape;12727;p8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8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89"/>
          <p:cNvGrpSpPr/>
          <p:nvPr/>
        </p:nvGrpSpPr>
        <p:grpSpPr>
          <a:xfrm>
            <a:off x="3000751" y="1768444"/>
            <a:ext cx="379146" cy="370967"/>
            <a:chOff x="-41117650" y="3605525"/>
            <a:chExt cx="324500" cy="317500"/>
          </a:xfrm>
        </p:grpSpPr>
        <p:sp>
          <p:nvSpPr>
            <p:cNvPr id="12732" name="Google Shape;12732;p8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8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5" name="Google Shape;12735;p89"/>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6" name="Google Shape;12736;p89"/>
          <p:cNvGrpSpPr/>
          <p:nvPr/>
        </p:nvGrpSpPr>
        <p:grpSpPr>
          <a:xfrm>
            <a:off x="1827005" y="2659967"/>
            <a:ext cx="216271" cy="371814"/>
            <a:chOff x="-39205300" y="3220175"/>
            <a:chExt cx="185100" cy="318225"/>
          </a:xfrm>
        </p:grpSpPr>
        <p:sp>
          <p:nvSpPr>
            <p:cNvPr id="12737" name="Google Shape;12737;p8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8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89"/>
          <p:cNvGrpSpPr/>
          <p:nvPr/>
        </p:nvGrpSpPr>
        <p:grpSpPr>
          <a:xfrm>
            <a:off x="1792533" y="3120038"/>
            <a:ext cx="300016" cy="369273"/>
            <a:chOff x="-39248625" y="3588600"/>
            <a:chExt cx="256775" cy="316050"/>
          </a:xfrm>
        </p:grpSpPr>
        <p:sp>
          <p:nvSpPr>
            <p:cNvPr id="12740" name="Google Shape;12740;p8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2" name="Google Shape;12742;p89"/>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9"/>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4" name="Google Shape;12744;p89"/>
          <p:cNvGrpSpPr/>
          <p:nvPr/>
        </p:nvGrpSpPr>
        <p:grpSpPr>
          <a:xfrm>
            <a:off x="1243246" y="1308054"/>
            <a:ext cx="429504" cy="370879"/>
            <a:chOff x="-42651700" y="3217825"/>
            <a:chExt cx="367600" cy="317425"/>
          </a:xfrm>
        </p:grpSpPr>
        <p:sp>
          <p:nvSpPr>
            <p:cNvPr id="12745" name="Google Shape;12745;p8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8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89"/>
          <p:cNvGrpSpPr/>
          <p:nvPr/>
        </p:nvGrpSpPr>
        <p:grpSpPr>
          <a:xfrm>
            <a:off x="1278678" y="1747704"/>
            <a:ext cx="358640" cy="363226"/>
            <a:chOff x="-42617300" y="3587775"/>
            <a:chExt cx="306950" cy="310875"/>
          </a:xfrm>
        </p:grpSpPr>
        <p:sp>
          <p:nvSpPr>
            <p:cNvPr id="12750" name="Google Shape;12750;p8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2" name="Google Shape;12752;p89"/>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3" name="Google Shape;12753;p89"/>
          <p:cNvGrpSpPr/>
          <p:nvPr/>
        </p:nvGrpSpPr>
        <p:grpSpPr>
          <a:xfrm>
            <a:off x="3450506" y="1332445"/>
            <a:ext cx="376926" cy="370324"/>
            <a:chOff x="-40748275" y="3238700"/>
            <a:chExt cx="322600" cy="316950"/>
          </a:xfrm>
        </p:grpSpPr>
        <p:sp>
          <p:nvSpPr>
            <p:cNvPr id="12754" name="Google Shape;12754;p8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8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8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0" name="Google Shape;12760;p89"/>
          <p:cNvGrpSpPr/>
          <p:nvPr/>
        </p:nvGrpSpPr>
        <p:grpSpPr>
          <a:xfrm>
            <a:off x="3453062" y="1800429"/>
            <a:ext cx="371814" cy="338690"/>
            <a:chOff x="-40745125" y="3632900"/>
            <a:chExt cx="318225" cy="289875"/>
          </a:xfrm>
        </p:grpSpPr>
        <p:sp>
          <p:nvSpPr>
            <p:cNvPr id="12761" name="Google Shape;12761;p8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8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8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89"/>
          <p:cNvGrpSpPr/>
          <p:nvPr/>
        </p:nvGrpSpPr>
        <p:grpSpPr>
          <a:xfrm>
            <a:off x="3457209" y="2211639"/>
            <a:ext cx="363518" cy="370178"/>
            <a:chOff x="-40742750" y="3972175"/>
            <a:chExt cx="311125" cy="316825"/>
          </a:xfrm>
        </p:grpSpPr>
        <p:sp>
          <p:nvSpPr>
            <p:cNvPr id="12769" name="Google Shape;12769;p8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1" name="Google Shape;12771;p89"/>
          <p:cNvGrpSpPr/>
          <p:nvPr/>
        </p:nvGrpSpPr>
        <p:grpSpPr>
          <a:xfrm>
            <a:off x="2239871" y="2661807"/>
            <a:ext cx="266892" cy="369974"/>
            <a:chOff x="-38860325" y="3221750"/>
            <a:chExt cx="228425" cy="316650"/>
          </a:xfrm>
        </p:grpSpPr>
        <p:sp>
          <p:nvSpPr>
            <p:cNvPr id="12772" name="Google Shape;12772;p8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8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8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8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89"/>
          <p:cNvGrpSpPr/>
          <p:nvPr/>
        </p:nvGrpSpPr>
        <p:grpSpPr>
          <a:xfrm>
            <a:off x="2190678" y="3123864"/>
            <a:ext cx="380081" cy="367111"/>
            <a:chOff x="-38905225" y="3591875"/>
            <a:chExt cx="325300" cy="314200"/>
          </a:xfrm>
        </p:grpSpPr>
        <p:sp>
          <p:nvSpPr>
            <p:cNvPr id="12777" name="Google Shape;12777;p8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8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0" name="Google Shape;12780;p89"/>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1" name="Google Shape;12781;p89"/>
          <p:cNvGrpSpPr/>
          <p:nvPr/>
        </p:nvGrpSpPr>
        <p:grpSpPr>
          <a:xfrm>
            <a:off x="3997427" y="3108944"/>
            <a:ext cx="290815" cy="369740"/>
            <a:chOff x="-37370925" y="3579105"/>
            <a:chExt cx="248900" cy="316450"/>
          </a:xfrm>
        </p:grpSpPr>
        <p:sp>
          <p:nvSpPr>
            <p:cNvPr id="12782" name="Google Shape;12782;p8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4" name="Google Shape;12784;p89"/>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9"/>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6" name="Google Shape;12786;p89"/>
          <p:cNvGrpSpPr/>
          <p:nvPr/>
        </p:nvGrpSpPr>
        <p:grpSpPr>
          <a:xfrm>
            <a:off x="1690803" y="2187015"/>
            <a:ext cx="371814" cy="369974"/>
            <a:chOff x="-42259725" y="3951100"/>
            <a:chExt cx="318225" cy="316650"/>
          </a:xfrm>
        </p:grpSpPr>
        <p:sp>
          <p:nvSpPr>
            <p:cNvPr id="12787" name="Google Shape;12787;p8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89"/>
          <p:cNvGrpSpPr/>
          <p:nvPr/>
        </p:nvGrpSpPr>
        <p:grpSpPr>
          <a:xfrm>
            <a:off x="3889164" y="1366036"/>
            <a:ext cx="370879" cy="337755"/>
            <a:chOff x="-40378075" y="3267450"/>
            <a:chExt cx="317425" cy="289075"/>
          </a:xfrm>
        </p:grpSpPr>
        <p:sp>
          <p:nvSpPr>
            <p:cNvPr id="12790" name="Google Shape;12790;p8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8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89"/>
          <p:cNvGrpSpPr/>
          <p:nvPr/>
        </p:nvGrpSpPr>
        <p:grpSpPr>
          <a:xfrm>
            <a:off x="3892830" y="1767304"/>
            <a:ext cx="363548" cy="369974"/>
            <a:chOff x="-40372575" y="3604550"/>
            <a:chExt cx="311150" cy="316650"/>
          </a:xfrm>
        </p:grpSpPr>
        <p:sp>
          <p:nvSpPr>
            <p:cNvPr id="12795" name="Google Shape;12795;p8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8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8" name="Google Shape;12798;p89"/>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9" name="Google Shape;12799;p89"/>
          <p:cNvGrpSpPr/>
          <p:nvPr/>
        </p:nvGrpSpPr>
        <p:grpSpPr>
          <a:xfrm>
            <a:off x="2616780" y="2659967"/>
            <a:ext cx="399038" cy="372165"/>
            <a:chOff x="-38542250" y="3220175"/>
            <a:chExt cx="341525" cy="318525"/>
          </a:xfrm>
        </p:grpSpPr>
        <p:sp>
          <p:nvSpPr>
            <p:cNvPr id="12800" name="Google Shape;12800;p8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8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3" name="Google Shape;12803;p89"/>
          <p:cNvGrpSpPr/>
          <p:nvPr/>
        </p:nvGrpSpPr>
        <p:grpSpPr>
          <a:xfrm>
            <a:off x="2638712" y="3119337"/>
            <a:ext cx="369974" cy="369068"/>
            <a:chOff x="-38537400" y="3588000"/>
            <a:chExt cx="316650" cy="315875"/>
          </a:xfrm>
        </p:grpSpPr>
        <p:sp>
          <p:nvSpPr>
            <p:cNvPr id="12804" name="Google Shape;12804;p8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8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8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8" name="Google Shape;12808;p89"/>
          <p:cNvGrpSpPr/>
          <p:nvPr/>
        </p:nvGrpSpPr>
        <p:grpSpPr>
          <a:xfrm>
            <a:off x="2637792" y="3576866"/>
            <a:ext cx="371814" cy="369974"/>
            <a:chOff x="-38538975" y="3954250"/>
            <a:chExt cx="318225" cy="316650"/>
          </a:xfrm>
        </p:grpSpPr>
        <p:sp>
          <p:nvSpPr>
            <p:cNvPr id="12809" name="Google Shape;12809;p8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89"/>
          <p:cNvGrpSpPr/>
          <p:nvPr/>
        </p:nvGrpSpPr>
        <p:grpSpPr>
          <a:xfrm>
            <a:off x="3955104" y="3571793"/>
            <a:ext cx="375465" cy="371814"/>
            <a:chOff x="-37385100" y="3949908"/>
            <a:chExt cx="321350" cy="318225"/>
          </a:xfrm>
        </p:grpSpPr>
        <p:sp>
          <p:nvSpPr>
            <p:cNvPr id="12812" name="Google Shape;12812;p8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8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89"/>
          <p:cNvGrpSpPr/>
          <p:nvPr/>
        </p:nvGrpSpPr>
        <p:grpSpPr>
          <a:xfrm>
            <a:off x="2130763" y="1307353"/>
            <a:ext cx="370909" cy="370675"/>
            <a:chOff x="-41895050" y="3217225"/>
            <a:chExt cx="317450" cy="317250"/>
          </a:xfrm>
        </p:grpSpPr>
        <p:sp>
          <p:nvSpPr>
            <p:cNvPr id="12815" name="Google Shape;12815;p8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8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8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8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89"/>
          <p:cNvGrpSpPr/>
          <p:nvPr/>
        </p:nvGrpSpPr>
        <p:grpSpPr>
          <a:xfrm>
            <a:off x="2130310" y="1744287"/>
            <a:ext cx="371814" cy="369974"/>
            <a:chOff x="-41893475" y="3584850"/>
            <a:chExt cx="318225" cy="316650"/>
          </a:xfrm>
        </p:grpSpPr>
        <p:sp>
          <p:nvSpPr>
            <p:cNvPr id="12821" name="Google Shape;12821;p8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5" name="Google Shape;12825;p89"/>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89"/>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7" name="Google Shape;12827;p89"/>
          <p:cNvGrpSpPr/>
          <p:nvPr/>
        </p:nvGrpSpPr>
        <p:grpSpPr>
          <a:xfrm>
            <a:off x="900338" y="3139579"/>
            <a:ext cx="337522" cy="370909"/>
            <a:chOff x="-39998250" y="3605325"/>
            <a:chExt cx="288875" cy="317450"/>
          </a:xfrm>
        </p:grpSpPr>
        <p:sp>
          <p:nvSpPr>
            <p:cNvPr id="12828" name="Google Shape;12828;p8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8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89"/>
          <p:cNvGrpSpPr/>
          <p:nvPr/>
        </p:nvGrpSpPr>
        <p:grpSpPr>
          <a:xfrm>
            <a:off x="884112" y="3598043"/>
            <a:ext cx="369974" cy="369945"/>
            <a:chOff x="-40011050" y="3972375"/>
            <a:chExt cx="316650" cy="316625"/>
          </a:xfrm>
        </p:grpSpPr>
        <p:sp>
          <p:nvSpPr>
            <p:cNvPr id="12831" name="Google Shape;12831;p8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89"/>
          <p:cNvGrpSpPr/>
          <p:nvPr/>
        </p:nvGrpSpPr>
        <p:grpSpPr>
          <a:xfrm>
            <a:off x="3116043" y="2662742"/>
            <a:ext cx="266921" cy="369039"/>
            <a:chOff x="-38129425" y="3222550"/>
            <a:chExt cx="228450" cy="315850"/>
          </a:xfrm>
        </p:grpSpPr>
        <p:sp>
          <p:nvSpPr>
            <p:cNvPr id="12834" name="Google Shape;12834;p8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6" name="Google Shape;12836;p89"/>
          <p:cNvGrpSpPr/>
          <p:nvPr/>
        </p:nvGrpSpPr>
        <p:grpSpPr>
          <a:xfrm>
            <a:off x="3071012" y="3119337"/>
            <a:ext cx="371785" cy="369974"/>
            <a:chOff x="-38172725" y="3588000"/>
            <a:chExt cx="318200" cy="316650"/>
          </a:xfrm>
        </p:grpSpPr>
        <p:sp>
          <p:nvSpPr>
            <p:cNvPr id="12837" name="Google Shape;12837;p8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5" name="Google Shape;12845;p89"/>
          <p:cNvGrpSpPr/>
          <p:nvPr/>
        </p:nvGrpSpPr>
        <p:grpSpPr>
          <a:xfrm>
            <a:off x="3146914" y="3577772"/>
            <a:ext cx="219981" cy="369974"/>
            <a:chOff x="-38109725" y="3955025"/>
            <a:chExt cx="188275" cy="316650"/>
          </a:xfrm>
        </p:grpSpPr>
        <p:sp>
          <p:nvSpPr>
            <p:cNvPr id="12846" name="Google Shape;12846;p8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8" name="Google Shape;12848;p89"/>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9" name="Google Shape;12849;p89"/>
          <p:cNvGrpSpPr/>
          <p:nvPr/>
        </p:nvGrpSpPr>
        <p:grpSpPr>
          <a:xfrm>
            <a:off x="2562313" y="1309193"/>
            <a:ext cx="373654" cy="369068"/>
            <a:chOff x="-41530375" y="3218800"/>
            <a:chExt cx="319800" cy="315875"/>
          </a:xfrm>
        </p:grpSpPr>
        <p:sp>
          <p:nvSpPr>
            <p:cNvPr id="12850" name="Google Shape;12850;p8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8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2" name="Google Shape;12852;p89"/>
          <p:cNvGrpSpPr/>
          <p:nvPr/>
        </p:nvGrpSpPr>
        <p:grpSpPr>
          <a:xfrm>
            <a:off x="2564607" y="1824351"/>
            <a:ext cx="369068" cy="289004"/>
            <a:chOff x="-41526450" y="3653375"/>
            <a:chExt cx="315875" cy="247350"/>
          </a:xfrm>
        </p:grpSpPr>
        <p:sp>
          <p:nvSpPr>
            <p:cNvPr id="12853" name="Google Shape;12853;p8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5" name="Google Shape;12855;p89"/>
          <p:cNvGrpSpPr/>
          <p:nvPr/>
        </p:nvGrpSpPr>
        <p:grpSpPr>
          <a:xfrm>
            <a:off x="2565994" y="2187015"/>
            <a:ext cx="366293" cy="369974"/>
            <a:chOff x="-41526450" y="3951100"/>
            <a:chExt cx="313500" cy="316650"/>
          </a:xfrm>
        </p:grpSpPr>
        <p:sp>
          <p:nvSpPr>
            <p:cNvPr id="12856" name="Google Shape;12856;p8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8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89"/>
          <p:cNvGrpSpPr/>
          <p:nvPr/>
        </p:nvGrpSpPr>
        <p:grpSpPr>
          <a:xfrm>
            <a:off x="1331249" y="2681144"/>
            <a:ext cx="339595" cy="371814"/>
            <a:chOff x="-39625900" y="3238300"/>
            <a:chExt cx="290650" cy="318225"/>
          </a:xfrm>
        </p:grpSpPr>
        <p:sp>
          <p:nvSpPr>
            <p:cNvPr id="12860" name="Google Shape;12860;p8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2" name="Google Shape;12862;p89"/>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3" name="Google Shape;12863;p89"/>
          <p:cNvGrpSpPr/>
          <p:nvPr/>
        </p:nvGrpSpPr>
        <p:grpSpPr>
          <a:xfrm>
            <a:off x="1325300" y="3597605"/>
            <a:ext cx="366293" cy="370441"/>
            <a:chOff x="-39647175" y="3972000"/>
            <a:chExt cx="313500" cy="317050"/>
          </a:xfrm>
        </p:grpSpPr>
        <p:sp>
          <p:nvSpPr>
            <p:cNvPr id="12864" name="Google Shape;12864;p8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89"/>
          <p:cNvGrpSpPr/>
          <p:nvPr/>
        </p:nvGrpSpPr>
        <p:grpSpPr>
          <a:xfrm>
            <a:off x="3494427" y="2661603"/>
            <a:ext cx="375495" cy="370879"/>
            <a:chOff x="-37808850" y="3221575"/>
            <a:chExt cx="321375" cy="317425"/>
          </a:xfrm>
        </p:grpSpPr>
        <p:sp>
          <p:nvSpPr>
            <p:cNvPr id="12868" name="Google Shape;12868;p8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89"/>
          <p:cNvGrpSpPr/>
          <p:nvPr/>
        </p:nvGrpSpPr>
        <p:grpSpPr>
          <a:xfrm>
            <a:off x="3503201" y="3183634"/>
            <a:ext cx="372749" cy="241158"/>
            <a:chOff x="-37806500" y="3643030"/>
            <a:chExt cx="319025" cy="206400"/>
          </a:xfrm>
        </p:grpSpPr>
        <p:sp>
          <p:nvSpPr>
            <p:cNvPr id="12871" name="Google Shape;12871;p8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8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3" name="Google Shape;12873;p89"/>
          <p:cNvGrpSpPr/>
          <p:nvPr/>
        </p:nvGrpSpPr>
        <p:grpSpPr>
          <a:xfrm>
            <a:off x="3505508" y="3575931"/>
            <a:ext cx="368134" cy="371814"/>
            <a:chOff x="-37804925" y="3953450"/>
            <a:chExt cx="315075" cy="318225"/>
          </a:xfrm>
        </p:grpSpPr>
        <p:sp>
          <p:nvSpPr>
            <p:cNvPr id="12874" name="Google Shape;12874;p8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7" name="Google Shape;12877;p89"/>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8" name="Google Shape;12878;p89"/>
          <p:cNvGrpSpPr/>
          <p:nvPr/>
        </p:nvGrpSpPr>
        <p:grpSpPr>
          <a:xfrm>
            <a:off x="4860977" y="1328538"/>
            <a:ext cx="355663" cy="308725"/>
            <a:chOff x="-28462125" y="3199700"/>
            <a:chExt cx="298550" cy="259150"/>
          </a:xfrm>
        </p:grpSpPr>
        <p:sp>
          <p:nvSpPr>
            <p:cNvPr id="12879" name="Google Shape;12879;p8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2" name="Google Shape;12882;p89"/>
          <p:cNvGrpSpPr/>
          <p:nvPr/>
        </p:nvGrpSpPr>
        <p:grpSpPr>
          <a:xfrm>
            <a:off x="4861930" y="1763228"/>
            <a:ext cx="353757" cy="352833"/>
            <a:chOff x="-28461325" y="3545475"/>
            <a:chExt cx="296950" cy="296175"/>
          </a:xfrm>
        </p:grpSpPr>
        <p:sp>
          <p:nvSpPr>
            <p:cNvPr id="12883" name="Google Shape;12883;p8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8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9" name="Google Shape;12889;p89"/>
          <p:cNvGrpSpPr/>
          <p:nvPr/>
        </p:nvGrpSpPr>
        <p:grpSpPr>
          <a:xfrm>
            <a:off x="4858162" y="2213272"/>
            <a:ext cx="361292" cy="352803"/>
            <a:chOff x="-28463700" y="3914875"/>
            <a:chExt cx="303275" cy="296150"/>
          </a:xfrm>
        </p:grpSpPr>
        <p:sp>
          <p:nvSpPr>
            <p:cNvPr id="12890" name="Google Shape;12890;p8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2" name="Google Shape;12892;p89"/>
          <p:cNvGrpSpPr/>
          <p:nvPr/>
        </p:nvGrpSpPr>
        <p:grpSpPr>
          <a:xfrm>
            <a:off x="7092947" y="1369355"/>
            <a:ext cx="351880" cy="227092"/>
            <a:chOff x="-26573400" y="3224125"/>
            <a:chExt cx="295375" cy="190625"/>
          </a:xfrm>
        </p:grpSpPr>
        <p:sp>
          <p:nvSpPr>
            <p:cNvPr id="12893" name="Google Shape;12893;p8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8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5" name="Google Shape;12895;p89"/>
          <p:cNvGrpSpPr/>
          <p:nvPr/>
        </p:nvGrpSpPr>
        <p:grpSpPr>
          <a:xfrm>
            <a:off x="7092947" y="1763690"/>
            <a:ext cx="351880" cy="351910"/>
            <a:chOff x="-26573400" y="3546250"/>
            <a:chExt cx="295375" cy="295400"/>
          </a:xfrm>
        </p:grpSpPr>
        <p:sp>
          <p:nvSpPr>
            <p:cNvPr id="12896" name="Google Shape;12896;p8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1" name="Google Shape;12901;p89"/>
          <p:cNvGrpSpPr/>
          <p:nvPr/>
        </p:nvGrpSpPr>
        <p:grpSpPr>
          <a:xfrm>
            <a:off x="7081228" y="2213599"/>
            <a:ext cx="375319" cy="352148"/>
            <a:chOff x="-26583625" y="3917025"/>
            <a:chExt cx="315050" cy="295600"/>
          </a:xfrm>
        </p:grpSpPr>
        <p:sp>
          <p:nvSpPr>
            <p:cNvPr id="12902" name="Google Shape;12902;p8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8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6" name="Google Shape;12906;p89"/>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7" name="Google Shape;12907;p89"/>
          <p:cNvGrpSpPr/>
          <p:nvPr/>
        </p:nvGrpSpPr>
        <p:grpSpPr>
          <a:xfrm>
            <a:off x="5779742" y="3172629"/>
            <a:ext cx="289039" cy="352833"/>
            <a:chOff x="-24694925" y="3518700"/>
            <a:chExt cx="242625" cy="296175"/>
          </a:xfrm>
        </p:grpSpPr>
        <p:sp>
          <p:nvSpPr>
            <p:cNvPr id="12908" name="Google Shape;12908;p8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89"/>
          <p:cNvGrpSpPr/>
          <p:nvPr/>
        </p:nvGrpSpPr>
        <p:grpSpPr>
          <a:xfrm>
            <a:off x="5779280" y="3622657"/>
            <a:ext cx="289962" cy="352833"/>
            <a:chOff x="-24709100" y="3888875"/>
            <a:chExt cx="243400" cy="296175"/>
          </a:xfrm>
        </p:grpSpPr>
        <p:sp>
          <p:nvSpPr>
            <p:cNvPr id="12913" name="Google Shape;12913;p8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6" name="Google Shape;12916;p89"/>
          <p:cNvGrpSpPr/>
          <p:nvPr/>
        </p:nvGrpSpPr>
        <p:grpSpPr>
          <a:xfrm>
            <a:off x="7979280" y="2695320"/>
            <a:ext cx="356556" cy="349557"/>
            <a:chOff x="-22863675" y="3131775"/>
            <a:chExt cx="299300" cy="293425"/>
          </a:xfrm>
        </p:grpSpPr>
        <p:sp>
          <p:nvSpPr>
            <p:cNvPr id="12917" name="Google Shape;12917;p8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0" name="Google Shape;12920;p89"/>
          <p:cNvGrpSpPr/>
          <p:nvPr/>
        </p:nvGrpSpPr>
        <p:grpSpPr>
          <a:xfrm>
            <a:off x="5322144" y="1306499"/>
            <a:ext cx="310602" cy="352803"/>
            <a:chOff x="-28069875" y="3175300"/>
            <a:chExt cx="260725" cy="296150"/>
          </a:xfrm>
        </p:grpSpPr>
        <p:sp>
          <p:nvSpPr>
            <p:cNvPr id="12921" name="Google Shape;12921;p8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8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0" name="Google Shape;12930;p89"/>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1" name="Google Shape;12931;p89"/>
          <p:cNvGrpSpPr/>
          <p:nvPr/>
        </p:nvGrpSpPr>
        <p:grpSpPr>
          <a:xfrm>
            <a:off x="5363423" y="2213733"/>
            <a:ext cx="228045" cy="351880"/>
            <a:chOff x="-28032075" y="3916450"/>
            <a:chExt cx="191425" cy="295375"/>
          </a:xfrm>
        </p:grpSpPr>
        <p:sp>
          <p:nvSpPr>
            <p:cNvPr id="12932" name="Google Shape;12932;p8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89"/>
          <p:cNvGrpSpPr/>
          <p:nvPr/>
        </p:nvGrpSpPr>
        <p:grpSpPr>
          <a:xfrm>
            <a:off x="7528769" y="1306484"/>
            <a:ext cx="352833" cy="352833"/>
            <a:chOff x="-26201650" y="3176075"/>
            <a:chExt cx="296175" cy="296175"/>
          </a:xfrm>
        </p:grpSpPr>
        <p:sp>
          <p:nvSpPr>
            <p:cNvPr id="12936" name="Google Shape;12936;p8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8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8" name="Google Shape;12938;p89"/>
          <p:cNvGrpSpPr/>
          <p:nvPr/>
        </p:nvGrpSpPr>
        <p:grpSpPr>
          <a:xfrm>
            <a:off x="7528293" y="1763705"/>
            <a:ext cx="353786" cy="351880"/>
            <a:chOff x="-26204800" y="3547050"/>
            <a:chExt cx="296975" cy="295375"/>
          </a:xfrm>
        </p:grpSpPr>
        <p:sp>
          <p:nvSpPr>
            <p:cNvPr id="12939" name="Google Shape;12939;p8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1" name="Google Shape;12941;p89"/>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2" name="Google Shape;12942;p89"/>
          <p:cNvGrpSpPr/>
          <p:nvPr/>
        </p:nvGrpSpPr>
        <p:grpSpPr>
          <a:xfrm>
            <a:off x="6199548" y="2693683"/>
            <a:ext cx="345328" cy="352833"/>
            <a:chOff x="-24353875" y="3147725"/>
            <a:chExt cx="289875" cy="296175"/>
          </a:xfrm>
        </p:grpSpPr>
        <p:sp>
          <p:nvSpPr>
            <p:cNvPr id="12943" name="Google Shape;12943;p8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5" name="Google Shape;12945;p89"/>
          <p:cNvGrpSpPr/>
          <p:nvPr/>
        </p:nvGrpSpPr>
        <p:grpSpPr>
          <a:xfrm>
            <a:off x="6207530" y="3173090"/>
            <a:ext cx="329365" cy="351910"/>
            <a:chOff x="-24344425" y="3519475"/>
            <a:chExt cx="276475" cy="295400"/>
          </a:xfrm>
        </p:grpSpPr>
        <p:sp>
          <p:nvSpPr>
            <p:cNvPr id="12946" name="Google Shape;12946;p8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8" name="Google Shape;12948;p89"/>
          <p:cNvGrpSpPr/>
          <p:nvPr/>
        </p:nvGrpSpPr>
        <p:grpSpPr>
          <a:xfrm>
            <a:off x="6197210" y="3625010"/>
            <a:ext cx="350004" cy="348128"/>
            <a:chOff x="-24353075" y="3891250"/>
            <a:chExt cx="293800" cy="292225"/>
          </a:xfrm>
        </p:grpSpPr>
        <p:sp>
          <p:nvSpPr>
            <p:cNvPr id="12949" name="Google Shape;12949;p8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1" name="Google Shape;12951;p89"/>
          <p:cNvGrpSpPr/>
          <p:nvPr/>
        </p:nvGrpSpPr>
        <p:grpSpPr>
          <a:xfrm>
            <a:off x="7980681" y="3173313"/>
            <a:ext cx="353757" cy="351463"/>
            <a:chOff x="-22845575" y="3504075"/>
            <a:chExt cx="296950" cy="295025"/>
          </a:xfrm>
        </p:grpSpPr>
        <p:sp>
          <p:nvSpPr>
            <p:cNvPr id="12952" name="Google Shape;12952;p8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89"/>
          <p:cNvGrpSpPr/>
          <p:nvPr/>
        </p:nvGrpSpPr>
        <p:grpSpPr>
          <a:xfrm>
            <a:off x="5773862" y="1306961"/>
            <a:ext cx="299344" cy="351880"/>
            <a:chOff x="-27691025" y="3175300"/>
            <a:chExt cx="251275" cy="295375"/>
          </a:xfrm>
        </p:grpSpPr>
        <p:sp>
          <p:nvSpPr>
            <p:cNvPr id="12955" name="Google Shape;12955;p8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89"/>
          <p:cNvGrpSpPr/>
          <p:nvPr/>
        </p:nvGrpSpPr>
        <p:grpSpPr>
          <a:xfrm>
            <a:off x="5746179" y="1825637"/>
            <a:ext cx="354710" cy="228015"/>
            <a:chOff x="-27721750" y="3598250"/>
            <a:chExt cx="297750" cy="191400"/>
          </a:xfrm>
        </p:grpSpPr>
        <p:sp>
          <p:nvSpPr>
            <p:cNvPr id="12960" name="Google Shape;12960;p8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2" name="Google Shape;12962;p89"/>
          <p:cNvGrpSpPr/>
          <p:nvPr/>
        </p:nvGrpSpPr>
        <p:grpSpPr>
          <a:xfrm>
            <a:off x="5747579" y="2219183"/>
            <a:ext cx="351910" cy="340980"/>
            <a:chOff x="-27719400" y="3925600"/>
            <a:chExt cx="295400" cy="286225"/>
          </a:xfrm>
        </p:grpSpPr>
        <p:sp>
          <p:nvSpPr>
            <p:cNvPr id="12963" name="Google Shape;12963;p8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5" name="Google Shape;12965;p89"/>
          <p:cNvGrpSpPr/>
          <p:nvPr/>
        </p:nvGrpSpPr>
        <p:grpSpPr>
          <a:xfrm>
            <a:off x="7968851" y="1306023"/>
            <a:ext cx="353757" cy="353757"/>
            <a:chOff x="-25834600" y="3176875"/>
            <a:chExt cx="296950" cy="296950"/>
          </a:xfrm>
        </p:grpSpPr>
        <p:sp>
          <p:nvSpPr>
            <p:cNvPr id="12966" name="Google Shape;12966;p8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1" name="Google Shape;12971;p89"/>
          <p:cNvGrpSpPr/>
          <p:nvPr/>
        </p:nvGrpSpPr>
        <p:grpSpPr>
          <a:xfrm>
            <a:off x="7968851" y="1774024"/>
            <a:ext cx="353757" cy="331241"/>
            <a:chOff x="-25834600" y="3564375"/>
            <a:chExt cx="296950" cy="278050"/>
          </a:xfrm>
        </p:grpSpPr>
        <p:sp>
          <p:nvSpPr>
            <p:cNvPr id="12972" name="Google Shape;12972;p8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8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89"/>
          <p:cNvGrpSpPr/>
          <p:nvPr/>
        </p:nvGrpSpPr>
        <p:grpSpPr>
          <a:xfrm>
            <a:off x="7966974" y="2213376"/>
            <a:ext cx="357509" cy="352595"/>
            <a:chOff x="-25834600" y="3915850"/>
            <a:chExt cx="300100" cy="295975"/>
          </a:xfrm>
        </p:grpSpPr>
        <p:sp>
          <p:nvSpPr>
            <p:cNvPr id="12981" name="Google Shape;12981;p8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4" name="Google Shape;12984;p89"/>
          <p:cNvGrpSpPr/>
          <p:nvPr/>
        </p:nvGrpSpPr>
        <p:grpSpPr>
          <a:xfrm>
            <a:off x="6702402" y="2694606"/>
            <a:ext cx="228968" cy="350987"/>
            <a:chOff x="-23930925" y="3149300"/>
            <a:chExt cx="192200" cy="294625"/>
          </a:xfrm>
        </p:grpSpPr>
        <p:sp>
          <p:nvSpPr>
            <p:cNvPr id="12985" name="Google Shape;12985;p8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89"/>
          <p:cNvGrpSpPr/>
          <p:nvPr/>
        </p:nvGrpSpPr>
        <p:grpSpPr>
          <a:xfrm>
            <a:off x="6659232" y="3173090"/>
            <a:ext cx="315307" cy="351910"/>
            <a:chOff x="-23962425" y="3519475"/>
            <a:chExt cx="264675" cy="295400"/>
          </a:xfrm>
        </p:grpSpPr>
        <p:sp>
          <p:nvSpPr>
            <p:cNvPr id="12990" name="Google Shape;12990;p8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2" name="Google Shape;12992;p89"/>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3" name="Google Shape;12993;p89"/>
          <p:cNvGrpSpPr/>
          <p:nvPr/>
        </p:nvGrpSpPr>
        <p:grpSpPr>
          <a:xfrm>
            <a:off x="8037908" y="3623134"/>
            <a:ext cx="239302" cy="351880"/>
            <a:chOff x="-22788075" y="3904625"/>
            <a:chExt cx="200875" cy="295375"/>
          </a:xfrm>
        </p:grpSpPr>
        <p:sp>
          <p:nvSpPr>
            <p:cNvPr id="12994" name="Google Shape;12994;p8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8" name="Google Shape;12998;p89"/>
          <p:cNvGrpSpPr/>
          <p:nvPr/>
        </p:nvGrpSpPr>
        <p:grpSpPr>
          <a:xfrm>
            <a:off x="6193206" y="1306499"/>
            <a:ext cx="354710" cy="352803"/>
            <a:chOff x="-27351575" y="3175300"/>
            <a:chExt cx="297750" cy="296150"/>
          </a:xfrm>
        </p:grpSpPr>
        <p:sp>
          <p:nvSpPr>
            <p:cNvPr id="12999" name="Google Shape;12999;p8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3" name="Google Shape;13003;p89"/>
          <p:cNvGrpSpPr/>
          <p:nvPr/>
        </p:nvGrpSpPr>
        <p:grpSpPr>
          <a:xfrm>
            <a:off x="6235914" y="1763109"/>
            <a:ext cx="269293" cy="353072"/>
            <a:chOff x="-27313750" y="3545275"/>
            <a:chExt cx="226050" cy="296375"/>
          </a:xfrm>
        </p:grpSpPr>
        <p:sp>
          <p:nvSpPr>
            <p:cNvPr id="13004" name="Google Shape;13004;p8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8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89"/>
          <p:cNvGrpSpPr/>
          <p:nvPr/>
        </p:nvGrpSpPr>
        <p:grpSpPr>
          <a:xfrm>
            <a:off x="6193206" y="2211380"/>
            <a:ext cx="354710" cy="356586"/>
            <a:chOff x="-27351575" y="3915650"/>
            <a:chExt cx="297750" cy="299325"/>
          </a:xfrm>
        </p:grpSpPr>
        <p:sp>
          <p:nvSpPr>
            <p:cNvPr id="13008" name="Google Shape;13008;p8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8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0" name="Google Shape;13010;p89"/>
          <p:cNvGrpSpPr/>
          <p:nvPr/>
        </p:nvGrpSpPr>
        <p:grpSpPr>
          <a:xfrm>
            <a:off x="4880696" y="2693579"/>
            <a:ext cx="319060" cy="353042"/>
            <a:chOff x="-25445525" y="3175900"/>
            <a:chExt cx="267825" cy="296350"/>
          </a:xfrm>
        </p:grpSpPr>
        <p:sp>
          <p:nvSpPr>
            <p:cNvPr id="13011" name="Google Shape;13011;p8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89"/>
          <p:cNvGrpSpPr/>
          <p:nvPr/>
        </p:nvGrpSpPr>
        <p:grpSpPr>
          <a:xfrm>
            <a:off x="4862410" y="3183902"/>
            <a:ext cx="355633" cy="330288"/>
            <a:chOff x="-25465200" y="3565175"/>
            <a:chExt cx="298525" cy="277250"/>
          </a:xfrm>
        </p:grpSpPr>
        <p:sp>
          <p:nvSpPr>
            <p:cNvPr id="13015" name="Google Shape;13015;p8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89"/>
          <p:cNvGrpSpPr/>
          <p:nvPr/>
        </p:nvGrpSpPr>
        <p:grpSpPr>
          <a:xfrm>
            <a:off x="4861948" y="3623432"/>
            <a:ext cx="356556" cy="351285"/>
            <a:chOff x="-25465200" y="3916150"/>
            <a:chExt cx="299300" cy="294875"/>
          </a:xfrm>
        </p:grpSpPr>
        <p:sp>
          <p:nvSpPr>
            <p:cNvPr id="13018" name="Google Shape;13018;p8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89"/>
          <p:cNvGrpSpPr/>
          <p:nvPr/>
        </p:nvGrpSpPr>
        <p:grpSpPr>
          <a:xfrm>
            <a:off x="7089388" y="2693698"/>
            <a:ext cx="351880" cy="352803"/>
            <a:chOff x="-23615075" y="3148525"/>
            <a:chExt cx="295375" cy="296150"/>
          </a:xfrm>
        </p:grpSpPr>
        <p:sp>
          <p:nvSpPr>
            <p:cNvPr id="13021" name="Google Shape;13021;p8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5" name="Google Shape;13025;p89"/>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6" name="Google Shape;13026;p89"/>
          <p:cNvGrpSpPr/>
          <p:nvPr/>
        </p:nvGrpSpPr>
        <p:grpSpPr>
          <a:xfrm>
            <a:off x="7088911" y="3632977"/>
            <a:ext cx="352833" cy="332194"/>
            <a:chOff x="-23615075" y="3906200"/>
            <a:chExt cx="296175" cy="278850"/>
          </a:xfrm>
        </p:grpSpPr>
        <p:sp>
          <p:nvSpPr>
            <p:cNvPr id="13027" name="Google Shape;13027;p8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0" name="Google Shape;13030;p89"/>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1" name="Google Shape;13031;p89"/>
          <p:cNvGrpSpPr/>
          <p:nvPr/>
        </p:nvGrpSpPr>
        <p:grpSpPr>
          <a:xfrm>
            <a:off x="6637880" y="1306618"/>
            <a:ext cx="353757" cy="352565"/>
            <a:chOff x="-26980600" y="3175500"/>
            <a:chExt cx="296950" cy="295950"/>
          </a:xfrm>
        </p:grpSpPr>
        <p:sp>
          <p:nvSpPr>
            <p:cNvPr id="13032" name="Google Shape;13032;p8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5" name="Google Shape;13035;p89"/>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6" name="Google Shape;13036;p89"/>
          <p:cNvGrpSpPr/>
          <p:nvPr/>
        </p:nvGrpSpPr>
        <p:grpSpPr>
          <a:xfrm>
            <a:off x="6638357" y="2245154"/>
            <a:ext cx="352803" cy="289039"/>
            <a:chOff x="-26981375" y="3951875"/>
            <a:chExt cx="296150" cy="242625"/>
          </a:xfrm>
        </p:grpSpPr>
        <p:sp>
          <p:nvSpPr>
            <p:cNvPr id="13037" name="Google Shape;13037;p8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0" name="Google Shape;13040;p89"/>
          <p:cNvGrpSpPr/>
          <p:nvPr/>
        </p:nvGrpSpPr>
        <p:grpSpPr>
          <a:xfrm>
            <a:off x="5303399" y="2692745"/>
            <a:ext cx="351910" cy="354710"/>
            <a:chOff x="-25094250" y="3176075"/>
            <a:chExt cx="295400" cy="297750"/>
          </a:xfrm>
        </p:grpSpPr>
        <p:sp>
          <p:nvSpPr>
            <p:cNvPr id="13041" name="Google Shape;13041;p8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4" name="Google Shape;13044;p89"/>
          <p:cNvGrpSpPr/>
          <p:nvPr/>
        </p:nvGrpSpPr>
        <p:grpSpPr>
          <a:xfrm>
            <a:off x="5303399" y="3173106"/>
            <a:ext cx="351910" cy="351880"/>
            <a:chOff x="-25094250" y="3547050"/>
            <a:chExt cx="295400" cy="295375"/>
          </a:xfrm>
        </p:grpSpPr>
        <p:sp>
          <p:nvSpPr>
            <p:cNvPr id="13045" name="Google Shape;13045;p8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0" name="Google Shape;13050;p89"/>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1" name="Google Shape;13051;p89"/>
          <p:cNvGrpSpPr/>
          <p:nvPr/>
        </p:nvGrpSpPr>
        <p:grpSpPr>
          <a:xfrm>
            <a:off x="7535476" y="2693698"/>
            <a:ext cx="352803" cy="352803"/>
            <a:chOff x="-23245675" y="3148525"/>
            <a:chExt cx="296150" cy="296150"/>
          </a:xfrm>
        </p:grpSpPr>
        <p:sp>
          <p:nvSpPr>
            <p:cNvPr id="13052" name="Google Shape;13052;p8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5" name="Google Shape;13055;p89"/>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6" name="Google Shape;13056;p89"/>
          <p:cNvGrpSpPr/>
          <p:nvPr/>
        </p:nvGrpSpPr>
        <p:grpSpPr>
          <a:xfrm>
            <a:off x="7535938" y="3622672"/>
            <a:ext cx="351880" cy="352803"/>
            <a:chOff x="-23244900" y="3888100"/>
            <a:chExt cx="295375" cy="296150"/>
          </a:xfrm>
        </p:grpSpPr>
        <p:sp>
          <p:nvSpPr>
            <p:cNvPr id="13057" name="Google Shape;13057;p8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8" name="Google Shape;13068;p89"/>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89"/>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3070" name="Google Shape;13070;p89"/>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9" name="Shape 6359"/>
        <p:cNvGrpSpPr/>
        <p:nvPr/>
      </p:nvGrpSpPr>
      <p:grpSpPr>
        <a:xfrm>
          <a:off x="0" y="0"/>
          <a:ext cx="0" cy="0"/>
          <a:chOff x="0" y="0"/>
          <a:chExt cx="0" cy="0"/>
        </a:xfrm>
      </p:grpSpPr>
      <p:sp>
        <p:nvSpPr>
          <p:cNvPr id="6360" name="Google Shape;6360;p45"/>
          <p:cNvSpPr txBox="1"/>
          <p:nvPr>
            <p:ph type="title"/>
          </p:nvPr>
        </p:nvSpPr>
        <p:spPr>
          <a:xfrm>
            <a:off x="4862843" y="1830621"/>
            <a:ext cx="35667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6361" name="Google Shape;6361;p45"/>
          <p:cNvSpPr txBox="1"/>
          <p:nvPr>
            <p:ph idx="1" type="subTitle"/>
          </p:nvPr>
        </p:nvSpPr>
        <p:spPr>
          <a:xfrm>
            <a:off x="4862843" y="2690664"/>
            <a:ext cx="2877000" cy="609900"/>
          </a:xfrm>
          <a:prstGeom prst="rect">
            <a:avLst/>
          </a:prstGeom>
        </p:spPr>
        <p:txBody>
          <a:bodyPr anchorCtr="0" anchor="ctr" bIns="91425" lIns="91425" spcFirstLastPara="1" rIns="457200"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6362" name="Google Shape;6362;p45"/>
          <p:cNvGrpSpPr/>
          <p:nvPr/>
        </p:nvGrpSpPr>
        <p:grpSpPr>
          <a:xfrm>
            <a:off x="1040134" y="3933885"/>
            <a:ext cx="2517432" cy="531942"/>
            <a:chOff x="4002575" y="4026225"/>
            <a:chExt cx="2639925" cy="557825"/>
          </a:xfrm>
        </p:grpSpPr>
        <p:sp>
          <p:nvSpPr>
            <p:cNvPr id="6363" name="Google Shape;6363;p45"/>
            <p:cNvSpPr/>
            <p:nvPr/>
          </p:nvSpPr>
          <p:spPr>
            <a:xfrm>
              <a:off x="4002575" y="4026225"/>
              <a:ext cx="2639925" cy="557825"/>
            </a:xfrm>
            <a:custGeom>
              <a:rect b="b" l="l" r="r" t="t"/>
              <a:pathLst>
                <a:path extrusionOk="0" h="22313" w="105597">
                  <a:moveTo>
                    <a:pt x="74391" y="0"/>
                  </a:moveTo>
                  <a:lnTo>
                    <a:pt x="53340" y="4096"/>
                  </a:lnTo>
                  <a:lnTo>
                    <a:pt x="32635" y="679"/>
                  </a:lnTo>
                  <a:lnTo>
                    <a:pt x="30659" y="8478"/>
                  </a:lnTo>
                  <a:lnTo>
                    <a:pt x="0" y="14169"/>
                  </a:lnTo>
                  <a:lnTo>
                    <a:pt x="36029" y="15145"/>
                  </a:lnTo>
                  <a:lnTo>
                    <a:pt x="52626" y="22313"/>
                  </a:lnTo>
                  <a:lnTo>
                    <a:pt x="69652" y="15002"/>
                  </a:lnTo>
                  <a:lnTo>
                    <a:pt x="105597" y="13669"/>
                  </a:lnTo>
                  <a:lnTo>
                    <a:pt x="75569" y="8097"/>
                  </a:lnTo>
                  <a:lnTo>
                    <a:pt x="743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5"/>
            <p:cNvSpPr/>
            <p:nvPr/>
          </p:nvSpPr>
          <p:spPr>
            <a:xfrm>
              <a:off x="4166575" y="4057775"/>
              <a:ext cx="2310150" cy="492350"/>
            </a:xfrm>
            <a:custGeom>
              <a:rect b="b" l="l" r="r" t="t"/>
              <a:pathLst>
                <a:path extrusionOk="0" h="19694" w="92406">
                  <a:moveTo>
                    <a:pt x="66223" y="0"/>
                  </a:moveTo>
                  <a:lnTo>
                    <a:pt x="46685" y="3596"/>
                  </a:lnTo>
                  <a:lnTo>
                    <a:pt x="27468" y="572"/>
                  </a:lnTo>
                  <a:lnTo>
                    <a:pt x="26456" y="7466"/>
                  </a:lnTo>
                  <a:lnTo>
                    <a:pt x="1" y="12514"/>
                  </a:lnTo>
                  <a:lnTo>
                    <a:pt x="31564" y="13371"/>
                  </a:lnTo>
                  <a:lnTo>
                    <a:pt x="46018" y="19693"/>
                  </a:lnTo>
                  <a:lnTo>
                    <a:pt x="60901" y="13240"/>
                  </a:lnTo>
                  <a:lnTo>
                    <a:pt x="92405" y="12049"/>
                  </a:lnTo>
                  <a:lnTo>
                    <a:pt x="66509" y="7144"/>
                  </a:lnTo>
                  <a:lnTo>
                    <a:pt x="66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5"/>
            <p:cNvSpPr/>
            <p:nvPr/>
          </p:nvSpPr>
          <p:spPr>
            <a:xfrm>
              <a:off x="4927975" y="4206175"/>
              <a:ext cx="731675" cy="158275"/>
            </a:xfrm>
            <a:custGeom>
              <a:rect b="b" l="l" r="r" t="t"/>
              <a:pathLst>
                <a:path extrusionOk="0" h="6331" w="29267">
                  <a:moveTo>
                    <a:pt x="15080" y="1"/>
                  </a:moveTo>
                  <a:cubicBezTo>
                    <a:pt x="13710" y="1"/>
                    <a:pt x="12314" y="64"/>
                    <a:pt x="10943" y="196"/>
                  </a:cubicBezTo>
                  <a:cubicBezTo>
                    <a:pt x="4430" y="779"/>
                    <a:pt x="1" y="2589"/>
                    <a:pt x="1430" y="4220"/>
                  </a:cubicBezTo>
                  <a:cubicBezTo>
                    <a:pt x="2735" y="5516"/>
                    <a:pt x="7870" y="6331"/>
                    <a:pt x="13703" y="6331"/>
                  </a:cubicBezTo>
                  <a:cubicBezTo>
                    <a:pt x="15265" y="6331"/>
                    <a:pt x="16877" y="6272"/>
                    <a:pt x="18479" y="6149"/>
                  </a:cubicBezTo>
                  <a:cubicBezTo>
                    <a:pt x="25837" y="5566"/>
                    <a:pt x="29266" y="3756"/>
                    <a:pt x="26540" y="2101"/>
                  </a:cubicBezTo>
                  <a:cubicBezTo>
                    <a:pt x="24576" y="807"/>
                    <a:pt x="19991" y="1"/>
                    <a:pt x="150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5"/>
            <p:cNvSpPr/>
            <p:nvPr/>
          </p:nvSpPr>
          <p:spPr>
            <a:xfrm>
              <a:off x="5048525" y="4236950"/>
              <a:ext cx="460800" cy="104800"/>
            </a:xfrm>
            <a:custGeom>
              <a:rect b="b" l="l" r="r" t="t"/>
              <a:pathLst>
                <a:path extrusionOk="0" h="4192" w="18432">
                  <a:moveTo>
                    <a:pt x="14753" y="1"/>
                  </a:moveTo>
                  <a:lnTo>
                    <a:pt x="9407" y="751"/>
                  </a:lnTo>
                  <a:lnTo>
                    <a:pt x="4204" y="84"/>
                  </a:lnTo>
                  <a:lnTo>
                    <a:pt x="4859" y="1573"/>
                  </a:lnTo>
                  <a:lnTo>
                    <a:pt x="1" y="2668"/>
                  </a:lnTo>
                  <a:lnTo>
                    <a:pt x="6335" y="2846"/>
                  </a:lnTo>
                  <a:lnTo>
                    <a:pt x="9062" y="4192"/>
                  </a:lnTo>
                  <a:lnTo>
                    <a:pt x="12062" y="2811"/>
                  </a:lnTo>
                  <a:lnTo>
                    <a:pt x="18432" y="2549"/>
                  </a:lnTo>
                  <a:lnTo>
                    <a:pt x="13788" y="1513"/>
                  </a:lnTo>
                  <a:lnTo>
                    <a:pt x="147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45"/>
          <p:cNvGrpSpPr/>
          <p:nvPr/>
        </p:nvGrpSpPr>
        <p:grpSpPr>
          <a:xfrm>
            <a:off x="975188" y="2503393"/>
            <a:ext cx="983547" cy="1725713"/>
            <a:chOff x="6109675" y="2785875"/>
            <a:chExt cx="954900" cy="1675450"/>
          </a:xfrm>
        </p:grpSpPr>
        <p:sp>
          <p:nvSpPr>
            <p:cNvPr id="6368" name="Google Shape;6368;p45"/>
            <p:cNvSpPr/>
            <p:nvPr/>
          </p:nvSpPr>
          <p:spPr>
            <a:xfrm>
              <a:off x="6421325" y="3508300"/>
              <a:ext cx="236375" cy="44375"/>
            </a:xfrm>
            <a:custGeom>
              <a:rect b="b" l="l" r="r" t="t"/>
              <a:pathLst>
                <a:path extrusionOk="0" h="1775" w="9455">
                  <a:moveTo>
                    <a:pt x="9454" y="0"/>
                  </a:moveTo>
                  <a:lnTo>
                    <a:pt x="1" y="596"/>
                  </a:lnTo>
                  <a:lnTo>
                    <a:pt x="191" y="1774"/>
                  </a:lnTo>
                  <a:lnTo>
                    <a:pt x="9323" y="1132"/>
                  </a:lnTo>
                  <a:lnTo>
                    <a:pt x="94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5"/>
            <p:cNvSpPr/>
            <p:nvPr/>
          </p:nvSpPr>
          <p:spPr>
            <a:xfrm>
              <a:off x="6724925" y="4056275"/>
              <a:ext cx="231025" cy="197375"/>
            </a:xfrm>
            <a:custGeom>
              <a:rect b="b" l="l" r="r" t="t"/>
              <a:pathLst>
                <a:path extrusionOk="0" h="7895" w="9241">
                  <a:moveTo>
                    <a:pt x="822" y="1"/>
                  </a:moveTo>
                  <a:lnTo>
                    <a:pt x="1" y="537"/>
                  </a:lnTo>
                  <a:lnTo>
                    <a:pt x="8800" y="7895"/>
                  </a:lnTo>
                  <a:cubicBezTo>
                    <a:pt x="8990" y="7776"/>
                    <a:pt x="9062" y="7633"/>
                    <a:pt x="9097" y="7561"/>
                  </a:cubicBezTo>
                  <a:cubicBezTo>
                    <a:pt x="9240" y="7240"/>
                    <a:pt x="9085" y="6787"/>
                    <a:pt x="8704" y="6478"/>
                  </a:cubicBezTo>
                  <a:cubicBezTo>
                    <a:pt x="6073" y="4323"/>
                    <a:pt x="3454" y="2168"/>
                    <a:pt x="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5"/>
            <p:cNvSpPr/>
            <p:nvPr/>
          </p:nvSpPr>
          <p:spPr>
            <a:xfrm>
              <a:off x="6774350" y="3262725"/>
              <a:ext cx="276850" cy="164925"/>
            </a:xfrm>
            <a:custGeom>
              <a:rect b="b" l="l" r="r" t="t"/>
              <a:pathLst>
                <a:path extrusionOk="0" h="6597" w="11074">
                  <a:moveTo>
                    <a:pt x="417" y="1"/>
                  </a:moveTo>
                  <a:lnTo>
                    <a:pt x="0" y="1727"/>
                  </a:lnTo>
                  <a:lnTo>
                    <a:pt x="9633" y="6597"/>
                  </a:lnTo>
                  <a:lnTo>
                    <a:pt x="11073" y="4382"/>
                  </a:lnTo>
                  <a:lnTo>
                    <a:pt x="9644" y="3680"/>
                  </a:lnTo>
                  <a:lnTo>
                    <a:pt x="4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5"/>
            <p:cNvSpPr/>
            <p:nvPr/>
          </p:nvSpPr>
          <p:spPr>
            <a:xfrm>
              <a:off x="6109675" y="3366025"/>
              <a:ext cx="684050" cy="861700"/>
            </a:xfrm>
            <a:custGeom>
              <a:rect b="b" l="l" r="r" t="t"/>
              <a:pathLst>
                <a:path extrusionOk="0" h="34468" w="27362">
                  <a:moveTo>
                    <a:pt x="25040" y="0"/>
                  </a:moveTo>
                  <a:lnTo>
                    <a:pt x="251" y="33266"/>
                  </a:lnTo>
                  <a:cubicBezTo>
                    <a:pt x="1" y="33600"/>
                    <a:pt x="72" y="34064"/>
                    <a:pt x="358" y="34302"/>
                  </a:cubicBezTo>
                  <a:cubicBezTo>
                    <a:pt x="493" y="34413"/>
                    <a:pt x="659" y="34467"/>
                    <a:pt x="827" y="34467"/>
                  </a:cubicBezTo>
                  <a:cubicBezTo>
                    <a:pt x="1073" y="34467"/>
                    <a:pt x="1321" y="34350"/>
                    <a:pt x="1477" y="34124"/>
                  </a:cubicBezTo>
                  <a:lnTo>
                    <a:pt x="27361" y="107"/>
                  </a:lnTo>
                  <a:lnTo>
                    <a:pt x="25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5"/>
            <p:cNvSpPr/>
            <p:nvPr/>
          </p:nvSpPr>
          <p:spPr>
            <a:xfrm>
              <a:off x="6289750" y="3355300"/>
              <a:ext cx="548025" cy="866275"/>
            </a:xfrm>
            <a:custGeom>
              <a:rect b="b" l="l" r="r" t="t"/>
              <a:pathLst>
                <a:path extrusionOk="0" h="34651" w="21921">
                  <a:moveTo>
                    <a:pt x="1" y="1"/>
                  </a:moveTo>
                  <a:lnTo>
                    <a:pt x="20277" y="34052"/>
                  </a:lnTo>
                  <a:cubicBezTo>
                    <a:pt x="20468" y="34458"/>
                    <a:pt x="20842" y="34650"/>
                    <a:pt x="21168" y="34650"/>
                  </a:cubicBezTo>
                  <a:cubicBezTo>
                    <a:pt x="21312" y="34650"/>
                    <a:pt x="21446" y="34613"/>
                    <a:pt x="21551" y="34541"/>
                  </a:cubicBezTo>
                  <a:cubicBezTo>
                    <a:pt x="21813" y="34362"/>
                    <a:pt x="21920" y="33922"/>
                    <a:pt x="21766" y="33505"/>
                  </a:cubicBezTo>
                  <a:lnTo>
                    <a:pt x="2811" y="119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5"/>
            <p:cNvSpPr/>
            <p:nvPr/>
          </p:nvSpPr>
          <p:spPr>
            <a:xfrm>
              <a:off x="6234400" y="2785875"/>
              <a:ext cx="50925" cy="469150"/>
            </a:xfrm>
            <a:custGeom>
              <a:rect b="b" l="l" r="r" t="t"/>
              <a:pathLst>
                <a:path extrusionOk="0" h="18766" w="2037">
                  <a:moveTo>
                    <a:pt x="703" y="0"/>
                  </a:moveTo>
                  <a:cubicBezTo>
                    <a:pt x="646" y="0"/>
                    <a:pt x="586" y="4"/>
                    <a:pt x="524" y="13"/>
                  </a:cubicBezTo>
                  <a:cubicBezTo>
                    <a:pt x="274" y="61"/>
                    <a:pt x="96" y="168"/>
                    <a:pt x="0" y="239"/>
                  </a:cubicBezTo>
                  <a:lnTo>
                    <a:pt x="846" y="18765"/>
                  </a:lnTo>
                  <a:lnTo>
                    <a:pt x="2036" y="18753"/>
                  </a:lnTo>
                  <a:lnTo>
                    <a:pt x="1370" y="180"/>
                  </a:lnTo>
                  <a:cubicBezTo>
                    <a:pt x="1288" y="129"/>
                    <a:pt x="1034" y="0"/>
                    <a:pt x="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5"/>
            <p:cNvSpPr/>
            <p:nvPr/>
          </p:nvSpPr>
          <p:spPr>
            <a:xfrm>
              <a:off x="6791900" y="2807325"/>
              <a:ext cx="56000" cy="434050"/>
            </a:xfrm>
            <a:custGeom>
              <a:rect b="b" l="l" r="r" t="t"/>
              <a:pathLst>
                <a:path extrusionOk="0" h="17362" w="2240">
                  <a:moveTo>
                    <a:pt x="1" y="0"/>
                  </a:moveTo>
                  <a:cubicBezTo>
                    <a:pt x="1" y="0"/>
                    <a:pt x="989" y="16919"/>
                    <a:pt x="977" y="17157"/>
                  </a:cubicBezTo>
                  <a:cubicBezTo>
                    <a:pt x="959" y="17340"/>
                    <a:pt x="1715" y="17361"/>
                    <a:pt x="2066" y="17361"/>
                  </a:cubicBezTo>
                  <a:cubicBezTo>
                    <a:pt x="2171" y="17361"/>
                    <a:pt x="2239" y="17360"/>
                    <a:pt x="2239" y="17360"/>
                  </a:cubicBezTo>
                  <a:lnTo>
                    <a:pt x="14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5"/>
            <p:cNvSpPr/>
            <p:nvPr/>
          </p:nvSpPr>
          <p:spPr>
            <a:xfrm>
              <a:off x="6818100" y="3077000"/>
              <a:ext cx="246475" cy="53000"/>
            </a:xfrm>
            <a:custGeom>
              <a:rect b="b" l="l" r="r" t="t"/>
              <a:pathLst>
                <a:path extrusionOk="0" h="2120" w="9859">
                  <a:moveTo>
                    <a:pt x="894" y="0"/>
                  </a:moveTo>
                  <a:lnTo>
                    <a:pt x="1" y="12"/>
                  </a:lnTo>
                  <a:lnTo>
                    <a:pt x="120" y="1048"/>
                  </a:lnTo>
                  <a:lnTo>
                    <a:pt x="7978" y="1989"/>
                  </a:lnTo>
                  <a:lnTo>
                    <a:pt x="9788" y="2120"/>
                  </a:lnTo>
                  <a:lnTo>
                    <a:pt x="9859" y="834"/>
                  </a:lnTo>
                  <a:lnTo>
                    <a:pt x="8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5"/>
            <p:cNvSpPr/>
            <p:nvPr/>
          </p:nvSpPr>
          <p:spPr>
            <a:xfrm>
              <a:off x="6992525" y="3117775"/>
              <a:ext cx="33675" cy="197075"/>
            </a:xfrm>
            <a:custGeom>
              <a:rect b="b" l="l" r="r" t="t"/>
              <a:pathLst>
                <a:path extrusionOk="0" h="7883" w="1347">
                  <a:moveTo>
                    <a:pt x="310" y="0"/>
                  </a:moveTo>
                  <a:lnTo>
                    <a:pt x="1" y="7799"/>
                  </a:lnTo>
                  <a:lnTo>
                    <a:pt x="941" y="7882"/>
                  </a:lnTo>
                  <a:lnTo>
                    <a:pt x="1346" y="155"/>
                  </a:lnTo>
                  <a:lnTo>
                    <a:pt x="3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5"/>
            <p:cNvSpPr/>
            <p:nvPr/>
          </p:nvSpPr>
          <p:spPr>
            <a:xfrm>
              <a:off x="6784175" y="3227600"/>
              <a:ext cx="270600" cy="137550"/>
            </a:xfrm>
            <a:custGeom>
              <a:rect b="b" l="l" r="r" t="t"/>
              <a:pathLst>
                <a:path extrusionOk="0" h="5502" w="10824">
                  <a:moveTo>
                    <a:pt x="0" y="1"/>
                  </a:moveTo>
                  <a:lnTo>
                    <a:pt x="24" y="1406"/>
                  </a:lnTo>
                  <a:lnTo>
                    <a:pt x="8775" y="5502"/>
                  </a:lnTo>
                  <a:lnTo>
                    <a:pt x="10716" y="5466"/>
                  </a:lnTo>
                  <a:lnTo>
                    <a:pt x="10823" y="3978"/>
                  </a:lnTo>
                  <a:lnTo>
                    <a:pt x="1631" y="13"/>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5"/>
            <p:cNvSpPr/>
            <p:nvPr/>
          </p:nvSpPr>
          <p:spPr>
            <a:xfrm>
              <a:off x="6318925" y="3268100"/>
              <a:ext cx="684650" cy="116400"/>
            </a:xfrm>
            <a:custGeom>
              <a:rect b="b" l="l" r="r" t="t"/>
              <a:pathLst>
                <a:path extrusionOk="0" h="4656" w="27386">
                  <a:moveTo>
                    <a:pt x="19098" y="0"/>
                  </a:moveTo>
                  <a:lnTo>
                    <a:pt x="1" y="500"/>
                  </a:lnTo>
                  <a:lnTo>
                    <a:pt x="4597" y="4655"/>
                  </a:lnTo>
                  <a:lnTo>
                    <a:pt x="27385" y="3882"/>
                  </a:lnTo>
                  <a:lnTo>
                    <a:pt x="190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5"/>
            <p:cNvSpPr/>
            <p:nvPr/>
          </p:nvSpPr>
          <p:spPr>
            <a:xfrm>
              <a:off x="6374600" y="3398750"/>
              <a:ext cx="649800" cy="943475"/>
            </a:xfrm>
            <a:custGeom>
              <a:rect b="b" l="l" r="r" t="t"/>
              <a:pathLst>
                <a:path extrusionOk="0" h="37739" w="25992">
                  <a:moveTo>
                    <a:pt x="0" y="1"/>
                  </a:moveTo>
                  <a:lnTo>
                    <a:pt x="24194" y="37232"/>
                  </a:lnTo>
                  <a:cubicBezTo>
                    <a:pt x="24363" y="37561"/>
                    <a:pt x="24694" y="37739"/>
                    <a:pt x="25020" y="37739"/>
                  </a:cubicBezTo>
                  <a:cubicBezTo>
                    <a:pt x="25177" y="37739"/>
                    <a:pt x="25332" y="37698"/>
                    <a:pt x="25468" y="37613"/>
                  </a:cubicBezTo>
                  <a:cubicBezTo>
                    <a:pt x="25861" y="37363"/>
                    <a:pt x="25992" y="36815"/>
                    <a:pt x="25742" y="36386"/>
                  </a:cubicBezTo>
                  <a:cubicBezTo>
                    <a:pt x="17955" y="24325"/>
                    <a:pt x="10180" y="12264"/>
                    <a:pt x="2393" y="203"/>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5"/>
            <p:cNvSpPr/>
            <p:nvPr/>
          </p:nvSpPr>
          <p:spPr>
            <a:xfrm>
              <a:off x="6298400" y="3390150"/>
              <a:ext cx="701900" cy="1071175"/>
            </a:xfrm>
            <a:custGeom>
              <a:rect b="b" l="l" r="r" t="t"/>
              <a:pathLst>
                <a:path extrusionOk="0" h="42847" w="28076">
                  <a:moveTo>
                    <a:pt x="27029" y="0"/>
                  </a:moveTo>
                  <a:cubicBezTo>
                    <a:pt x="26709" y="0"/>
                    <a:pt x="26384" y="156"/>
                    <a:pt x="26182" y="452"/>
                  </a:cubicBezTo>
                  <a:lnTo>
                    <a:pt x="322" y="41207"/>
                  </a:lnTo>
                  <a:cubicBezTo>
                    <a:pt x="0" y="41648"/>
                    <a:pt x="36" y="42219"/>
                    <a:pt x="357" y="42553"/>
                  </a:cubicBezTo>
                  <a:cubicBezTo>
                    <a:pt x="539" y="42745"/>
                    <a:pt x="802" y="42846"/>
                    <a:pt x="1075" y="42846"/>
                  </a:cubicBezTo>
                  <a:cubicBezTo>
                    <a:pt x="1374" y="42846"/>
                    <a:pt x="1687" y="42725"/>
                    <a:pt x="1917" y="42469"/>
                  </a:cubicBezTo>
                  <a:cubicBezTo>
                    <a:pt x="10490" y="28860"/>
                    <a:pt x="19074" y="15263"/>
                    <a:pt x="27647" y="1655"/>
                  </a:cubicBezTo>
                  <a:cubicBezTo>
                    <a:pt x="28075" y="1238"/>
                    <a:pt x="28028" y="547"/>
                    <a:pt x="27611" y="202"/>
                  </a:cubicBezTo>
                  <a:cubicBezTo>
                    <a:pt x="27442" y="66"/>
                    <a:pt x="27236" y="0"/>
                    <a:pt x="270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5"/>
            <p:cNvSpPr/>
            <p:nvPr/>
          </p:nvSpPr>
          <p:spPr>
            <a:xfrm>
              <a:off x="6546350" y="3941975"/>
              <a:ext cx="385175" cy="74150"/>
            </a:xfrm>
            <a:custGeom>
              <a:rect b="b" l="l" r="r" t="t"/>
              <a:pathLst>
                <a:path extrusionOk="0" h="2966" w="15407">
                  <a:moveTo>
                    <a:pt x="13597" y="1"/>
                  </a:moveTo>
                  <a:lnTo>
                    <a:pt x="84" y="894"/>
                  </a:lnTo>
                  <a:lnTo>
                    <a:pt x="0" y="1918"/>
                  </a:lnTo>
                  <a:lnTo>
                    <a:pt x="1203" y="2965"/>
                  </a:lnTo>
                  <a:lnTo>
                    <a:pt x="15252" y="2025"/>
                  </a:lnTo>
                  <a:lnTo>
                    <a:pt x="15407" y="787"/>
                  </a:lnTo>
                  <a:lnTo>
                    <a:pt x="135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5"/>
            <p:cNvSpPr/>
            <p:nvPr/>
          </p:nvSpPr>
          <p:spPr>
            <a:xfrm>
              <a:off x="6532950" y="3611575"/>
              <a:ext cx="316725" cy="43800"/>
            </a:xfrm>
            <a:custGeom>
              <a:rect b="b" l="l" r="r" t="t"/>
              <a:pathLst>
                <a:path extrusionOk="0" h="1752" w="12669">
                  <a:moveTo>
                    <a:pt x="12276" y="1"/>
                  </a:moveTo>
                  <a:cubicBezTo>
                    <a:pt x="8370" y="144"/>
                    <a:pt x="4465" y="299"/>
                    <a:pt x="560" y="453"/>
                  </a:cubicBezTo>
                  <a:cubicBezTo>
                    <a:pt x="239" y="513"/>
                    <a:pt x="12" y="787"/>
                    <a:pt x="0" y="1096"/>
                  </a:cubicBezTo>
                  <a:cubicBezTo>
                    <a:pt x="0" y="1382"/>
                    <a:pt x="179" y="1644"/>
                    <a:pt x="453" y="1751"/>
                  </a:cubicBezTo>
                  <a:cubicBezTo>
                    <a:pt x="4334" y="1632"/>
                    <a:pt x="8216" y="1501"/>
                    <a:pt x="12097" y="1382"/>
                  </a:cubicBezTo>
                  <a:cubicBezTo>
                    <a:pt x="12431" y="1287"/>
                    <a:pt x="12669" y="989"/>
                    <a:pt x="12669" y="656"/>
                  </a:cubicBezTo>
                  <a:cubicBezTo>
                    <a:pt x="12669" y="394"/>
                    <a:pt x="12514" y="132"/>
                    <a:pt x="122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5"/>
            <p:cNvSpPr/>
            <p:nvPr/>
          </p:nvSpPr>
          <p:spPr>
            <a:xfrm>
              <a:off x="6182900" y="4084300"/>
              <a:ext cx="226250" cy="251550"/>
            </a:xfrm>
            <a:custGeom>
              <a:rect b="b" l="l" r="r" t="t"/>
              <a:pathLst>
                <a:path extrusionOk="0" h="10062" w="9050">
                  <a:moveTo>
                    <a:pt x="466" y="0"/>
                  </a:moveTo>
                  <a:cubicBezTo>
                    <a:pt x="414" y="0"/>
                    <a:pt x="360" y="10"/>
                    <a:pt x="310" y="35"/>
                  </a:cubicBezTo>
                  <a:cubicBezTo>
                    <a:pt x="108" y="142"/>
                    <a:pt x="1" y="487"/>
                    <a:pt x="179" y="809"/>
                  </a:cubicBezTo>
                  <a:lnTo>
                    <a:pt x="8049" y="9965"/>
                  </a:lnTo>
                  <a:cubicBezTo>
                    <a:pt x="8150" y="10030"/>
                    <a:pt x="8264" y="10061"/>
                    <a:pt x="8376" y="10061"/>
                  </a:cubicBezTo>
                  <a:cubicBezTo>
                    <a:pt x="8530" y="10061"/>
                    <a:pt x="8683" y="10003"/>
                    <a:pt x="8799" y="9893"/>
                  </a:cubicBezTo>
                  <a:cubicBezTo>
                    <a:pt x="9014" y="9691"/>
                    <a:pt x="9049" y="9345"/>
                    <a:pt x="8871" y="9083"/>
                  </a:cubicBezTo>
                  <a:cubicBezTo>
                    <a:pt x="6132" y="6047"/>
                    <a:pt x="3489" y="3118"/>
                    <a:pt x="763" y="82"/>
                  </a:cubicBezTo>
                  <a:cubicBezTo>
                    <a:pt x="745" y="74"/>
                    <a:pt x="611" y="0"/>
                    <a:pt x="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5"/>
            <p:cNvSpPr/>
            <p:nvPr/>
          </p:nvSpPr>
          <p:spPr>
            <a:xfrm>
              <a:off x="6236775" y="3290725"/>
              <a:ext cx="233100" cy="159250"/>
            </a:xfrm>
            <a:custGeom>
              <a:rect b="b" l="l" r="r" t="t"/>
              <a:pathLst>
                <a:path extrusionOk="0" h="6370" w="9324">
                  <a:moveTo>
                    <a:pt x="1" y="0"/>
                  </a:moveTo>
                  <a:lnTo>
                    <a:pt x="1275" y="2143"/>
                  </a:lnTo>
                  <a:lnTo>
                    <a:pt x="7716" y="6370"/>
                  </a:lnTo>
                  <a:lnTo>
                    <a:pt x="9323" y="5489"/>
                  </a:lnTo>
                  <a:lnTo>
                    <a:pt x="8002" y="3762"/>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5"/>
            <p:cNvSpPr/>
            <p:nvPr/>
          </p:nvSpPr>
          <p:spPr>
            <a:xfrm>
              <a:off x="6231725" y="3241300"/>
              <a:ext cx="222375" cy="145575"/>
            </a:xfrm>
            <a:custGeom>
              <a:rect b="b" l="l" r="r" t="t"/>
              <a:pathLst>
                <a:path extrusionOk="0" h="5823" w="8895">
                  <a:moveTo>
                    <a:pt x="1810" y="1"/>
                  </a:moveTo>
                  <a:lnTo>
                    <a:pt x="0" y="108"/>
                  </a:lnTo>
                  <a:lnTo>
                    <a:pt x="12" y="1787"/>
                  </a:lnTo>
                  <a:lnTo>
                    <a:pt x="6680" y="5823"/>
                  </a:lnTo>
                  <a:lnTo>
                    <a:pt x="8894" y="5775"/>
                  </a:lnTo>
                  <a:lnTo>
                    <a:pt x="8823" y="4096"/>
                  </a:lnTo>
                  <a:lnTo>
                    <a:pt x="18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5"/>
            <p:cNvSpPr/>
            <p:nvPr/>
          </p:nvSpPr>
          <p:spPr>
            <a:xfrm>
              <a:off x="6376675" y="3131775"/>
              <a:ext cx="39925" cy="201225"/>
            </a:xfrm>
            <a:custGeom>
              <a:rect b="b" l="l" r="r" t="t"/>
              <a:pathLst>
                <a:path extrusionOk="0" h="8049" w="1597">
                  <a:moveTo>
                    <a:pt x="1" y="0"/>
                  </a:moveTo>
                  <a:lnTo>
                    <a:pt x="536" y="7965"/>
                  </a:lnTo>
                  <a:lnTo>
                    <a:pt x="1596" y="8049"/>
                  </a:lnTo>
                  <a:lnTo>
                    <a:pt x="1334" y="119"/>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5"/>
            <p:cNvSpPr/>
            <p:nvPr/>
          </p:nvSpPr>
          <p:spPr>
            <a:xfrm>
              <a:off x="6235875" y="2808125"/>
              <a:ext cx="602800" cy="210850"/>
            </a:xfrm>
            <a:custGeom>
              <a:rect b="b" l="l" r="r" t="t"/>
              <a:pathLst>
                <a:path extrusionOk="0" h="8434" w="24112">
                  <a:moveTo>
                    <a:pt x="867" y="0"/>
                  </a:moveTo>
                  <a:cubicBezTo>
                    <a:pt x="566" y="0"/>
                    <a:pt x="18" y="25"/>
                    <a:pt x="1" y="206"/>
                  </a:cubicBezTo>
                  <a:lnTo>
                    <a:pt x="322" y="8434"/>
                  </a:lnTo>
                  <a:cubicBezTo>
                    <a:pt x="322" y="8434"/>
                    <a:pt x="703" y="8296"/>
                    <a:pt x="1496" y="8296"/>
                  </a:cubicBezTo>
                  <a:cubicBezTo>
                    <a:pt x="1694" y="8296"/>
                    <a:pt x="1918" y="8305"/>
                    <a:pt x="2168" y="8326"/>
                  </a:cubicBezTo>
                  <a:cubicBezTo>
                    <a:pt x="2506" y="8356"/>
                    <a:pt x="4291" y="8366"/>
                    <a:pt x="6710" y="8366"/>
                  </a:cubicBezTo>
                  <a:cubicBezTo>
                    <a:pt x="13160" y="8366"/>
                    <a:pt x="24111" y="8291"/>
                    <a:pt x="24111" y="8291"/>
                  </a:cubicBezTo>
                  <a:lnTo>
                    <a:pt x="23742" y="552"/>
                  </a:lnTo>
                  <a:lnTo>
                    <a:pt x="1061" y="4"/>
                  </a:lnTo>
                  <a:cubicBezTo>
                    <a:pt x="1061" y="4"/>
                    <a:pt x="982" y="0"/>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5"/>
            <p:cNvSpPr/>
            <p:nvPr/>
          </p:nvSpPr>
          <p:spPr>
            <a:xfrm>
              <a:off x="6256725" y="3076700"/>
              <a:ext cx="185750" cy="66100"/>
            </a:xfrm>
            <a:custGeom>
              <a:rect b="b" l="l" r="r" t="t"/>
              <a:pathLst>
                <a:path extrusionOk="0" h="2644" w="7430">
                  <a:moveTo>
                    <a:pt x="0" y="0"/>
                  </a:moveTo>
                  <a:lnTo>
                    <a:pt x="179" y="1417"/>
                  </a:lnTo>
                  <a:lnTo>
                    <a:pt x="4965" y="2644"/>
                  </a:lnTo>
                  <a:lnTo>
                    <a:pt x="7358" y="2608"/>
                  </a:lnTo>
                  <a:lnTo>
                    <a:pt x="7430" y="1393"/>
                  </a:lnTo>
                  <a:lnTo>
                    <a:pt x="834" y="48"/>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5"/>
            <p:cNvSpPr/>
            <p:nvPr/>
          </p:nvSpPr>
          <p:spPr>
            <a:xfrm>
              <a:off x="6504075" y="2855550"/>
              <a:ext cx="113425" cy="107775"/>
            </a:xfrm>
            <a:custGeom>
              <a:rect b="b" l="l" r="r" t="t"/>
              <a:pathLst>
                <a:path extrusionOk="0" h="4311" w="4537">
                  <a:moveTo>
                    <a:pt x="2263" y="0"/>
                  </a:moveTo>
                  <a:lnTo>
                    <a:pt x="1739" y="1643"/>
                  </a:lnTo>
                  <a:lnTo>
                    <a:pt x="0" y="1643"/>
                  </a:lnTo>
                  <a:lnTo>
                    <a:pt x="1405" y="2655"/>
                  </a:lnTo>
                  <a:lnTo>
                    <a:pt x="870" y="4310"/>
                  </a:lnTo>
                  <a:lnTo>
                    <a:pt x="2263" y="3286"/>
                  </a:lnTo>
                  <a:lnTo>
                    <a:pt x="3668" y="4310"/>
                  </a:lnTo>
                  <a:lnTo>
                    <a:pt x="3132" y="2655"/>
                  </a:lnTo>
                  <a:lnTo>
                    <a:pt x="4537" y="1643"/>
                  </a:lnTo>
                  <a:lnTo>
                    <a:pt x="2798" y="1643"/>
                  </a:lnTo>
                  <a:lnTo>
                    <a:pt x="226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45"/>
          <p:cNvGrpSpPr/>
          <p:nvPr/>
        </p:nvGrpSpPr>
        <p:grpSpPr>
          <a:xfrm>
            <a:off x="2106721" y="1363226"/>
            <a:ext cx="983548" cy="2945140"/>
            <a:chOff x="4857750" y="1803850"/>
            <a:chExt cx="844175" cy="2527800"/>
          </a:xfrm>
        </p:grpSpPr>
        <p:sp>
          <p:nvSpPr>
            <p:cNvPr id="6391" name="Google Shape;6391;p45"/>
            <p:cNvSpPr/>
            <p:nvPr/>
          </p:nvSpPr>
          <p:spPr>
            <a:xfrm>
              <a:off x="4880475" y="1830525"/>
              <a:ext cx="614575" cy="552575"/>
            </a:xfrm>
            <a:custGeom>
              <a:rect b="b" l="l" r="r" t="t"/>
              <a:pathLst>
                <a:path extrusionOk="0" h="22103" w="24583">
                  <a:moveTo>
                    <a:pt x="12439" y="1"/>
                  </a:moveTo>
                  <a:cubicBezTo>
                    <a:pt x="10359" y="1"/>
                    <a:pt x="7723" y="365"/>
                    <a:pt x="7723" y="365"/>
                  </a:cubicBezTo>
                  <a:cubicBezTo>
                    <a:pt x="7723" y="365"/>
                    <a:pt x="7080" y="2449"/>
                    <a:pt x="6425" y="5318"/>
                  </a:cubicBezTo>
                  <a:cubicBezTo>
                    <a:pt x="6163" y="6509"/>
                    <a:pt x="4413" y="6533"/>
                    <a:pt x="3699" y="8259"/>
                  </a:cubicBezTo>
                  <a:cubicBezTo>
                    <a:pt x="3056" y="9843"/>
                    <a:pt x="3270" y="11640"/>
                    <a:pt x="3056" y="12640"/>
                  </a:cubicBezTo>
                  <a:cubicBezTo>
                    <a:pt x="2768" y="13977"/>
                    <a:pt x="2186" y="14255"/>
                    <a:pt x="1610" y="14255"/>
                  </a:cubicBezTo>
                  <a:cubicBezTo>
                    <a:pt x="1201" y="14255"/>
                    <a:pt x="795" y="14115"/>
                    <a:pt x="498" y="14115"/>
                  </a:cubicBezTo>
                  <a:cubicBezTo>
                    <a:pt x="191" y="14115"/>
                    <a:pt x="1" y="14264"/>
                    <a:pt x="44" y="14867"/>
                  </a:cubicBezTo>
                  <a:cubicBezTo>
                    <a:pt x="141" y="16234"/>
                    <a:pt x="8388" y="22102"/>
                    <a:pt x="15668" y="22102"/>
                  </a:cubicBezTo>
                  <a:cubicBezTo>
                    <a:pt x="19103" y="22102"/>
                    <a:pt x="22322" y="20796"/>
                    <a:pt x="24368" y="17093"/>
                  </a:cubicBezTo>
                  <a:cubicBezTo>
                    <a:pt x="24368" y="17093"/>
                    <a:pt x="24582" y="14938"/>
                    <a:pt x="21570" y="13069"/>
                  </a:cubicBezTo>
                  <a:cubicBezTo>
                    <a:pt x="18558" y="11200"/>
                    <a:pt x="18629" y="11640"/>
                    <a:pt x="18772" y="9342"/>
                  </a:cubicBezTo>
                  <a:cubicBezTo>
                    <a:pt x="18915" y="7045"/>
                    <a:pt x="19486" y="7187"/>
                    <a:pt x="17046" y="4461"/>
                  </a:cubicBezTo>
                  <a:cubicBezTo>
                    <a:pt x="15605" y="2842"/>
                    <a:pt x="16046" y="794"/>
                    <a:pt x="14462" y="222"/>
                  </a:cubicBezTo>
                  <a:cubicBezTo>
                    <a:pt x="14013" y="59"/>
                    <a:pt x="13270" y="1"/>
                    <a:pt x="124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5"/>
            <p:cNvSpPr/>
            <p:nvPr/>
          </p:nvSpPr>
          <p:spPr>
            <a:xfrm>
              <a:off x="5067875" y="2035500"/>
              <a:ext cx="185775" cy="291900"/>
            </a:xfrm>
            <a:custGeom>
              <a:rect b="b" l="l" r="r" t="t"/>
              <a:pathLst>
                <a:path extrusionOk="0" h="11676" w="7431">
                  <a:moveTo>
                    <a:pt x="1" y="0"/>
                  </a:moveTo>
                  <a:cubicBezTo>
                    <a:pt x="1" y="1"/>
                    <a:pt x="1739" y="2691"/>
                    <a:pt x="1156" y="7311"/>
                  </a:cubicBezTo>
                  <a:cubicBezTo>
                    <a:pt x="1156" y="7311"/>
                    <a:pt x="1681" y="11676"/>
                    <a:pt x="3459" y="11676"/>
                  </a:cubicBezTo>
                  <a:cubicBezTo>
                    <a:pt x="4398" y="11676"/>
                    <a:pt x="5686" y="10459"/>
                    <a:pt x="7430" y="6739"/>
                  </a:cubicBezTo>
                  <a:lnTo>
                    <a:pt x="5323" y="1143"/>
                  </a:lnTo>
                  <a:lnTo>
                    <a:pt x="1" y="0"/>
                  </a:ln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5"/>
            <p:cNvSpPr/>
            <p:nvPr/>
          </p:nvSpPr>
          <p:spPr>
            <a:xfrm>
              <a:off x="5093250" y="2039275"/>
              <a:ext cx="120800" cy="101025"/>
            </a:xfrm>
            <a:custGeom>
              <a:rect b="b" l="l" r="r" t="t"/>
              <a:pathLst>
                <a:path extrusionOk="0" h="4041" w="4832">
                  <a:moveTo>
                    <a:pt x="2337" y="1"/>
                  </a:moveTo>
                  <a:cubicBezTo>
                    <a:pt x="1298" y="1"/>
                    <a:pt x="0" y="167"/>
                    <a:pt x="10" y="766"/>
                  </a:cubicBezTo>
                  <a:cubicBezTo>
                    <a:pt x="45" y="2683"/>
                    <a:pt x="1236" y="4017"/>
                    <a:pt x="2474" y="4040"/>
                  </a:cubicBezTo>
                  <a:cubicBezTo>
                    <a:pt x="2481" y="4041"/>
                    <a:pt x="2487" y="4041"/>
                    <a:pt x="2493" y="4041"/>
                  </a:cubicBezTo>
                  <a:cubicBezTo>
                    <a:pt x="3501" y="4041"/>
                    <a:pt x="4654" y="2164"/>
                    <a:pt x="4737" y="1088"/>
                  </a:cubicBezTo>
                  <a:cubicBezTo>
                    <a:pt x="4832" y="4"/>
                    <a:pt x="4058" y="111"/>
                    <a:pt x="3046" y="28"/>
                  </a:cubicBezTo>
                  <a:cubicBezTo>
                    <a:pt x="2843" y="11"/>
                    <a:pt x="2598" y="1"/>
                    <a:pt x="2337" y="1"/>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5"/>
            <p:cNvSpPr/>
            <p:nvPr/>
          </p:nvSpPr>
          <p:spPr>
            <a:xfrm>
              <a:off x="5234575" y="1971800"/>
              <a:ext cx="56275" cy="42125"/>
            </a:xfrm>
            <a:custGeom>
              <a:rect b="b" l="l" r="r" t="t"/>
              <a:pathLst>
                <a:path extrusionOk="0" h="1685" w="2251">
                  <a:moveTo>
                    <a:pt x="179" y="1"/>
                  </a:moveTo>
                  <a:lnTo>
                    <a:pt x="0" y="1513"/>
                  </a:lnTo>
                  <a:lnTo>
                    <a:pt x="1358" y="1679"/>
                  </a:lnTo>
                  <a:cubicBezTo>
                    <a:pt x="1387" y="1683"/>
                    <a:pt x="1416" y="1684"/>
                    <a:pt x="1445" y="1684"/>
                  </a:cubicBezTo>
                  <a:cubicBezTo>
                    <a:pt x="1826" y="1684"/>
                    <a:pt x="2159" y="1400"/>
                    <a:pt x="2203" y="1013"/>
                  </a:cubicBezTo>
                  <a:cubicBezTo>
                    <a:pt x="2251" y="596"/>
                    <a:pt x="1953" y="215"/>
                    <a:pt x="1536" y="167"/>
                  </a:cubicBezTo>
                  <a:lnTo>
                    <a:pt x="179" y="1"/>
                  </a:ln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5"/>
            <p:cNvSpPr/>
            <p:nvPr/>
          </p:nvSpPr>
          <p:spPr>
            <a:xfrm>
              <a:off x="5027400" y="1975975"/>
              <a:ext cx="53600" cy="38725"/>
            </a:xfrm>
            <a:custGeom>
              <a:rect b="b" l="l" r="r" t="t"/>
              <a:pathLst>
                <a:path extrusionOk="0" h="1549" w="2144">
                  <a:moveTo>
                    <a:pt x="2132" y="0"/>
                  </a:moveTo>
                  <a:lnTo>
                    <a:pt x="763" y="24"/>
                  </a:lnTo>
                  <a:cubicBezTo>
                    <a:pt x="334" y="24"/>
                    <a:pt x="1" y="369"/>
                    <a:pt x="12" y="798"/>
                  </a:cubicBezTo>
                  <a:cubicBezTo>
                    <a:pt x="12" y="1215"/>
                    <a:pt x="358" y="1548"/>
                    <a:pt x="786" y="1548"/>
                  </a:cubicBezTo>
                  <a:lnTo>
                    <a:pt x="2144" y="1524"/>
                  </a:lnTo>
                  <a:lnTo>
                    <a:pt x="2132" y="0"/>
                  </a:ln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5"/>
            <p:cNvSpPr/>
            <p:nvPr/>
          </p:nvSpPr>
          <p:spPr>
            <a:xfrm>
              <a:off x="5037225" y="1986375"/>
              <a:ext cx="22350" cy="16100"/>
            </a:xfrm>
            <a:custGeom>
              <a:rect b="b" l="l" r="r" t="t"/>
              <a:pathLst>
                <a:path extrusionOk="0" h="644" w="894">
                  <a:moveTo>
                    <a:pt x="882" y="1"/>
                  </a:moveTo>
                  <a:lnTo>
                    <a:pt x="322" y="13"/>
                  </a:lnTo>
                  <a:cubicBezTo>
                    <a:pt x="143" y="13"/>
                    <a:pt x="0" y="156"/>
                    <a:pt x="12" y="334"/>
                  </a:cubicBezTo>
                  <a:cubicBezTo>
                    <a:pt x="12" y="501"/>
                    <a:pt x="155" y="644"/>
                    <a:pt x="322" y="644"/>
                  </a:cubicBezTo>
                  <a:lnTo>
                    <a:pt x="893" y="632"/>
                  </a:lnTo>
                  <a:lnTo>
                    <a:pt x="882" y="1"/>
                  </a:ln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5"/>
            <p:cNvSpPr/>
            <p:nvPr/>
          </p:nvSpPr>
          <p:spPr>
            <a:xfrm>
              <a:off x="5256000" y="1984600"/>
              <a:ext cx="23550" cy="17650"/>
            </a:xfrm>
            <a:custGeom>
              <a:rect b="b" l="l" r="r" t="t"/>
              <a:pathLst>
                <a:path extrusionOk="0" h="706" w="942">
                  <a:moveTo>
                    <a:pt x="96" y="1"/>
                  </a:moveTo>
                  <a:lnTo>
                    <a:pt x="1" y="632"/>
                  </a:lnTo>
                  <a:lnTo>
                    <a:pt x="560" y="703"/>
                  </a:lnTo>
                  <a:cubicBezTo>
                    <a:pt x="575" y="705"/>
                    <a:pt x="591" y="706"/>
                    <a:pt x="606" y="706"/>
                  </a:cubicBezTo>
                  <a:cubicBezTo>
                    <a:pt x="764" y="706"/>
                    <a:pt x="896" y="593"/>
                    <a:pt x="917" y="441"/>
                  </a:cubicBezTo>
                  <a:cubicBezTo>
                    <a:pt x="941" y="262"/>
                    <a:pt x="822" y="108"/>
                    <a:pt x="655" y="84"/>
                  </a:cubicBezTo>
                  <a:lnTo>
                    <a:pt x="96" y="1"/>
                  </a:ln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5"/>
            <p:cNvSpPr/>
            <p:nvPr/>
          </p:nvSpPr>
          <p:spPr>
            <a:xfrm>
              <a:off x="5045250" y="1846550"/>
              <a:ext cx="229225" cy="260400"/>
            </a:xfrm>
            <a:custGeom>
              <a:rect b="b" l="l" r="r" t="t"/>
              <a:pathLst>
                <a:path extrusionOk="0" h="10416" w="9169">
                  <a:moveTo>
                    <a:pt x="4549" y="0"/>
                  </a:moveTo>
                  <a:cubicBezTo>
                    <a:pt x="2241" y="0"/>
                    <a:pt x="644" y="1772"/>
                    <a:pt x="346" y="4189"/>
                  </a:cubicBezTo>
                  <a:lnTo>
                    <a:pt x="322" y="4380"/>
                  </a:lnTo>
                  <a:cubicBezTo>
                    <a:pt x="1" y="6999"/>
                    <a:pt x="1846" y="10214"/>
                    <a:pt x="3990" y="10404"/>
                  </a:cubicBezTo>
                  <a:cubicBezTo>
                    <a:pt x="4073" y="10412"/>
                    <a:pt x="4156" y="10415"/>
                    <a:pt x="4240" y="10415"/>
                  </a:cubicBezTo>
                  <a:cubicBezTo>
                    <a:pt x="6265" y="10415"/>
                    <a:pt x="8412" y="8233"/>
                    <a:pt x="8823" y="5546"/>
                  </a:cubicBezTo>
                  <a:lnTo>
                    <a:pt x="8847" y="5344"/>
                  </a:lnTo>
                  <a:cubicBezTo>
                    <a:pt x="9169" y="2736"/>
                    <a:pt x="7716" y="355"/>
                    <a:pt x="5109" y="34"/>
                  </a:cubicBezTo>
                  <a:cubicBezTo>
                    <a:pt x="4918" y="11"/>
                    <a:pt x="4731" y="0"/>
                    <a:pt x="4549" y="0"/>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5"/>
            <p:cNvSpPr/>
            <p:nvPr/>
          </p:nvSpPr>
          <p:spPr>
            <a:xfrm>
              <a:off x="5040425" y="1803850"/>
              <a:ext cx="295075" cy="174025"/>
            </a:xfrm>
            <a:custGeom>
              <a:rect b="b" l="l" r="r" t="t"/>
              <a:pathLst>
                <a:path extrusionOk="0" h="6961" w="11803">
                  <a:moveTo>
                    <a:pt x="4305" y="0"/>
                  </a:moveTo>
                  <a:cubicBezTo>
                    <a:pt x="577" y="0"/>
                    <a:pt x="0" y="3120"/>
                    <a:pt x="468" y="6826"/>
                  </a:cubicBezTo>
                  <a:cubicBezTo>
                    <a:pt x="468" y="6826"/>
                    <a:pt x="3023" y="4318"/>
                    <a:pt x="3194" y="3482"/>
                  </a:cubicBezTo>
                  <a:lnTo>
                    <a:pt x="3194" y="3482"/>
                  </a:lnTo>
                  <a:cubicBezTo>
                    <a:pt x="3182" y="3545"/>
                    <a:pt x="2954" y="4834"/>
                    <a:pt x="4997" y="4834"/>
                  </a:cubicBezTo>
                  <a:cubicBezTo>
                    <a:pt x="5478" y="4834"/>
                    <a:pt x="6085" y="4763"/>
                    <a:pt x="6850" y="4587"/>
                  </a:cubicBezTo>
                  <a:cubicBezTo>
                    <a:pt x="6901" y="4576"/>
                    <a:pt x="6949" y="4570"/>
                    <a:pt x="6994" y="4570"/>
                  </a:cubicBezTo>
                  <a:cubicBezTo>
                    <a:pt x="7930" y="4570"/>
                    <a:pt x="7592" y="6960"/>
                    <a:pt x="8570" y="6960"/>
                  </a:cubicBezTo>
                  <a:cubicBezTo>
                    <a:pt x="8704" y="6960"/>
                    <a:pt x="8862" y="6916"/>
                    <a:pt x="9052" y="6814"/>
                  </a:cubicBezTo>
                  <a:cubicBezTo>
                    <a:pt x="9052" y="6814"/>
                    <a:pt x="11803" y="230"/>
                    <a:pt x="4516" y="3"/>
                  </a:cubicBezTo>
                  <a:cubicBezTo>
                    <a:pt x="4444" y="1"/>
                    <a:pt x="4374" y="0"/>
                    <a:pt x="43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5"/>
            <p:cNvSpPr/>
            <p:nvPr/>
          </p:nvSpPr>
          <p:spPr>
            <a:xfrm>
              <a:off x="5048275" y="3925600"/>
              <a:ext cx="117850" cy="380950"/>
            </a:xfrm>
            <a:custGeom>
              <a:rect b="b" l="l" r="r" t="t"/>
              <a:pathLst>
                <a:path extrusionOk="0" h="15238" w="4714">
                  <a:moveTo>
                    <a:pt x="2642" y="1"/>
                  </a:moveTo>
                  <a:lnTo>
                    <a:pt x="106" y="2025"/>
                  </a:lnTo>
                  <a:cubicBezTo>
                    <a:pt x="618" y="5144"/>
                    <a:pt x="1237" y="7645"/>
                    <a:pt x="1178" y="9014"/>
                  </a:cubicBezTo>
                  <a:cubicBezTo>
                    <a:pt x="1118" y="10383"/>
                    <a:pt x="201" y="13860"/>
                    <a:pt x="82" y="14491"/>
                  </a:cubicBezTo>
                  <a:cubicBezTo>
                    <a:pt x="1" y="14914"/>
                    <a:pt x="237" y="14981"/>
                    <a:pt x="394" y="14981"/>
                  </a:cubicBezTo>
                  <a:cubicBezTo>
                    <a:pt x="467" y="14981"/>
                    <a:pt x="523" y="14967"/>
                    <a:pt x="523" y="14967"/>
                  </a:cubicBezTo>
                  <a:cubicBezTo>
                    <a:pt x="867" y="15179"/>
                    <a:pt x="1288" y="15238"/>
                    <a:pt x="1651" y="15238"/>
                  </a:cubicBezTo>
                  <a:cubicBezTo>
                    <a:pt x="2103" y="15238"/>
                    <a:pt x="2464" y="15146"/>
                    <a:pt x="2464" y="15146"/>
                  </a:cubicBezTo>
                  <a:cubicBezTo>
                    <a:pt x="2663" y="15178"/>
                    <a:pt x="2843" y="15193"/>
                    <a:pt x="3006" y="15193"/>
                  </a:cubicBezTo>
                  <a:cubicBezTo>
                    <a:pt x="4475" y="15193"/>
                    <a:pt x="4571" y="13961"/>
                    <a:pt x="4571" y="12729"/>
                  </a:cubicBezTo>
                  <a:cubicBezTo>
                    <a:pt x="4571" y="11360"/>
                    <a:pt x="4535" y="9669"/>
                    <a:pt x="4631" y="8954"/>
                  </a:cubicBezTo>
                  <a:cubicBezTo>
                    <a:pt x="4714" y="8240"/>
                    <a:pt x="4071" y="7764"/>
                    <a:pt x="3952" y="6371"/>
                  </a:cubicBezTo>
                  <a:cubicBezTo>
                    <a:pt x="3833" y="4966"/>
                    <a:pt x="3595" y="5264"/>
                    <a:pt x="3321" y="4466"/>
                  </a:cubicBezTo>
                  <a:cubicBezTo>
                    <a:pt x="3059" y="3656"/>
                    <a:pt x="2642" y="1"/>
                    <a:pt x="2642"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5"/>
            <p:cNvSpPr/>
            <p:nvPr/>
          </p:nvSpPr>
          <p:spPr>
            <a:xfrm>
              <a:off x="4869650" y="2924300"/>
              <a:ext cx="699225" cy="1084100"/>
            </a:xfrm>
            <a:custGeom>
              <a:rect b="b" l="l" r="r" t="t"/>
              <a:pathLst>
                <a:path extrusionOk="0" h="43364" w="27969">
                  <a:moveTo>
                    <a:pt x="19003" y="0"/>
                  </a:moveTo>
                  <a:lnTo>
                    <a:pt x="1429" y="72"/>
                  </a:lnTo>
                  <a:cubicBezTo>
                    <a:pt x="1429" y="72"/>
                    <a:pt x="0" y="3346"/>
                    <a:pt x="596" y="7751"/>
                  </a:cubicBezTo>
                  <a:cubicBezTo>
                    <a:pt x="1191" y="12157"/>
                    <a:pt x="2536" y="16467"/>
                    <a:pt x="3346" y="23956"/>
                  </a:cubicBezTo>
                  <a:cubicBezTo>
                    <a:pt x="4144" y="31457"/>
                    <a:pt x="4679" y="35160"/>
                    <a:pt x="5168" y="37886"/>
                  </a:cubicBezTo>
                  <a:cubicBezTo>
                    <a:pt x="5668" y="40601"/>
                    <a:pt x="5620" y="42613"/>
                    <a:pt x="5620" y="42613"/>
                  </a:cubicBezTo>
                  <a:cubicBezTo>
                    <a:pt x="5941" y="42827"/>
                    <a:pt x="6811" y="43351"/>
                    <a:pt x="8025" y="43363"/>
                  </a:cubicBezTo>
                  <a:cubicBezTo>
                    <a:pt x="8051" y="43363"/>
                    <a:pt x="8077" y="43364"/>
                    <a:pt x="8103" y="43364"/>
                  </a:cubicBezTo>
                  <a:cubicBezTo>
                    <a:pt x="9395" y="43364"/>
                    <a:pt x="10305" y="42787"/>
                    <a:pt x="10621" y="42565"/>
                  </a:cubicBezTo>
                  <a:cubicBezTo>
                    <a:pt x="10621" y="42565"/>
                    <a:pt x="10347" y="29004"/>
                    <a:pt x="10216" y="26551"/>
                  </a:cubicBezTo>
                  <a:cubicBezTo>
                    <a:pt x="10085" y="24099"/>
                    <a:pt x="9859" y="16550"/>
                    <a:pt x="9811" y="14990"/>
                  </a:cubicBezTo>
                  <a:cubicBezTo>
                    <a:pt x="9763" y="13431"/>
                    <a:pt x="9906" y="8478"/>
                    <a:pt x="10573" y="8478"/>
                  </a:cubicBezTo>
                  <a:cubicBezTo>
                    <a:pt x="11240" y="8478"/>
                    <a:pt x="13561" y="14228"/>
                    <a:pt x="14323" y="16336"/>
                  </a:cubicBezTo>
                  <a:cubicBezTo>
                    <a:pt x="15074" y="18431"/>
                    <a:pt x="15216" y="19408"/>
                    <a:pt x="16990" y="24456"/>
                  </a:cubicBezTo>
                  <a:cubicBezTo>
                    <a:pt x="18776" y="29492"/>
                    <a:pt x="23372" y="42339"/>
                    <a:pt x="23372" y="42339"/>
                  </a:cubicBezTo>
                  <a:cubicBezTo>
                    <a:pt x="23372" y="42339"/>
                    <a:pt x="23933" y="42457"/>
                    <a:pt x="24716" y="42457"/>
                  </a:cubicBezTo>
                  <a:cubicBezTo>
                    <a:pt x="25674" y="42457"/>
                    <a:pt x="26965" y="42280"/>
                    <a:pt x="27968" y="41494"/>
                  </a:cubicBezTo>
                  <a:cubicBezTo>
                    <a:pt x="27968" y="41494"/>
                    <a:pt x="25920" y="31457"/>
                    <a:pt x="24753" y="27801"/>
                  </a:cubicBezTo>
                  <a:cubicBezTo>
                    <a:pt x="23598" y="24134"/>
                    <a:pt x="23086" y="16633"/>
                    <a:pt x="22836" y="15169"/>
                  </a:cubicBezTo>
                  <a:cubicBezTo>
                    <a:pt x="21551" y="7454"/>
                    <a:pt x="19003" y="0"/>
                    <a:pt x="19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5"/>
            <p:cNvSpPr/>
            <p:nvPr/>
          </p:nvSpPr>
          <p:spPr>
            <a:xfrm>
              <a:off x="4987828" y="2236892"/>
              <a:ext cx="294400" cy="761503"/>
            </a:xfrm>
            <a:custGeom>
              <a:rect b="b" l="l" r="r" t="t"/>
              <a:pathLst>
                <a:path extrusionOk="0" h="28264" w="11776">
                  <a:moveTo>
                    <a:pt x="4370" y="1"/>
                  </a:moveTo>
                  <a:lnTo>
                    <a:pt x="0" y="26623"/>
                  </a:lnTo>
                  <a:cubicBezTo>
                    <a:pt x="1119" y="27123"/>
                    <a:pt x="2536" y="27623"/>
                    <a:pt x="4227" y="27933"/>
                  </a:cubicBezTo>
                  <a:cubicBezTo>
                    <a:pt x="5492" y="28172"/>
                    <a:pt x="6682" y="28263"/>
                    <a:pt x="7765" y="28263"/>
                  </a:cubicBezTo>
                  <a:cubicBezTo>
                    <a:pt x="9372" y="28263"/>
                    <a:pt x="10744" y="28063"/>
                    <a:pt x="11775" y="27849"/>
                  </a:cubicBezTo>
                  <a:lnTo>
                    <a:pt x="9323" y="1144"/>
                  </a:lnTo>
                  <a:cubicBezTo>
                    <a:pt x="9105" y="1316"/>
                    <a:pt x="8357" y="1896"/>
                    <a:pt x="7281" y="1896"/>
                  </a:cubicBezTo>
                  <a:cubicBezTo>
                    <a:pt x="7239" y="1896"/>
                    <a:pt x="7198" y="1896"/>
                    <a:pt x="7156" y="1894"/>
                  </a:cubicBezTo>
                  <a:cubicBezTo>
                    <a:pt x="5989" y="1846"/>
                    <a:pt x="4929" y="1120"/>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5"/>
            <p:cNvSpPr/>
            <p:nvPr/>
          </p:nvSpPr>
          <p:spPr>
            <a:xfrm>
              <a:off x="5241425" y="2250700"/>
              <a:ext cx="205400" cy="484600"/>
            </a:xfrm>
            <a:custGeom>
              <a:rect b="b" l="l" r="r" t="t"/>
              <a:pathLst>
                <a:path extrusionOk="0" h="19384" w="8216">
                  <a:moveTo>
                    <a:pt x="6715" y="1"/>
                  </a:moveTo>
                  <a:lnTo>
                    <a:pt x="4822" y="4858"/>
                  </a:lnTo>
                  <a:cubicBezTo>
                    <a:pt x="4822" y="4858"/>
                    <a:pt x="4822" y="11395"/>
                    <a:pt x="4155" y="12240"/>
                  </a:cubicBezTo>
                  <a:cubicBezTo>
                    <a:pt x="3489" y="13086"/>
                    <a:pt x="0" y="14407"/>
                    <a:pt x="0" y="14407"/>
                  </a:cubicBezTo>
                  <a:lnTo>
                    <a:pt x="4179" y="19384"/>
                  </a:lnTo>
                  <a:cubicBezTo>
                    <a:pt x="6894" y="17169"/>
                    <a:pt x="7323" y="15503"/>
                    <a:pt x="7763" y="13919"/>
                  </a:cubicBezTo>
                  <a:cubicBezTo>
                    <a:pt x="8215" y="12336"/>
                    <a:pt x="8013" y="7156"/>
                    <a:pt x="8013" y="7156"/>
                  </a:cubicBezTo>
                  <a:cubicBezTo>
                    <a:pt x="7942" y="5144"/>
                    <a:pt x="8061" y="2870"/>
                    <a:pt x="7906" y="1596"/>
                  </a:cubicBezTo>
                  <a:cubicBezTo>
                    <a:pt x="7751" y="334"/>
                    <a:pt x="6715" y="1"/>
                    <a:pt x="67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5"/>
            <p:cNvSpPr/>
            <p:nvPr/>
          </p:nvSpPr>
          <p:spPr>
            <a:xfrm>
              <a:off x="4857750" y="2168250"/>
              <a:ext cx="244675" cy="875200"/>
            </a:xfrm>
            <a:custGeom>
              <a:rect b="b" l="l" r="r" t="t"/>
              <a:pathLst>
                <a:path extrusionOk="0" h="35008" w="9787">
                  <a:moveTo>
                    <a:pt x="9680" y="1"/>
                  </a:moveTo>
                  <a:lnTo>
                    <a:pt x="9680" y="1"/>
                  </a:lnTo>
                  <a:cubicBezTo>
                    <a:pt x="9251" y="465"/>
                    <a:pt x="8846" y="1167"/>
                    <a:pt x="7703" y="1691"/>
                  </a:cubicBezTo>
                  <a:cubicBezTo>
                    <a:pt x="6775" y="2108"/>
                    <a:pt x="5929" y="2251"/>
                    <a:pt x="5346" y="2310"/>
                  </a:cubicBezTo>
                  <a:lnTo>
                    <a:pt x="3774" y="19158"/>
                  </a:lnTo>
                  <a:cubicBezTo>
                    <a:pt x="3774" y="19158"/>
                    <a:pt x="3096" y="20825"/>
                    <a:pt x="2084" y="23742"/>
                  </a:cubicBezTo>
                  <a:cubicBezTo>
                    <a:pt x="1072" y="26659"/>
                    <a:pt x="0" y="34422"/>
                    <a:pt x="0" y="34422"/>
                  </a:cubicBezTo>
                  <a:cubicBezTo>
                    <a:pt x="868" y="34897"/>
                    <a:pt x="1520" y="35008"/>
                    <a:pt x="1940" y="35008"/>
                  </a:cubicBezTo>
                  <a:cubicBezTo>
                    <a:pt x="2310" y="35008"/>
                    <a:pt x="2500" y="34922"/>
                    <a:pt x="2500" y="34922"/>
                  </a:cubicBezTo>
                  <a:cubicBezTo>
                    <a:pt x="4155" y="34362"/>
                    <a:pt x="4965" y="32159"/>
                    <a:pt x="5203" y="31564"/>
                  </a:cubicBezTo>
                  <a:cubicBezTo>
                    <a:pt x="5441" y="30969"/>
                    <a:pt x="6239" y="28230"/>
                    <a:pt x="7251" y="25647"/>
                  </a:cubicBezTo>
                  <a:cubicBezTo>
                    <a:pt x="8263" y="23063"/>
                    <a:pt x="9573" y="21003"/>
                    <a:pt x="9573" y="21003"/>
                  </a:cubicBezTo>
                  <a:lnTo>
                    <a:pt x="9668" y="19015"/>
                  </a:lnTo>
                  <a:cubicBezTo>
                    <a:pt x="9787" y="12681"/>
                    <a:pt x="9561" y="6335"/>
                    <a:pt x="96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5"/>
            <p:cNvSpPr/>
            <p:nvPr/>
          </p:nvSpPr>
          <p:spPr>
            <a:xfrm>
              <a:off x="5014600" y="2168250"/>
              <a:ext cx="85150" cy="480150"/>
            </a:xfrm>
            <a:custGeom>
              <a:rect b="b" l="l" r="r" t="t"/>
              <a:pathLst>
                <a:path extrusionOk="0" h="19206" w="3406">
                  <a:moveTo>
                    <a:pt x="3406" y="1"/>
                  </a:moveTo>
                  <a:cubicBezTo>
                    <a:pt x="3406" y="1"/>
                    <a:pt x="1584" y="1787"/>
                    <a:pt x="1" y="3834"/>
                  </a:cubicBezTo>
                  <a:cubicBezTo>
                    <a:pt x="1" y="3834"/>
                    <a:pt x="24" y="8704"/>
                    <a:pt x="441" y="10752"/>
                  </a:cubicBezTo>
                  <a:cubicBezTo>
                    <a:pt x="858" y="12812"/>
                    <a:pt x="3334" y="19205"/>
                    <a:pt x="3334" y="19205"/>
                  </a:cubicBezTo>
                  <a:lnTo>
                    <a:pt x="34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5"/>
            <p:cNvSpPr/>
            <p:nvPr/>
          </p:nvSpPr>
          <p:spPr>
            <a:xfrm>
              <a:off x="5185450" y="2210825"/>
              <a:ext cx="267025" cy="854025"/>
            </a:xfrm>
            <a:custGeom>
              <a:rect b="b" l="l" r="r" t="t"/>
              <a:pathLst>
                <a:path extrusionOk="0" h="34161" w="10681">
                  <a:moveTo>
                    <a:pt x="3632" y="0"/>
                  </a:moveTo>
                  <a:lnTo>
                    <a:pt x="1" y="17395"/>
                  </a:lnTo>
                  <a:lnTo>
                    <a:pt x="215" y="19038"/>
                  </a:lnTo>
                  <a:cubicBezTo>
                    <a:pt x="215" y="19038"/>
                    <a:pt x="2894" y="32719"/>
                    <a:pt x="5775" y="33850"/>
                  </a:cubicBezTo>
                  <a:cubicBezTo>
                    <a:pt x="6340" y="34071"/>
                    <a:pt x="6871" y="34160"/>
                    <a:pt x="7361" y="34160"/>
                  </a:cubicBezTo>
                  <a:cubicBezTo>
                    <a:pt x="9372" y="34160"/>
                    <a:pt x="10681" y="32659"/>
                    <a:pt x="10681" y="32659"/>
                  </a:cubicBezTo>
                  <a:cubicBezTo>
                    <a:pt x="10681" y="32659"/>
                    <a:pt x="8573" y="25872"/>
                    <a:pt x="8157" y="23586"/>
                  </a:cubicBezTo>
                  <a:cubicBezTo>
                    <a:pt x="7740" y="21300"/>
                    <a:pt x="7918" y="19062"/>
                    <a:pt x="7918" y="19062"/>
                  </a:cubicBezTo>
                  <a:lnTo>
                    <a:pt x="8954" y="1596"/>
                  </a:lnTo>
                  <a:cubicBezTo>
                    <a:pt x="8954" y="1596"/>
                    <a:pt x="8216" y="1334"/>
                    <a:pt x="6883" y="1036"/>
                  </a:cubicBezTo>
                  <a:cubicBezTo>
                    <a:pt x="5537" y="738"/>
                    <a:pt x="3632" y="0"/>
                    <a:pt x="36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5"/>
            <p:cNvSpPr/>
            <p:nvPr/>
          </p:nvSpPr>
          <p:spPr>
            <a:xfrm>
              <a:off x="5181000" y="2173600"/>
              <a:ext cx="145875" cy="484925"/>
            </a:xfrm>
            <a:custGeom>
              <a:rect b="b" l="l" r="r" t="t"/>
              <a:pathLst>
                <a:path extrusionOk="0" h="19397" w="5835">
                  <a:moveTo>
                    <a:pt x="2393" y="1"/>
                  </a:moveTo>
                  <a:cubicBezTo>
                    <a:pt x="2393" y="1"/>
                    <a:pt x="1369" y="4787"/>
                    <a:pt x="691" y="8716"/>
                  </a:cubicBezTo>
                  <a:cubicBezTo>
                    <a:pt x="0" y="12645"/>
                    <a:pt x="119" y="19396"/>
                    <a:pt x="119" y="19396"/>
                  </a:cubicBezTo>
                  <a:cubicBezTo>
                    <a:pt x="119" y="19396"/>
                    <a:pt x="2620" y="11657"/>
                    <a:pt x="3513" y="9693"/>
                  </a:cubicBezTo>
                  <a:cubicBezTo>
                    <a:pt x="4406" y="7740"/>
                    <a:pt x="5834" y="5561"/>
                    <a:pt x="5656" y="2823"/>
                  </a:cubicBezTo>
                  <a:cubicBezTo>
                    <a:pt x="5179" y="2501"/>
                    <a:pt x="4679" y="2132"/>
                    <a:pt x="4167" y="1692"/>
                  </a:cubicBezTo>
                  <a:cubicBezTo>
                    <a:pt x="3477" y="1120"/>
                    <a:pt x="2893" y="537"/>
                    <a:pt x="2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5"/>
            <p:cNvSpPr/>
            <p:nvPr/>
          </p:nvSpPr>
          <p:spPr>
            <a:xfrm>
              <a:off x="4975025" y="2586750"/>
              <a:ext cx="353925" cy="127425"/>
            </a:xfrm>
            <a:custGeom>
              <a:rect b="b" l="l" r="r" t="t"/>
              <a:pathLst>
                <a:path extrusionOk="0" h="5097" w="14157">
                  <a:moveTo>
                    <a:pt x="1965" y="1"/>
                  </a:moveTo>
                  <a:lnTo>
                    <a:pt x="0" y="1668"/>
                  </a:lnTo>
                  <a:cubicBezTo>
                    <a:pt x="48" y="2144"/>
                    <a:pt x="107" y="2537"/>
                    <a:pt x="214" y="2775"/>
                  </a:cubicBezTo>
                  <a:cubicBezTo>
                    <a:pt x="463" y="3383"/>
                    <a:pt x="992" y="3529"/>
                    <a:pt x="1443" y="3529"/>
                  </a:cubicBezTo>
                  <a:cubicBezTo>
                    <a:pt x="1856" y="3529"/>
                    <a:pt x="2203" y="3406"/>
                    <a:pt x="2203" y="3406"/>
                  </a:cubicBezTo>
                  <a:lnTo>
                    <a:pt x="14157" y="5097"/>
                  </a:lnTo>
                  <a:lnTo>
                    <a:pt x="14157" y="5097"/>
                  </a:lnTo>
                  <a:lnTo>
                    <a:pt x="10918" y="1263"/>
                  </a:lnTo>
                  <a:lnTo>
                    <a:pt x="2024" y="489"/>
                  </a:lnTo>
                  <a:cubicBezTo>
                    <a:pt x="2024" y="489"/>
                    <a:pt x="2000" y="298"/>
                    <a:pt x="1965" y="1"/>
                  </a:cubicBez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5"/>
            <p:cNvSpPr/>
            <p:nvPr/>
          </p:nvSpPr>
          <p:spPr>
            <a:xfrm>
              <a:off x="4982750" y="2431975"/>
              <a:ext cx="462875" cy="227425"/>
            </a:xfrm>
            <a:custGeom>
              <a:rect b="b" l="l" r="r" t="t"/>
              <a:pathLst>
                <a:path extrusionOk="0" h="9097" w="18515">
                  <a:moveTo>
                    <a:pt x="17038" y="1"/>
                  </a:moveTo>
                  <a:lnTo>
                    <a:pt x="17038" y="1"/>
                  </a:lnTo>
                  <a:cubicBezTo>
                    <a:pt x="16788" y="36"/>
                    <a:pt x="16169" y="96"/>
                    <a:pt x="16169" y="96"/>
                  </a:cubicBezTo>
                  <a:cubicBezTo>
                    <a:pt x="16169" y="96"/>
                    <a:pt x="15312" y="536"/>
                    <a:pt x="14991" y="667"/>
                  </a:cubicBezTo>
                  <a:cubicBezTo>
                    <a:pt x="14657" y="810"/>
                    <a:pt x="14514" y="1120"/>
                    <a:pt x="14514" y="1120"/>
                  </a:cubicBezTo>
                  <a:cubicBezTo>
                    <a:pt x="14514" y="1120"/>
                    <a:pt x="14062" y="1953"/>
                    <a:pt x="13598" y="2727"/>
                  </a:cubicBezTo>
                  <a:cubicBezTo>
                    <a:pt x="13145" y="3501"/>
                    <a:pt x="11740" y="5215"/>
                    <a:pt x="11740" y="5215"/>
                  </a:cubicBezTo>
                  <a:lnTo>
                    <a:pt x="2370" y="5108"/>
                  </a:lnTo>
                  <a:lnTo>
                    <a:pt x="1" y="9097"/>
                  </a:lnTo>
                  <a:cubicBezTo>
                    <a:pt x="1" y="9097"/>
                    <a:pt x="7002" y="8406"/>
                    <a:pt x="8275" y="8097"/>
                  </a:cubicBezTo>
                  <a:cubicBezTo>
                    <a:pt x="9549" y="7775"/>
                    <a:pt x="11740" y="7109"/>
                    <a:pt x="11740" y="7109"/>
                  </a:cubicBezTo>
                  <a:cubicBezTo>
                    <a:pt x="11845" y="7115"/>
                    <a:pt x="11945" y="7118"/>
                    <a:pt x="12040" y="7118"/>
                  </a:cubicBezTo>
                  <a:cubicBezTo>
                    <a:pt x="13921" y="7118"/>
                    <a:pt x="14169" y="5954"/>
                    <a:pt x="14169" y="5954"/>
                  </a:cubicBezTo>
                  <a:lnTo>
                    <a:pt x="15586" y="3822"/>
                  </a:lnTo>
                  <a:cubicBezTo>
                    <a:pt x="15733" y="3737"/>
                    <a:pt x="15883" y="3706"/>
                    <a:pt x="16022" y="3706"/>
                  </a:cubicBezTo>
                  <a:cubicBezTo>
                    <a:pt x="16367" y="3706"/>
                    <a:pt x="16646" y="3894"/>
                    <a:pt x="16646" y="3894"/>
                  </a:cubicBezTo>
                  <a:cubicBezTo>
                    <a:pt x="16646" y="3894"/>
                    <a:pt x="16872" y="4168"/>
                    <a:pt x="16908" y="4644"/>
                  </a:cubicBezTo>
                  <a:cubicBezTo>
                    <a:pt x="16931" y="5120"/>
                    <a:pt x="17419" y="5120"/>
                    <a:pt x="17419" y="5120"/>
                  </a:cubicBezTo>
                  <a:lnTo>
                    <a:pt x="17503" y="4287"/>
                  </a:lnTo>
                  <a:lnTo>
                    <a:pt x="16491" y="3037"/>
                  </a:lnTo>
                  <a:lnTo>
                    <a:pt x="16491" y="3037"/>
                  </a:lnTo>
                  <a:cubicBezTo>
                    <a:pt x="16491" y="3037"/>
                    <a:pt x="17205" y="3477"/>
                    <a:pt x="17586" y="3918"/>
                  </a:cubicBezTo>
                  <a:cubicBezTo>
                    <a:pt x="17715" y="4325"/>
                    <a:pt x="17969" y="4442"/>
                    <a:pt x="18146" y="4442"/>
                  </a:cubicBezTo>
                  <a:cubicBezTo>
                    <a:pt x="18181" y="4442"/>
                    <a:pt x="18213" y="4438"/>
                    <a:pt x="18241" y="4430"/>
                  </a:cubicBezTo>
                  <a:cubicBezTo>
                    <a:pt x="18408" y="4394"/>
                    <a:pt x="18229" y="3680"/>
                    <a:pt x="18229" y="3680"/>
                  </a:cubicBezTo>
                  <a:lnTo>
                    <a:pt x="17336" y="2679"/>
                  </a:lnTo>
                  <a:lnTo>
                    <a:pt x="16134" y="1989"/>
                  </a:lnTo>
                  <a:lnTo>
                    <a:pt x="16134" y="1989"/>
                  </a:lnTo>
                  <a:lnTo>
                    <a:pt x="17241" y="2084"/>
                  </a:lnTo>
                  <a:cubicBezTo>
                    <a:pt x="17241" y="2084"/>
                    <a:pt x="17693" y="2620"/>
                    <a:pt x="18074" y="2787"/>
                  </a:cubicBezTo>
                  <a:cubicBezTo>
                    <a:pt x="18164" y="2822"/>
                    <a:pt x="18236" y="2836"/>
                    <a:pt x="18293" y="2836"/>
                  </a:cubicBezTo>
                  <a:cubicBezTo>
                    <a:pt x="18486" y="2836"/>
                    <a:pt x="18515" y="2679"/>
                    <a:pt x="18515" y="2679"/>
                  </a:cubicBezTo>
                  <a:lnTo>
                    <a:pt x="18098" y="1989"/>
                  </a:lnTo>
                  <a:lnTo>
                    <a:pt x="17027" y="1263"/>
                  </a:lnTo>
                  <a:lnTo>
                    <a:pt x="15443" y="1227"/>
                  </a:lnTo>
                  <a:lnTo>
                    <a:pt x="15860" y="905"/>
                  </a:lnTo>
                  <a:cubicBezTo>
                    <a:pt x="15860" y="905"/>
                    <a:pt x="16491" y="727"/>
                    <a:pt x="16872" y="524"/>
                  </a:cubicBezTo>
                  <a:cubicBezTo>
                    <a:pt x="17241" y="322"/>
                    <a:pt x="17038" y="1"/>
                    <a:pt x="17038" y="1"/>
                  </a:cubicBez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5"/>
            <p:cNvSpPr/>
            <p:nvPr/>
          </p:nvSpPr>
          <p:spPr>
            <a:xfrm>
              <a:off x="4878575" y="2226000"/>
              <a:ext cx="177725" cy="439575"/>
            </a:xfrm>
            <a:custGeom>
              <a:rect b="b" l="l" r="r" t="t"/>
              <a:pathLst>
                <a:path extrusionOk="0" h="17583" w="7109">
                  <a:moveTo>
                    <a:pt x="4513" y="0"/>
                  </a:moveTo>
                  <a:lnTo>
                    <a:pt x="4513" y="0"/>
                  </a:lnTo>
                  <a:cubicBezTo>
                    <a:pt x="2370" y="298"/>
                    <a:pt x="1036" y="596"/>
                    <a:pt x="798" y="3418"/>
                  </a:cubicBezTo>
                  <a:cubicBezTo>
                    <a:pt x="584" y="5965"/>
                    <a:pt x="679" y="7049"/>
                    <a:pt x="441" y="9192"/>
                  </a:cubicBezTo>
                  <a:cubicBezTo>
                    <a:pt x="203" y="11335"/>
                    <a:pt x="0" y="14478"/>
                    <a:pt x="858" y="16169"/>
                  </a:cubicBezTo>
                  <a:cubicBezTo>
                    <a:pt x="1501" y="17420"/>
                    <a:pt x="3016" y="17582"/>
                    <a:pt x="3762" y="17582"/>
                  </a:cubicBezTo>
                  <a:cubicBezTo>
                    <a:pt x="4024" y="17582"/>
                    <a:pt x="4191" y="17562"/>
                    <a:pt x="4191" y="17562"/>
                  </a:cubicBezTo>
                  <a:lnTo>
                    <a:pt x="7108" y="13109"/>
                  </a:lnTo>
                  <a:cubicBezTo>
                    <a:pt x="7108" y="13109"/>
                    <a:pt x="6585" y="12966"/>
                    <a:pt x="5894" y="12740"/>
                  </a:cubicBezTo>
                  <a:lnTo>
                    <a:pt x="5894" y="12740"/>
                  </a:lnTo>
                  <a:cubicBezTo>
                    <a:pt x="5942" y="13169"/>
                    <a:pt x="5989" y="13562"/>
                    <a:pt x="6025" y="13859"/>
                  </a:cubicBezTo>
                  <a:lnTo>
                    <a:pt x="4072" y="15526"/>
                  </a:lnTo>
                  <a:cubicBezTo>
                    <a:pt x="3977" y="14502"/>
                    <a:pt x="3989" y="13109"/>
                    <a:pt x="4013" y="12097"/>
                  </a:cubicBezTo>
                  <a:lnTo>
                    <a:pt x="4025" y="11788"/>
                  </a:lnTo>
                  <a:cubicBezTo>
                    <a:pt x="4049" y="11299"/>
                    <a:pt x="4060" y="10942"/>
                    <a:pt x="4072" y="10811"/>
                  </a:cubicBezTo>
                  <a:lnTo>
                    <a:pt x="4072" y="10740"/>
                  </a:lnTo>
                  <a:lnTo>
                    <a:pt x="4108" y="9942"/>
                  </a:lnTo>
                  <a:lnTo>
                    <a:pt x="4108" y="9811"/>
                  </a:lnTo>
                  <a:lnTo>
                    <a:pt x="4203" y="7680"/>
                  </a:lnTo>
                  <a:lnTo>
                    <a:pt x="4489" y="1084"/>
                  </a:lnTo>
                  <a:lnTo>
                    <a:pt x="45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5"/>
            <p:cNvSpPr/>
            <p:nvPr/>
          </p:nvSpPr>
          <p:spPr>
            <a:xfrm>
              <a:off x="4949125" y="2403700"/>
              <a:ext cx="76825" cy="140825"/>
            </a:xfrm>
            <a:custGeom>
              <a:rect b="b" l="l" r="r" t="t"/>
              <a:pathLst>
                <a:path extrusionOk="0" h="5633" w="3073">
                  <a:moveTo>
                    <a:pt x="965" y="0"/>
                  </a:moveTo>
                  <a:cubicBezTo>
                    <a:pt x="524" y="131"/>
                    <a:pt x="703" y="501"/>
                    <a:pt x="703" y="501"/>
                  </a:cubicBezTo>
                  <a:lnTo>
                    <a:pt x="834" y="1108"/>
                  </a:lnTo>
                  <a:lnTo>
                    <a:pt x="465" y="751"/>
                  </a:lnTo>
                  <a:cubicBezTo>
                    <a:pt x="36" y="917"/>
                    <a:pt x="369" y="1417"/>
                    <a:pt x="369" y="1417"/>
                  </a:cubicBezTo>
                  <a:lnTo>
                    <a:pt x="1286" y="2703"/>
                  </a:lnTo>
                  <a:lnTo>
                    <a:pt x="1489" y="2989"/>
                  </a:lnTo>
                  <a:lnTo>
                    <a:pt x="1286" y="2834"/>
                  </a:lnTo>
                  <a:lnTo>
                    <a:pt x="310" y="2155"/>
                  </a:lnTo>
                  <a:lnTo>
                    <a:pt x="310" y="2155"/>
                  </a:lnTo>
                  <a:cubicBezTo>
                    <a:pt x="0" y="2513"/>
                    <a:pt x="346" y="2763"/>
                    <a:pt x="346" y="2763"/>
                  </a:cubicBezTo>
                  <a:lnTo>
                    <a:pt x="1250" y="3632"/>
                  </a:lnTo>
                  <a:lnTo>
                    <a:pt x="1250" y="3644"/>
                  </a:lnTo>
                  <a:cubicBezTo>
                    <a:pt x="1250" y="3644"/>
                    <a:pt x="1250" y="3656"/>
                    <a:pt x="1250" y="3703"/>
                  </a:cubicBezTo>
                  <a:cubicBezTo>
                    <a:pt x="1238" y="3834"/>
                    <a:pt x="1227" y="4191"/>
                    <a:pt x="1203" y="4680"/>
                  </a:cubicBezTo>
                  <a:cubicBezTo>
                    <a:pt x="1203" y="4775"/>
                    <a:pt x="1203" y="4882"/>
                    <a:pt x="1191" y="4989"/>
                  </a:cubicBezTo>
                  <a:cubicBezTo>
                    <a:pt x="1810" y="5227"/>
                    <a:pt x="2501" y="5454"/>
                    <a:pt x="3072" y="5632"/>
                  </a:cubicBezTo>
                  <a:cubicBezTo>
                    <a:pt x="2929" y="4453"/>
                    <a:pt x="2751" y="3001"/>
                    <a:pt x="2762" y="2715"/>
                  </a:cubicBezTo>
                  <a:cubicBezTo>
                    <a:pt x="2798" y="2215"/>
                    <a:pt x="2405" y="2013"/>
                    <a:pt x="2405" y="2013"/>
                  </a:cubicBezTo>
                  <a:lnTo>
                    <a:pt x="1381" y="572"/>
                  </a:lnTo>
                  <a:lnTo>
                    <a:pt x="965" y="0"/>
                  </a:lnTo>
                  <a:close/>
                </a:path>
              </a:pathLst>
            </a:custGeom>
            <a:solidFill>
              <a:srgbClr val="FFA8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5"/>
            <p:cNvSpPr/>
            <p:nvPr/>
          </p:nvSpPr>
          <p:spPr>
            <a:xfrm>
              <a:off x="5472700" y="3934550"/>
              <a:ext cx="219825" cy="349050"/>
            </a:xfrm>
            <a:custGeom>
              <a:rect b="b" l="l" r="r" t="t"/>
              <a:pathLst>
                <a:path extrusionOk="0" h="13962" w="8793">
                  <a:moveTo>
                    <a:pt x="0" y="0"/>
                  </a:moveTo>
                  <a:cubicBezTo>
                    <a:pt x="0" y="0"/>
                    <a:pt x="1274" y="4703"/>
                    <a:pt x="1608" y="5775"/>
                  </a:cubicBezTo>
                  <a:cubicBezTo>
                    <a:pt x="1929" y="6834"/>
                    <a:pt x="917" y="8085"/>
                    <a:pt x="1489" y="9037"/>
                  </a:cubicBezTo>
                  <a:cubicBezTo>
                    <a:pt x="2048" y="9990"/>
                    <a:pt x="3536" y="10644"/>
                    <a:pt x="3691" y="11275"/>
                  </a:cubicBezTo>
                  <a:cubicBezTo>
                    <a:pt x="3834" y="11894"/>
                    <a:pt x="4644" y="13538"/>
                    <a:pt x="5501" y="13680"/>
                  </a:cubicBezTo>
                  <a:cubicBezTo>
                    <a:pt x="5855" y="13886"/>
                    <a:pt x="6205" y="13961"/>
                    <a:pt x="6529" y="13961"/>
                  </a:cubicBezTo>
                  <a:cubicBezTo>
                    <a:pt x="7426" y="13961"/>
                    <a:pt x="8120" y="13383"/>
                    <a:pt x="8120" y="13383"/>
                  </a:cubicBezTo>
                  <a:cubicBezTo>
                    <a:pt x="8174" y="13394"/>
                    <a:pt x="8224" y="13399"/>
                    <a:pt x="8271" y="13399"/>
                  </a:cubicBezTo>
                  <a:cubicBezTo>
                    <a:pt x="8639" y="13399"/>
                    <a:pt x="8792" y="13090"/>
                    <a:pt x="8740" y="12847"/>
                  </a:cubicBezTo>
                  <a:cubicBezTo>
                    <a:pt x="8680" y="12585"/>
                    <a:pt x="8180" y="12585"/>
                    <a:pt x="7847" y="12252"/>
                  </a:cubicBezTo>
                  <a:cubicBezTo>
                    <a:pt x="7525" y="11930"/>
                    <a:pt x="6537" y="10621"/>
                    <a:pt x="6299" y="9847"/>
                  </a:cubicBezTo>
                  <a:cubicBezTo>
                    <a:pt x="6061" y="9073"/>
                    <a:pt x="5727" y="8085"/>
                    <a:pt x="5227" y="6394"/>
                  </a:cubicBezTo>
                  <a:cubicBezTo>
                    <a:pt x="4739" y="4703"/>
                    <a:pt x="3358" y="774"/>
                    <a:pt x="3358" y="774"/>
                  </a:cubicBezTo>
                  <a:lnTo>
                    <a:pt x="0" y="0"/>
                  </a:lnTo>
                  <a:close/>
                </a:path>
              </a:pathLst>
            </a:custGeom>
            <a:solidFill>
              <a:srgbClr val="F7B2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5"/>
            <p:cNvSpPr/>
            <p:nvPr/>
          </p:nvSpPr>
          <p:spPr>
            <a:xfrm>
              <a:off x="5503650" y="4106875"/>
              <a:ext cx="198275" cy="177550"/>
            </a:xfrm>
            <a:custGeom>
              <a:rect b="b" l="l" r="r" t="t"/>
              <a:pathLst>
                <a:path extrusionOk="0" h="7102" w="7931">
                  <a:moveTo>
                    <a:pt x="358" y="1"/>
                  </a:moveTo>
                  <a:cubicBezTo>
                    <a:pt x="358" y="1"/>
                    <a:pt x="1" y="715"/>
                    <a:pt x="72" y="1358"/>
                  </a:cubicBezTo>
                  <a:lnTo>
                    <a:pt x="489" y="4966"/>
                  </a:lnTo>
                  <a:lnTo>
                    <a:pt x="798" y="5121"/>
                  </a:lnTo>
                  <a:lnTo>
                    <a:pt x="953" y="2942"/>
                  </a:lnTo>
                  <a:cubicBezTo>
                    <a:pt x="953" y="2942"/>
                    <a:pt x="2203" y="3930"/>
                    <a:pt x="2322" y="4287"/>
                  </a:cubicBezTo>
                  <a:cubicBezTo>
                    <a:pt x="2429" y="4632"/>
                    <a:pt x="3001" y="6561"/>
                    <a:pt x="4454" y="6966"/>
                  </a:cubicBezTo>
                  <a:cubicBezTo>
                    <a:pt x="4795" y="7064"/>
                    <a:pt x="5154" y="7101"/>
                    <a:pt x="5505" y="7101"/>
                  </a:cubicBezTo>
                  <a:cubicBezTo>
                    <a:pt x="6647" y="7101"/>
                    <a:pt x="7692" y="6704"/>
                    <a:pt x="7692" y="6704"/>
                  </a:cubicBezTo>
                  <a:cubicBezTo>
                    <a:pt x="7692" y="6704"/>
                    <a:pt x="7930" y="6097"/>
                    <a:pt x="7573" y="5823"/>
                  </a:cubicBezTo>
                  <a:cubicBezTo>
                    <a:pt x="7228" y="5537"/>
                    <a:pt x="6537" y="5287"/>
                    <a:pt x="6537" y="5287"/>
                  </a:cubicBezTo>
                  <a:cubicBezTo>
                    <a:pt x="6537" y="5287"/>
                    <a:pt x="6078" y="5426"/>
                    <a:pt x="5484" y="5426"/>
                  </a:cubicBezTo>
                  <a:cubicBezTo>
                    <a:pt x="5078" y="5426"/>
                    <a:pt x="4609" y="5362"/>
                    <a:pt x="4180" y="5144"/>
                  </a:cubicBezTo>
                  <a:cubicBezTo>
                    <a:pt x="3132" y="4597"/>
                    <a:pt x="358"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5"/>
            <p:cNvSpPr/>
            <p:nvPr/>
          </p:nvSpPr>
          <p:spPr>
            <a:xfrm>
              <a:off x="5042575" y="4119375"/>
              <a:ext cx="123250" cy="212275"/>
            </a:xfrm>
            <a:custGeom>
              <a:rect b="b" l="l" r="r" t="t"/>
              <a:pathLst>
                <a:path extrusionOk="0" h="8491" w="4930">
                  <a:moveTo>
                    <a:pt x="4525" y="1"/>
                  </a:moveTo>
                  <a:lnTo>
                    <a:pt x="4525" y="1"/>
                  </a:lnTo>
                  <a:cubicBezTo>
                    <a:pt x="4716" y="525"/>
                    <a:pt x="4620" y="1370"/>
                    <a:pt x="4620" y="1370"/>
                  </a:cubicBezTo>
                  <a:cubicBezTo>
                    <a:pt x="4620" y="1370"/>
                    <a:pt x="4430" y="4061"/>
                    <a:pt x="4263" y="4787"/>
                  </a:cubicBezTo>
                  <a:cubicBezTo>
                    <a:pt x="4097" y="5514"/>
                    <a:pt x="3239" y="6454"/>
                    <a:pt x="1989" y="6454"/>
                  </a:cubicBezTo>
                  <a:cubicBezTo>
                    <a:pt x="751" y="6454"/>
                    <a:pt x="632" y="5359"/>
                    <a:pt x="632" y="5359"/>
                  </a:cubicBezTo>
                  <a:cubicBezTo>
                    <a:pt x="465" y="5787"/>
                    <a:pt x="310" y="6740"/>
                    <a:pt x="310" y="6740"/>
                  </a:cubicBezTo>
                  <a:cubicBezTo>
                    <a:pt x="310" y="6740"/>
                    <a:pt x="1" y="8109"/>
                    <a:pt x="1965" y="8490"/>
                  </a:cubicBezTo>
                  <a:cubicBezTo>
                    <a:pt x="4609" y="8335"/>
                    <a:pt x="4763" y="5906"/>
                    <a:pt x="4799" y="5347"/>
                  </a:cubicBezTo>
                  <a:cubicBezTo>
                    <a:pt x="4835" y="4787"/>
                    <a:pt x="4930" y="1668"/>
                    <a:pt x="4930" y="1168"/>
                  </a:cubicBezTo>
                  <a:cubicBezTo>
                    <a:pt x="4870" y="358"/>
                    <a:pt x="4525" y="1"/>
                    <a:pt x="45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5" name="Google Shape;6415;p45"/>
          <p:cNvSpPr txBox="1"/>
          <p:nvPr>
            <p:ph idx="4294967295" type="title"/>
          </p:nvPr>
        </p:nvSpPr>
        <p:spPr>
          <a:xfrm>
            <a:off x="2988377" y="1980811"/>
            <a:ext cx="1537500" cy="1188600"/>
          </a:xfrm>
          <a:prstGeom prst="rect">
            <a:avLst/>
          </a:prstGeom>
          <a:ln>
            <a:noFill/>
          </a:ln>
        </p:spPr>
        <p:txBody>
          <a:bodyPr anchorCtr="0" anchor="ctr" bIns="182875" lIns="91425" spcFirstLastPara="1" rIns="91425" wrap="square" tIns="91425">
            <a:noAutofit/>
          </a:bodyPr>
          <a:lstStyle/>
          <a:p>
            <a:pPr indent="0" lvl="0" marL="0" rtl="0" algn="ctr">
              <a:spcBef>
                <a:spcPts val="0"/>
              </a:spcBef>
              <a:spcAft>
                <a:spcPts val="0"/>
              </a:spcAft>
              <a:buNone/>
            </a:pPr>
            <a:r>
              <a:rPr lang="en" sz="7500">
                <a:solidFill>
                  <a:schemeClr val="accent2"/>
                </a:solidFill>
              </a:rPr>
              <a:t>01</a:t>
            </a:r>
            <a:endParaRPr sz="7500">
              <a:solidFill>
                <a:schemeClr val="accent2"/>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74" name="Shape 13074"/>
        <p:cNvGrpSpPr/>
        <p:nvPr/>
      </p:nvGrpSpPr>
      <p:grpSpPr>
        <a:xfrm>
          <a:off x="0" y="0"/>
          <a:ext cx="0" cy="0"/>
          <a:chOff x="0" y="0"/>
          <a:chExt cx="0" cy="0"/>
        </a:xfrm>
      </p:grpSpPr>
      <p:sp>
        <p:nvSpPr>
          <p:cNvPr id="13075" name="Google Shape;13075;p90"/>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6" name="Google Shape;13076;p90"/>
          <p:cNvGrpSpPr/>
          <p:nvPr/>
        </p:nvGrpSpPr>
        <p:grpSpPr>
          <a:xfrm>
            <a:off x="850004" y="1823018"/>
            <a:ext cx="367261" cy="367261"/>
            <a:chOff x="-65145700" y="3727425"/>
            <a:chExt cx="317425" cy="317425"/>
          </a:xfrm>
        </p:grpSpPr>
        <p:sp>
          <p:nvSpPr>
            <p:cNvPr id="13077" name="Google Shape;13077;p90"/>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0"/>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9" name="Google Shape;13079;p90"/>
          <p:cNvGrpSpPr/>
          <p:nvPr/>
        </p:nvGrpSpPr>
        <p:grpSpPr>
          <a:xfrm>
            <a:off x="853201" y="2251933"/>
            <a:ext cx="360868" cy="367261"/>
            <a:chOff x="-65144125" y="4094450"/>
            <a:chExt cx="311900" cy="317425"/>
          </a:xfrm>
        </p:grpSpPr>
        <p:sp>
          <p:nvSpPr>
            <p:cNvPr id="13080" name="Google Shape;13080;p9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3" name="Google Shape;13083;p90"/>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4" name="Google Shape;13084;p90"/>
          <p:cNvGrpSpPr/>
          <p:nvPr/>
        </p:nvGrpSpPr>
        <p:grpSpPr>
          <a:xfrm>
            <a:off x="3056770" y="1822628"/>
            <a:ext cx="370645" cy="368042"/>
            <a:chOff x="-63250675" y="3744075"/>
            <a:chExt cx="320350" cy="318100"/>
          </a:xfrm>
        </p:grpSpPr>
        <p:sp>
          <p:nvSpPr>
            <p:cNvPr id="13085" name="Google Shape;13085;p9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8" name="Google Shape;13088;p90"/>
          <p:cNvGrpSpPr/>
          <p:nvPr/>
        </p:nvGrpSpPr>
        <p:grpSpPr>
          <a:xfrm>
            <a:off x="3058462" y="2251933"/>
            <a:ext cx="367261" cy="367261"/>
            <a:chOff x="-63250675" y="4110200"/>
            <a:chExt cx="317425" cy="317425"/>
          </a:xfrm>
        </p:grpSpPr>
        <p:sp>
          <p:nvSpPr>
            <p:cNvPr id="13089" name="Google Shape;13089;p90"/>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90"/>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90"/>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90"/>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0"/>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0"/>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0"/>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90"/>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0"/>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8" name="Google Shape;13098;p90"/>
          <p:cNvGrpSpPr/>
          <p:nvPr/>
        </p:nvGrpSpPr>
        <p:grpSpPr>
          <a:xfrm>
            <a:off x="1737509" y="2749028"/>
            <a:ext cx="359075" cy="358844"/>
            <a:chOff x="-61351725" y="3372400"/>
            <a:chExt cx="310350" cy="310150"/>
          </a:xfrm>
        </p:grpSpPr>
        <p:sp>
          <p:nvSpPr>
            <p:cNvPr id="13099" name="Google Shape;13099;p90"/>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0"/>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0"/>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2" name="Google Shape;13102;p90"/>
          <p:cNvGrpSpPr/>
          <p:nvPr/>
        </p:nvGrpSpPr>
        <p:grpSpPr>
          <a:xfrm>
            <a:off x="1733864" y="3212084"/>
            <a:ext cx="366364" cy="333534"/>
            <a:chOff x="-61354875" y="3751050"/>
            <a:chExt cx="316650" cy="288275"/>
          </a:xfrm>
        </p:grpSpPr>
        <p:sp>
          <p:nvSpPr>
            <p:cNvPr id="13103" name="Google Shape;13103;p90"/>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0"/>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0"/>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6" name="Google Shape;13106;p90"/>
          <p:cNvGrpSpPr/>
          <p:nvPr/>
        </p:nvGrpSpPr>
        <p:grpSpPr>
          <a:xfrm>
            <a:off x="1733864" y="3653724"/>
            <a:ext cx="366364" cy="367290"/>
            <a:chOff x="-61354875" y="4101525"/>
            <a:chExt cx="316650" cy="317450"/>
          </a:xfrm>
        </p:grpSpPr>
        <p:sp>
          <p:nvSpPr>
            <p:cNvPr id="13107" name="Google Shape;13107;p90"/>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90"/>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90"/>
          <p:cNvGrpSpPr/>
          <p:nvPr/>
        </p:nvGrpSpPr>
        <p:grpSpPr>
          <a:xfrm>
            <a:off x="3950299" y="2745600"/>
            <a:ext cx="368157" cy="365699"/>
            <a:chOff x="-59470075" y="3308975"/>
            <a:chExt cx="318200" cy="316075"/>
          </a:xfrm>
        </p:grpSpPr>
        <p:sp>
          <p:nvSpPr>
            <p:cNvPr id="13110" name="Google Shape;13110;p9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9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9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9" name="Google Shape;13119;p90"/>
          <p:cNvGrpSpPr/>
          <p:nvPr/>
        </p:nvGrpSpPr>
        <p:grpSpPr>
          <a:xfrm>
            <a:off x="1295729" y="1381305"/>
            <a:ext cx="367261" cy="364686"/>
            <a:chOff x="-64781025" y="3361050"/>
            <a:chExt cx="317425" cy="315200"/>
          </a:xfrm>
        </p:grpSpPr>
        <p:sp>
          <p:nvSpPr>
            <p:cNvPr id="13120" name="Google Shape;13120;p90"/>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0"/>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0"/>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0"/>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4" name="Google Shape;13124;p90"/>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0"/>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0"/>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7" name="Google Shape;13127;p90"/>
          <p:cNvGrpSpPr/>
          <p:nvPr/>
        </p:nvGrpSpPr>
        <p:grpSpPr>
          <a:xfrm>
            <a:off x="3500129" y="1822744"/>
            <a:ext cx="382765" cy="367810"/>
            <a:chOff x="-62890750" y="3747425"/>
            <a:chExt cx="330825" cy="317900"/>
          </a:xfrm>
        </p:grpSpPr>
        <p:sp>
          <p:nvSpPr>
            <p:cNvPr id="13128" name="Google Shape;13128;p9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9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9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9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90"/>
          <p:cNvGrpSpPr/>
          <p:nvPr/>
        </p:nvGrpSpPr>
        <p:grpSpPr>
          <a:xfrm>
            <a:off x="3507881" y="2252381"/>
            <a:ext cx="367261" cy="366364"/>
            <a:chOff x="-62884425" y="4111775"/>
            <a:chExt cx="317425" cy="316650"/>
          </a:xfrm>
        </p:grpSpPr>
        <p:sp>
          <p:nvSpPr>
            <p:cNvPr id="13143" name="Google Shape;13143;p90"/>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0"/>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5" name="Google Shape;13145;p90"/>
          <p:cNvGrpSpPr/>
          <p:nvPr/>
        </p:nvGrpSpPr>
        <p:grpSpPr>
          <a:xfrm>
            <a:off x="2180515" y="2748450"/>
            <a:ext cx="365438" cy="360001"/>
            <a:chOff x="-60991775" y="3376900"/>
            <a:chExt cx="315850" cy="311150"/>
          </a:xfrm>
        </p:grpSpPr>
        <p:sp>
          <p:nvSpPr>
            <p:cNvPr id="13146" name="Google Shape;13146;p90"/>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0"/>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0"/>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9" name="Google Shape;13149;p90"/>
          <p:cNvGrpSpPr/>
          <p:nvPr/>
        </p:nvGrpSpPr>
        <p:grpSpPr>
          <a:xfrm>
            <a:off x="2180052" y="3199314"/>
            <a:ext cx="366364" cy="359075"/>
            <a:chOff x="-60988625" y="3740800"/>
            <a:chExt cx="316650" cy="310350"/>
          </a:xfrm>
        </p:grpSpPr>
        <p:sp>
          <p:nvSpPr>
            <p:cNvPr id="13150" name="Google Shape;13150;p90"/>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90"/>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0"/>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90"/>
          <p:cNvGrpSpPr/>
          <p:nvPr/>
        </p:nvGrpSpPr>
        <p:grpSpPr>
          <a:xfrm>
            <a:off x="2180052" y="3654765"/>
            <a:ext cx="366364" cy="365207"/>
            <a:chOff x="-60987850" y="4100950"/>
            <a:chExt cx="316650" cy="315650"/>
          </a:xfrm>
        </p:grpSpPr>
        <p:sp>
          <p:nvSpPr>
            <p:cNvPr id="13154" name="Google Shape;13154;p90"/>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0"/>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0"/>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0"/>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0"/>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9" name="Google Shape;13159;p90"/>
          <p:cNvGrpSpPr/>
          <p:nvPr/>
        </p:nvGrpSpPr>
        <p:grpSpPr>
          <a:xfrm>
            <a:off x="3949836" y="3200225"/>
            <a:ext cx="369083" cy="357253"/>
            <a:chOff x="-59447250" y="3706150"/>
            <a:chExt cx="319000" cy="308775"/>
          </a:xfrm>
        </p:grpSpPr>
        <p:sp>
          <p:nvSpPr>
            <p:cNvPr id="13160" name="Google Shape;13160;p90"/>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90"/>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0"/>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0"/>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4" name="Google Shape;13164;p90"/>
          <p:cNvGrpSpPr/>
          <p:nvPr/>
        </p:nvGrpSpPr>
        <p:grpSpPr>
          <a:xfrm>
            <a:off x="1738564" y="1381536"/>
            <a:ext cx="368186" cy="364224"/>
            <a:chOff x="-64406125" y="3362225"/>
            <a:chExt cx="318225" cy="314800"/>
          </a:xfrm>
        </p:grpSpPr>
        <p:sp>
          <p:nvSpPr>
            <p:cNvPr id="13165" name="Google Shape;13165;p90"/>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0"/>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67" name="Google Shape;13167;p90"/>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8" name="Google Shape;13168;p90"/>
          <p:cNvGrpSpPr/>
          <p:nvPr/>
        </p:nvGrpSpPr>
        <p:grpSpPr>
          <a:xfrm>
            <a:off x="1739027" y="2252381"/>
            <a:ext cx="367261" cy="366364"/>
            <a:chOff x="-64410850" y="4094450"/>
            <a:chExt cx="317425" cy="316650"/>
          </a:xfrm>
        </p:grpSpPr>
        <p:sp>
          <p:nvSpPr>
            <p:cNvPr id="13169" name="Google Shape;13169;p9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2" name="Google Shape;13172;p90"/>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3" name="Google Shape;13173;p90"/>
          <p:cNvGrpSpPr/>
          <p:nvPr/>
        </p:nvGrpSpPr>
        <p:grpSpPr>
          <a:xfrm>
            <a:off x="3960575" y="1822454"/>
            <a:ext cx="365467" cy="368389"/>
            <a:chOff x="-62516625" y="3743175"/>
            <a:chExt cx="315875" cy="318400"/>
          </a:xfrm>
        </p:grpSpPr>
        <p:sp>
          <p:nvSpPr>
            <p:cNvPr id="13174" name="Google Shape;13174;p90"/>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90"/>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6" name="Google Shape;13176;p90"/>
          <p:cNvGrpSpPr/>
          <p:nvPr/>
        </p:nvGrpSpPr>
        <p:grpSpPr>
          <a:xfrm>
            <a:off x="3967415" y="2272426"/>
            <a:ext cx="351786" cy="326274"/>
            <a:chOff x="-62511900" y="4129100"/>
            <a:chExt cx="304050" cy="282000"/>
          </a:xfrm>
        </p:grpSpPr>
        <p:sp>
          <p:nvSpPr>
            <p:cNvPr id="13177" name="Google Shape;13177;p9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90"/>
          <p:cNvGrpSpPr/>
          <p:nvPr/>
        </p:nvGrpSpPr>
        <p:grpSpPr>
          <a:xfrm>
            <a:off x="2645537" y="2744820"/>
            <a:ext cx="310770" cy="367261"/>
            <a:chOff x="-60597975" y="3367475"/>
            <a:chExt cx="268600" cy="317425"/>
          </a:xfrm>
        </p:grpSpPr>
        <p:sp>
          <p:nvSpPr>
            <p:cNvPr id="13183" name="Google Shape;13183;p90"/>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0"/>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0"/>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0"/>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0"/>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8" name="Google Shape;13188;p90"/>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9" name="Google Shape;13189;p90"/>
          <p:cNvGrpSpPr/>
          <p:nvPr/>
        </p:nvGrpSpPr>
        <p:grpSpPr>
          <a:xfrm>
            <a:off x="2617740" y="3706136"/>
            <a:ext cx="366364" cy="262465"/>
            <a:chOff x="-60621600" y="4145650"/>
            <a:chExt cx="316650" cy="226850"/>
          </a:xfrm>
        </p:grpSpPr>
        <p:sp>
          <p:nvSpPr>
            <p:cNvPr id="13190" name="Google Shape;13190;p90"/>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0"/>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0"/>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3" name="Google Shape;13193;p90"/>
          <p:cNvGrpSpPr/>
          <p:nvPr/>
        </p:nvGrpSpPr>
        <p:grpSpPr>
          <a:xfrm>
            <a:off x="3954392" y="3654635"/>
            <a:ext cx="359972" cy="365467"/>
            <a:chOff x="-59400775" y="4084200"/>
            <a:chExt cx="311125" cy="315875"/>
          </a:xfrm>
        </p:grpSpPr>
        <p:sp>
          <p:nvSpPr>
            <p:cNvPr id="13194" name="Google Shape;13194;p9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0" name="Google Shape;13200;p90"/>
          <p:cNvGrpSpPr/>
          <p:nvPr/>
        </p:nvGrpSpPr>
        <p:grpSpPr>
          <a:xfrm>
            <a:off x="2178486" y="1380466"/>
            <a:ext cx="365438" cy="366364"/>
            <a:chOff x="-64044600" y="3360375"/>
            <a:chExt cx="315850" cy="316650"/>
          </a:xfrm>
        </p:grpSpPr>
        <p:sp>
          <p:nvSpPr>
            <p:cNvPr id="13201" name="Google Shape;13201;p90"/>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90"/>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0"/>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90"/>
          <p:cNvGrpSpPr/>
          <p:nvPr/>
        </p:nvGrpSpPr>
        <p:grpSpPr>
          <a:xfrm>
            <a:off x="2204909" y="1823018"/>
            <a:ext cx="312592" cy="367261"/>
            <a:chOff x="-64022550" y="3727425"/>
            <a:chExt cx="270175" cy="317425"/>
          </a:xfrm>
        </p:grpSpPr>
        <p:sp>
          <p:nvSpPr>
            <p:cNvPr id="13205" name="Google Shape;13205;p90"/>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0"/>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0"/>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8" name="Google Shape;13208;p90"/>
          <p:cNvGrpSpPr/>
          <p:nvPr/>
        </p:nvGrpSpPr>
        <p:grpSpPr>
          <a:xfrm>
            <a:off x="2229047" y="2251918"/>
            <a:ext cx="264317" cy="367290"/>
            <a:chOff x="-64001300" y="4093650"/>
            <a:chExt cx="228450" cy="317450"/>
          </a:xfrm>
        </p:grpSpPr>
        <p:sp>
          <p:nvSpPr>
            <p:cNvPr id="13209" name="Google Shape;13209;p90"/>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0"/>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0"/>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0"/>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90"/>
          <p:cNvGrpSpPr/>
          <p:nvPr/>
        </p:nvGrpSpPr>
        <p:grpSpPr>
          <a:xfrm>
            <a:off x="848051" y="2745210"/>
            <a:ext cx="359972" cy="366480"/>
            <a:chOff x="-62148800" y="3377700"/>
            <a:chExt cx="311125" cy="316750"/>
          </a:xfrm>
        </p:grpSpPr>
        <p:sp>
          <p:nvSpPr>
            <p:cNvPr id="13214" name="Google Shape;13214;p90"/>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0"/>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6" name="Google Shape;13216;p90"/>
          <p:cNvGrpSpPr/>
          <p:nvPr/>
        </p:nvGrpSpPr>
        <p:grpSpPr>
          <a:xfrm>
            <a:off x="843958" y="3195207"/>
            <a:ext cx="368157" cy="367290"/>
            <a:chOff x="-62154300" y="3743950"/>
            <a:chExt cx="318200" cy="317450"/>
          </a:xfrm>
        </p:grpSpPr>
        <p:sp>
          <p:nvSpPr>
            <p:cNvPr id="13217" name="Google Shape;13217;p90"/>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90"/>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9" name="Google Shape;13219;p90"/>
          <p:cNvGrpSpPr/>
          <p:nvPr/>
        </p:nvGrpSpPr>
        <p:grpSpPr>
          <a:xfrm>
            <a:off x="843944" y="3654187"/>
            <a:ext cx="368186" cy="366364"/>
            <a:chOff x="-62151950" y="4111775"/>
            <a:chExt cx="318225" cy="316650"/>
          </a:xfrm>
        </p:grpSpPr>
        <p:sp>
          <p:nvSpPr>
            <p:cNvPr id="13220" name="Google Shape;13220;p90"/>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0"/>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0"/>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0"/>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4" name="Google Shape;13224;p90"/>
          <p:cNvGrpSpPr/>
          <p:nvPr/>
        </p:nvGrpSpPr>
        <p:grpSpPr>
          <a:xfrm>
            <a:off x="3062568" y="2744733"/>
            <a:ext cx="368157" cy="367434"/>
            <a:chOff x="-60254550" y="3367325"/>
            <a:chExt cx="318200" cy="317575"/>
          </a:xfrm>
        </p:grpSpPr>
        <p:sp>
          <p:nvSpPr>
            <p:cNvPr id="13225" name="Google Shape;13225;p90"/>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0"/>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0"/>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0"/>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9" name="Google Shape;13229;p90"/>
          <p:cNvGrpSpPr/>
          <p:nvPr/>
        </p:nvGrpSpPr>
        <p:grpSpPr>
          <a:xfrm>
            <a:off x="3063465" y="3195727"/>
            <a:ext cx="366364" cy="366248"/>
            <a:chOff x="-60255350" y="3733825"/>
            <a:chExt cx="316650" cy="316550"/>
          </a:xfrm>
        </p:grpSpPr>
        <p:sp>
          <p:nvSpPr>
            <p:cNvPr id="13230" name="Google Shape;13230;p9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9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9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7" name="Google Shape;13237;p90"/>
          <p:cNvGrpSpPr/>
          <p:nvPr/>
        </p:nvGrpSpPr>
        <p:grpSpPr>
          <a:xfrm>
            <a:off x="3091262" y="3654635"/>
            <a:ext cx="310770" cy="365467"/>
            <a:chOff x="-60232500" y="4101525"/>
            <a:chExt cx="268600" cy="315875"/>
          </a:xfrm>
        </p:grpSpPr>
        <p:sp>
          <p:nvSpPr>
            <p:cNvPr id="13238" name="Google Shape;13238;p9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0" name="Google Shape;13240;p90"/>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1" name="Google Shape;13241;p90"/>
          <p:cNvGrpSpPr/>
          <p:nvPr/>
        </p:nvGrpSpPr>
        <p:grpSpPr>
          <a:xfrm>
            <a:off x="2624262" y="1380466"/>
            <a:ext cx="368186" cy="366364"/>
            <a:chOff x="-63679950" y="3360375"/>
            <a:chExt cx="318225" cy="316650"/>
          </a:xfrm>
        </p:grpSpPr>
        <p:sp>
          <p:nvSpPr>
            <p:cNvPr id="13242" name="Google Shape;13242;p90"/>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0"/>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0"/>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0"/>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6" name="Google Shape;13246;p90"/>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7" name="Google Shape;13247;p90"/>
          <p:cNvGrpSpPr/>
          <p:nvPr/>
        </p:nvGrpSpPr>
        <p:grpSpPr>
          <a:xfrm>
            <a:off x="2622889" y="2251803"/>
            <a:ext cx="370934" cy="367521"/>
            <a:chOff x="-63679950" y="4093450"/>
            <a:chExt cx="320600" cy="317650"/>
          </a:xfrm>
        </p:grpSpPr>
        <p:sp>
          <p:nvSpPr>
            <p:cNvPr id="13248" name="Google Shape;13248;p90"/>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90"/>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0"/>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1" name="Google Shape;13251;p90"/>
          <p:cNvGrpSpPr/>
          <p:nvPr/>
        </p:nvGrpSpPr>
        <p:grpSpPr>
          <a:xfrm>
            <a:off x="1283006" y="2744805"/>
            <a:ext cx="366364" cy="367290"/>
            <a:chOff x="-61784125" y="3377700"/>
            <a:chExt cx="316650" cy="317450"/>
          </a:xfrm>
        </p:grpSpPr>
        <p:sp>
          <p:nvSpPr>
            <p:cNvPr id="13252" name="Google Shape;13252;p90"/>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0"/>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0"/>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90"/>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0"/>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0"/>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0"/>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9" name="Google Shape;13259;p90"/>
          <p:cNvGrpSpPr/>
          <p:nvPr/>
        </p:nvGrpSpPr>
        <p:grpSpPr>
          <a:xfrm>
            <a:off x="1283006" y="3195207"/>
            <a:ext cx="366364" cy="367290"/>
            <a:chOff x="-61783350" y="3743950"/>
            <a:chExt cx="316650" cy="317450"/>
          </a:xfrm>
        </p:grpSpPr>
        <p:sp>
          <p:nvSpPr>
            <p:cNvPr id="13260" name="Google Shape;13260;p90"/>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90"/>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2" name="Google Shape;13262;p90"/>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0"/>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90"/>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5" name="Google Shape;13265;p90"/>
          <p:cNvGrpSpPr/>
          <p:nvPr/>
        </p:nvGrpSpPr>
        <p:grpSpPr>
          <a:xfrm>
            <a:off x="3504430" y="3655040"/>
            <a:ext cx="369112" cy="364657"/>
            <a:chOff x="-59869425" y="4102225"/>
            <a:chExt cx="319025" cy="315175"/>
          </a:xfrm>
        </p:grpSpPr>
        <p:sp>
          <p:nvSpPr>
            <p:cNvPr id="13266" name="Google Shape;13266;p9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9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0" name="Google Shape;13270;p90"/>
          <p:cNvGrpSpPr/>
          <p:nvPr/>
        </p:nvGrpSpPr>
        <p:grpSpPr>
          <a:xfrm>
            <a:off x="2623233" y="4123862"/>
            <a:ext cx="366364" cy="365467"/>
            <a:chOff x="-59029025" y="3711650"/>
            <a:chExt cx="316650" cy="315875"/>
          </a:xfrm>
        </p:grpSpPr>
        <p:sp>
          <p:nvSpPr>
            <p:cNvPr id="13271" name="Google Shape;13271;p90"/>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0"/>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0"/>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0"/>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0"/>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90"/>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0"/>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90"/>
          <p:cNvGrpSpPr/>
          <p:nvPr/>
        </p:nvGrpSpPr>
        <p:grpSpPr>
          <a:xfrm>
            <a:off x="4859311" y="1379917"/>
            <a:ext cx="351940" cy="348188"/>
            <a:chOff x="581525" y="3254850"/>
            <a:chExt cx="297750" cy="294575"/>
          </a:xfrm>
        </p:grpSpPr>
        <p:sp>
          <p:nvSpPr>
            <p:cNvPr id="13279" name="Google Shape;13279;p90"/>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0"/>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0"/>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2" name="Google Shape;13282;p90"/>
          <p:cNvGrpSpPr/>
          <p:nvPr/>
        </p:nvGrpSpPr>
        <p:grpSpPr>
          <a:xfrm>
            <a:off x="4858380" y="1818853"/>
            <a:ext cx="353802" cy="351497"/>
            <a:chOff x="580725" y="3617925"/>
            <a:chExt cx="299325" cy="297375"/>
          </a:xfrm>
        </p:grpSpPr>
        <p:sp>
          <p:nvSpPr>
            <p:cNvPr id="13283" name="Google Shape;13283;p90"/>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0"/>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90"/>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0"/>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0"/>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8" name="Google Shape;13288;p90"/>
          <p:cNvGrpSpPr/>
          <p:nvPr/>
        </p:nvGrpSpPr>
        <p:grpSpPr>
          <a:xfrm>
            <a:off x="4860242" y="2266043"/>
            <a:ext cx="350079" cy="350079"/>
            <a:chOff x="583100" y="3982600"/>
            <a:chExt cx="296175" cy="296175"/>
          </a:xfrm>
        </p:grpSpPr>
        <p:sp>
          <p:nvSpPr>
            <p:cNvPr id="13289" name="Google Shape;13289;p9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9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9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9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90"/>
          <p:cNvGrpSpPr/>
          <p:nvPr/>
        </p:nvGrpSpPr>
        <p:grpSpPr>
          <a:xfrm>
            <a:off x="7092856" y="1379667"/>
            <a:ext cx="307231" cy="348690"/>
            <a:chOff x="2423775" y="3226875"/>
            <a:chExt cx="259925" cy="295000"/>
          </a:xfrm>
        </p:grpSpPr>
        <p:sp>
          <p:nvSpPr>
            <p:cNvPr id="13297" name="Google Shape;13297;p9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9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0" name="Google Shape;13300;p90"/>
          <p:cNvGrpSpPr/>
          <p:nvPr/>
        </p:nvGrpSpPr>
        <p:grpSpPr>
          <a:xfrm>
            <a:off x="7070043" y="1820952"/>
            <a:ext cx="352857" cy="347301"/>
            <a:chOff x="2404875" y="3592725"/>
            <a:chExt cx="298525" cy="293825"/>
          </a:xfrm>
        </p:grpSpPr>
        <p:sp>
          <p:nvSpPr>
            <p:cNvPr id="13301" name="Google Shape;13301;p9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9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4" name="Google Shape;13304;p90"/>
          <p:cNvGrpSpPr/>
          <p:nvPr/>
        </p:nvGrpSpPr>
        <p:grpSpPr>
          <a:xfrm>
            <a:off x="7070974" y="2266517"/>
            <a:ext cx="350995" cy="349133"/>
            <a:chOff x="2404875" y="3955825"/>
            <a:chExt cx="296950" cy="295375"/>
          </a:xfrm>
        </p:grpSpPr>
        <p:sp>
          <p:nvSpPr>
            <p:cNvPr id="13305" name="Google Shape;13305;p90"/>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0"/>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0"/>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0"/>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9" name="Google Shape;13309;p90"/>
          <p:cNvGrpSpPr/>
          <p:nvPr/>
        </p:nvGrpSpPr>
        <p:grpSpPr>
          <a:xfrm>
            <a:off x="5764954" y="2730711"/>
            <a:ext cx="349163" cy="350079"/>
            <a:chOff x="4263650" y="3235150"/>
            <a:chExt cx="295400" cy="296175"/>
          </a:xfrm>
        </p:grpSpPr>
        <p:sp>
          <p:nvSpPr>
            <p:cNvPr id="13310" name="Google Shape;13310;p90"/>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0"/>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0"/>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90"/>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0"/>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5" name="Google Shape;13315;p90"/>
          <p:cNvGrpSpPr/>
          <p:nvPr/>
        </p:nvGrpSpPr>
        <p:grpSpPr>
          <a:xfrm>
            <a:off x="5762634" y="3189872"/>
            <a:ext cx="353802" cy="327739"/>
            <a:chOff x="4266025" y="3609275"/>
            <a:chExt cx="299325" cy="277275"/>
          </a:xfrm>
        </p:grpSpPr>
        <p:sp>
          <p:nvSpPr>
            <p:cNvPr id="13316" name="Google Shape;13316;p9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8" name="Google Shape;13318;p90"/>
          <p:cNvGrpSpPr/>
          <p:nvPr/>
        </p:nvGrpSpPr>
        <p:grpSpPr>
          <a:xfrm>
            <a:off x="5763092" y="3655259"/>
            <a:ext cx="352886" cy="349133"/>
            <a:chOff x="4263650" y="3963700"/>
            <a:chExt cx="298550" cy="295375"/>
          </a:xfrm>
        </p:grpSpPr>
        <p:sp>
          <p:nvSpPr>
            <p:cNvPr id="13319" name="Google Shape;13319;p90"/>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0"/>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0"/>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90"/>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0"/>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0"/>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0"/>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6" name="Google Shape;13326;p90"/>
          <p:cNvGrpSpPr/>
          <p:nvPr/>
        </p:nvGrpSpPr>
        <p:grpSpPr>
          <a:xfrm>
            <a:off x="8041429" y="2730711"/>
            <a:ext cx="226264" cy="350079"/>
            <a:chOff x="6164975" y="3211525"/>
            <a:chExt cx="191425" cy="296175"/>
          </a:xfrm>
        </p:grpSpPr>
        <p:sp>
          <p:nvSpPr>
            <p:cNvPr id="13327" name="Google Shape;13327;p90"/>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0"/>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0"/>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0"/>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0"/>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0"/>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0"/>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4" name="Google Shape;13334;p90"/>
          <p:cNvGrpSpPr/>
          <p:nvPr/>
        </p:nvGrpSpPr>
        <p:grpSpPr>
          <a:xfrm>
            <a:off x="5303466" y="1378987"/>
            <a:ext cx="352886" cy="350049"/>
            <a:chOff x="946175" y="3253275"/>
            <a:chExt cx="298550" cy="296150"/>
          </a:xfrm>
        </p:grpSpPr>
        <p:sp>
          <p:nvSpPr>
            <p:cNvPr id="13335" name="Google Shape;13335;p90"/>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0"/>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0"/>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0"/>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0"/>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0" name="Google Shape;13340;p90"/>
          <p:cNvGrpSpPr/>
          <p:nvPr/>
        </p:nvGrpSpPr>
        <p:grpSpPr>
          <a:xfrm>
            <a:off x="5304397" y="1820951"/>
            <a:ext cx="351024" cy="347301"/>
            <a:chOff x="946175" y="3619500"/>
            <a:chExt cx="296975" cy="293825"/>
          </a:xfrm>
        </p:grpSpPr>
        <p:sp>
          <p:nvSpPr>
            <p:cNvPr id="13341" name="Google Shape;13341;p9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9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9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90"/>
          <p:cNvGrpSpPr/>
          <p:nvPr/>
        </p:nvGrpSpPr>
        <p:grpSpPr>
          <a:xfrm>
            <a:off x="5303939" y="2265585"/>
            <a:ext cx="351940" cy="350995"/>
            <a:chOff x="944600" y="3981825"/>
            <a:chExt cx="297750" cy="296950"/>
          </a:xfrm>
        </p:grpSpPr>
        <p:sp>
          <p:nvSpPr>
            <p:cNvPr id="13348" name="Google Shape;13348;p90"/>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0"/>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90"/>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0"/>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2" name="Google Shape;13352;p90"/>
          <p:cNvGrpSpPr/>
          <p:nvPr/>
        </p:nvGrpSpPr>
        <p:grpSpPr>
          <a:xfrm>
            <a:off x="7520875" y="1379445"/>
            <a:ext cx="350079" cy="349133"/>
            <a:chOff x="2768750" y="3227275"/>
            <a:chExt cx="296175" cy="295375"/>
          </a:xfrm>
        </p:grpSpPr>
        <p:sp>
          <p:nvSpPr>
            <p:cNvPr id="13353" name="Google Shape;13353;p90"/>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90"/>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0"/>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0"/>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0"/>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0"/>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0"/>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90"/>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1" name="Google Shape;13361;p90"/>
          <p:cNvGrpSpPr/>
          <p:nvPr/>
        </p:nvGrpSpPr>
        <p:grpSpPr>
          <a:xfrm>
            <a:off x="7541826" y="1820317"/>
            <a:ext cx="308177" cy="348572"/>
            <a:chOff x="2786075" y="3591800"/>
            <a:chExt cx="260725" cy="294900"/>
          </a:xfrm>
        </p:grpSpPr>
        <p:sp>
          <p:nvSpPr>
            <p:cNvPr id="13362" name="Google Shape;13362;p90"/>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0"/>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0"/>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90"/>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90"/>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90"/>
          <p:cNvGrpSpPr/>
          <p:nvPr/>
        </p:nvGrpSpPr>
        <p:grpSpPr>
          <a:xfrm>
            <a:off x="7582324" y="2266044"/>
            <a:ext cx="227180" cy="350079"/>
            <a:chOff x="2819150" y="3955025"/>
            <a:chExt cx="192200" cy="296175"/>
          </a:xfrm>
        </p:grpSpPr>
        <p:sp>
          <p:nvSpPr>
            <p:cNvPr id="13368" name="Google Shape;13368;p90"/>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0"/>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0"/>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0"/>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2" name="Google Shape;13372;p90"/>
          <p:cNvGrpSpPr/>
          <p:nvPr/>
        </p:nvGrpSpPr>
        <p:grpSpPr>
          <a:xfrm>
            <a:off x="6206097" y="2731642"/>
            <a:ext cx="349133" cy="348217"/>
            <a:chOff x="4629125" y="3235150"/>
            <a:chExt cx="295375" cy="294600"/>
          </a:xfrm>
        </p:grpSpPr>
        <p:sp>
          <p:nvSpPr>
            <p:cNvPr id="13373" name="Google Shape;13373;p90"/>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0"/>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90"/>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0"/>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0"/>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8" name="Google Shape;13378;p90"/>
          <p:cNvGrpSpPr/>
          <p:nvPr/>
        </p:nvGrpSpPr>
        <p:grpSpPr>
          <a:xfrm>
            <a:off x="6206082" y="3179175"/>
            <a:ext cx="349163" cy="349133"/>
            <a:chOff x="4628325" y="3599825"/>
            <a:chExt cx="295400" cy="295375"/>
          </a:xfrm>
        </p:grpSpPr>
        <p:sp>
          <p:nvSpPr>
            <p:cNvPr id="13379" name="Google Shape;13379;p90"/>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0"/>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0"/>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0"/>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90"/>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0"/>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0"/>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0"/>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90"/>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0"/>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0"/>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0"/>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1" name="Google Shape;13391;p90"/>
          <p:cNvGrpSpPr/>
          <p:nvPr/>
        </p:nvGrpSpPr>
        <p:grpSpPr>
          <a:xfrm>
            <a:off x="6227033" y="3654786"/>
            <a:ext cx="307261" cy="350079"/>
            <a:chOff x="4645650" y="3962900"/>
            <a:chExt cx="259950" cy="296175"/>
          </a:xfrm>
        </p:grpSpPr>
        <p:sp>
          <p:nvSpPr>
            <p:cNvPr id="13392" name="Google Shape;13392;p90"/>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90"/>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0"/>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0"/>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0"/>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0"/>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8" name="Google Shape;13398;p90"/>
          <p:cNvGrpSpPr/>
          <p:nvPr/>
        </p:nvGrpSpPr>
        <p:grpSpPr>
          <a:xfrm>
            <a:off x="7979994" y="3179648"/>
            <a:ext cx="349133" cy="348188"/>
            <a:chOff x="6143725" y="3582500"/>
            <a:chExt cx="295375" cy="294575"/>
          </a:xfrm>
        </p:grpSpPr>
        <p:sp>
          <p:nvSpPr>
            <p:cNvPr id="13399" name="Google Shape;13399;p90"/>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0"/>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0"/>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0"/>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0"/>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90"/>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90"/>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6" name="Google Shape;13406;p90"/>
          <p:cNvGrpSpPr/>
          <p:nvPr/>
        </p:nvGrpSpPr>
        <p:grpSpPr>
          <a:xfrm>
            <a:off x="5748820" y="1378987"/>
            <a:ext cx="350995" cy="350049"/>
            <a:chOff x="1310075" y="3253275"/>
            <a:chExt cx="296950" cy="296150"/>
          </a:xfrm>
        </p:grpSpPr>
        <p:sp>
          <p:nvSpPr>
            <p:cNvPr id="13407" name="Google Shape;13407;p90"/>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0"/>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90"/>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0" name="Google Shape;13410;p90"/>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1" name="Google Shape;13411;p90"/>
          <p:cNvGrpSpPr/>
          <p:nvPr/>
        </p:nvGrpSpPr>
        <p:grpSpPr>
          <a:xfrm>
            <a:off x="5748347" y="2265246"/>
            <a:ext cx="351941" cy="351675"/>
            <a:chOff x="1310075" y="3980250"/>
            <a:chExt cx="297750" cy="297525"/>
          </a:xfrm>
        </p:grpSpPr>
        <p:sp>
          <p:nvSpPr>
            <p:cNvPr id="13412" name="Google Shape;13412;p9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9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9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90"/>
          <p:cNvGrpSpPr/>
          <p:nvPr/>
        </p:nvGrpSpPr>
        <p:grpSpPr>
          <a:xfrm>
            <a:off x="8013136" y="1379445"/>
            <a:ext cx="266305" cy="349133"/>
            <a:chOff x="3167275" y="3227275"/>
            <a:chExt cx="225300" cy="295375"/>
          </a:xfrm>
        </p:grpSpPr>
        <p:sp>
          <p:nvSpPr>
            <p:cNvPr id="13417" name="Google Shape;13417;p90"/>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0"/>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0"/>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0"/>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0"/>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2" name="Google Shape;13422;p90"/>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3" name="Google Shape;13423;p90"/>
          <p:cNvGrpSpPr/>
          <p:nvPr/>
        </p:nvGrpSpPr>
        <p:grpSpPr>
          <a:xfrm>
            <a:off x="7970318" y="2266502"/>
            <a:ext cx="351940" cy="349163"/>
            <a:chOff x="3133425" y="3955025"/>
            <a:chExt cx="297750" cy="295400"/>
          </a:xfrm>
        </p:grpSpPr>
        <p:sp>
          <p:nvSpPr>
            <p:cNvPr id="13424" name="Google Shape;13424;p90"/>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0"/>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0"/>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7" name="Google Shape;13427;p90"/>
          <p:cNvGrpSpPr/>
          <p:nvPr/>
        </p:nvGrpSpPr>
        <p:grpSpPr>
          <a:xfrm>
            <a:off x="6650491" y="2730090"/>
            <a:ext cx="350079" cy="351320"/>
            <a:chOff x="4991425" y="3234750"/>
            <a:chExt cx="296175" cy="297225"/>
          </a:xfrm>
        </p:grpSpPr>
        <p:sp>
          <p:nvSpPr>
            <p:cNvPr id="13428" name="Google Shape;13428;p9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9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9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9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4" name="Google Shape;13434;p90"/>
          <p:cNvGrpSpPr/>
          <p:nvPr/>
        </p:nvGrpSpPr>
        <p:grpSpPr>
          <a:xfrm>
            <a:off x="6650491" y="3199653"/>
            <a:ext cx="350079" cy="308177"/>
            <a:chOff x="4991425" y="3617150"/>
            <a:chExt cx="296175" cy="260725"/>
          </a:xfrm>
        </p:grpSpPr>
        <p:sp>
          <p:nvSpPr>
            <p:cNvPr id="13435" name="Google Shape;13435;p90"/>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0"/>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0"/>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90"/>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0"/>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0"/>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0"/>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2" name="Google Shape;13442;p90"/>
          <p:cNvGrpSpPr/>
          <p:nvPr/>
        </p:nvGrpSpPr>
        <p:grpSpPr>
          <a:xfrm>
            <a:off x="6727764" y="3655244"/>
            <a:ext cx="195532" cy="349163"/>
            <a:chOff x="5056800" y="3962900"/>
            <a:chExt cx="165425" cy="295400"/>
          </a:xfrm>
        </p:grpSpPr>
        <p:sp>
          <p:nvSpPr>
            <p:cNvPr id="13443" name="Google Shape;13443;p90"/>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0"/>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0"/>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6" name="Google Shape;13446;p90"/>
          <p:cNvGrpSpPr/>
          <p:nvPr/>
        </p:nvGrpSpPr>
        <p:grpSpPr>
          <a:xfrm>
            <a:off x="7979062" y="3655260"/>
            <a:ext cx="350995" cy="349133"/>
            <a:chOff x="6168925" y="3936925"/>
            <a:chExt cx="296950" cy="295375"/>
          </a:xfrm>
        </p:grpSpPr>
        <p:sp>
          <p:nvSpPr>
            <p:cNvPr id="13447" name="Google Shape;13447;p90"/>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0"/>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0"/>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90"/>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0"/>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0"/>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3" name="Google Shape;13453;p90"/>
          <p:cNvGrpSpPr/>
          <p:nvPr/>
        </p:nvGrpSpPr>
        <p:grpSpPr>
          <a:xfrm>
            <a:off x="6192781" y="1372332"/>
            <a:ext cx="348188" cy="349133"/>
            <a:chOff x="1674750" y="3254050"/>
            <a:chExt cx="294575" cy="295375"/>
          </a:xfrm>
        </p:grpSpPr>
        <p:sp>
          <p:nvSpPr>
            <p:cNvPr id="13454" name="Google Shape;13454;p9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7" name="Google Shape;13457;p90"/>
          <p:cNvGrpSpPr/>
          <p:nvPr/>
        </p:nvGrpSpPr>
        <p:grpSpPr>
          <a:xfrm>
            <a:off x="6207177" y="1820035"/>
            <a:ext cx="319347" cy="349133"/>
            <a:chOff x="1687350" y="3618725"/>
            <a:chExt cx="270175" cy="295375"/>
          </a:xfrm>
        </p:grpSpPr>
        <p:sp>
          <p:nvSpPr>
            <p:cNvPr id="13458" name="Google Shape;13458;p90"/>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90"/>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90"/>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1" name="Google Shape;13461;p90"/>
          <p:cNvGrpSpPr/>
          <p:nvPr/>
        </p:nvGrpSpPr>
        <p:grpSpPr>
          <a:xfrm>
            <a:off x="6190880" y="2266516"/>
            <a:ext cx="351940" cy="349133"/>
            <a:chOff x="1672375" y="3982600"/>
            <a:chExt cx="297750" cy="295375"/>
          </a:xfrm>
        </p:grpSpPr>
        <p:sp>
          <p:nvSpPr>
            <p:cNvPr id="13462" name="Google Shape;13462;p90"/>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0"/>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0"/>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5" name="Google Shape;13465;p90"/>
          <p:cNvGrpSpPr/>
          <p:nvPr/>
        </p:nvGrpSpPr>
        <p:grpSpPr>
          <a:xfrm>
            <a:off x="4882872" y="2730711"/>
            <a:ext cx="350079" cy="350079"/>
            <a:chOff x="3497300" y="3227275"/>
            <a:chExt cx="296175" cy="296175"/>
          </a:xfrm>
        </p:grpSpPr>
        <p:sp>
          <p:nvSpPr>
            <p:cNvPr id="13466" name="Google Shape;13466;p9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9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9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4" name="Google Shape;13474;p90"/>
          <p:cNvGrpSpPr/>
          <p:nvPr/>
        </p:nvGrpSpPr>
        <p:grpSpPr>
          <a:xfrm>
            <a:off x="4883345" y="3180106"/>
            <a:ext cx="349133" cy="347272"/>
            <a:chOff x="3497300" y="3591950"/>
            <a:chExt cx="295375" cy="293800"/>
          </a:xfrm>
        </p:grpSpPr>
        <p:sp>
          <p:nvSpPr>
            <p:cNvPr id="13475" name="Google Shape;13475;p90"/>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90"/>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90"/>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0"/>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0"/>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0"/>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0"/>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90"/>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3" name="Google Shape;13483;p90"/>
          <p:cNvGrpSpPr/>
          <p:nvPr/>
        </p:nvGrpSpPr>
        <p:grpSpPr>
          <a:xfrm>
            <a:off x="4883345" y="3655244"/>
            <a:ext cx="349133" cy="349163"/>
            <a:chOff x="3497300" y="3955025"/>
            <a:chExt cx="295375" cy="295400"/>
          </a:xfrm>
        </p:grpSpPr>
        <p:sp>
          <p:nvSpPr>
            <p:cNvPr id="13484" name="Google Shape;13484;p9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7" name="Google Shape;13487;p90"/>
          <p:cNvGrpSpPr/>
          <p:nvPr/>
        </p:nvGrpSpPr>
        <p:grpSpPr>
          <a:xfrm>
            <a:off x="7107917" y="2731435"/>
            <a:ext cx="327739" cy="348631"/>
            <a:chOff x="5364750" y="3235150"/>
            <a:chExt cx="277275" cy="294950"/>
          </a:xfrm>
        </p:grpSpPr>
        <p:sp>
          <p:nvSpPr>
            <p:cNvPr id="13488" name="Google Shape;13488;p90"/>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90"/>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90"/>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0"/>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0"/>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90"/>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0"/>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0"/>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6" name="Google Shape;13496;p90"/>
          <p:cNvGrpSpPr/>
          <p:nvPr/>
        </p:nvGrpSpPr>
        <p:grpSpPr>
          <a:xfrm>
            <a:off x="7096274" y="3177771"/>
            <a:ext cx="351024" cy="351941"/>
            <a:chOff x="5355300" y="3598250"/>
            <a:chExt cx="296975" cy="297750"/>
          </a:xfrm>
        </p:grpSpPr>
        <p:sp>
          <p:nvSpPr>
            <p:cNvPr id="13497" name="Google Shape;13497;p90"/>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0"/>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0"/>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0"/>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90"/>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90"/>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0"/>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0"/>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5" name="Google Shape;13505;p90"/>
          <p:cNvGrpSpPr/>
          <p:nvPr/>
        </p:nvGrpSpPr>
        <p:grpSpPr>
          <a:xfrm>
            <a:off x="7100470" y="3716693"/>
            <a:ext cx="342632" cy="226264"/>
            <a:chOff x="5358450" y="4015675"/>
            <a:chExt cx="289875" cy="191425"/>
          </a:xfrm>
        </p:grpSpPr>
        <p:sp>
          <p:nvSpPr>
            <p:cNvPr id="13506" name="Google Shape;13506;p90"/>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90"/>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0"/>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0"/>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0" name="Google Shape;13510;p90"/>
          <p:cNvGrpSpPr/>
          <p:nvPr/>
        </p:nvGrpSpPr>
        <p:grpSpPr>
          <a:xfrm>
            <a:off x="6226953" y="4099224"/>
            <a:ext cx="351024" cy="325464"/>
            <a:chOff x="6543825" y="3202075"/>
            <a:chExt cx="296975" cy="275350"/>
          </a:xfrm>
        </p:grpSpPr>
        <p:sp>
          <p:nvSpPr>
            <p:cNvPr id="13511" name="Google Shape;13511;p90"/>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90"/>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0"/>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0"/>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0"/>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0"/>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0"/>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8" name="Google Shape;13518;p90"/>
          <p:cNvGrpSpPr/>
          <p:nvPr/>
        </p:nvGrpSpPr>
        <p:grpSpPr>
          <a:xfrm>
            <a:off x="6633934" y="1378972"/>
            <a:ext cx="350079" cy="350079"/>
            <a:chOff x="2037825" y="3254050"/>
            <a:chExt cx="296175" cy="296175"/>
          </a:xfrm>
        </p:grpSpPr>
        <p:sp>
          <p:nvSpPr>
            <p:cNvPr id="13519" name="Google Shape;13519;p9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9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9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9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5" name="Google Shape;13525;p90"/>
          <p:cNvGrpSpPr/>
          <p:nvPr/>
        </p:nvGrpSpPr>
        <p:grpSpPr>
          <a:xfrm>
            <a:off x="6632072" y="1820139"/>
            <a:ext cx="353802" cy="348926"/>
            <a:chOff x="2034675" y="3617925"/>
            <a:chExt cx="299325" cy="295200"/>
          </a:xfrm>
        </p:grpSpPr>
        <p:sp>
          <p:nvSpPr>
            <p:cNvPr id="13526" name="Google Shape;13526;p90"/>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0"/>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0"/>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90"/>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90"/>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1" name="Google Shape;13531;p90"/>
          <p:cNvGrpSpPr/>
          <p:nvPr/>
        </p:nvGrpSpPr>
        <p:grpSpPr>
          <a:xfrm>
            <a:off x="6633934" y="2266516"/>
            <a:ext cx="350079" cy="349133"/>
            <a:chOff x="2037825" y="3981825"/>
            <a:chExt cx="296175" cy="295375"/>
          </a:xfrm>
        </p:grpSpPr>
        <p:sp>
          <p:nvSpPr>
            <p:cNvPr id="13532" name="Google Shape;13532;p9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5" name="Google Shape;13535;p90"/>
          <p:cNvGrpSpPr/>
          <p:nvPr/>
        </p:nvGrpSpPr>
        <p:grpSpPr>
          <a:xfrm>
            <a:off x="5318952" y="2762832"/>
            <a:ext cx="350079" cy="285837"/>
            <a:chOff x="3860400" y="3254050"/>
            <a:chExt cx="296175" cy="241825"/>
          </a:xfrm>
        </p:grpSpPr>
        <p:sp>
          <p:nvSpPr>
            <p:cNvPr id="13536" name="Google Shape;13536;p9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9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9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3" name="Google Shape;13543;p90"/>
          <p:cNvGrpSpPr/>
          <p:nvPr/>
        </p:nvGrpSpPr>
        <p:grpSpPr>
          <a:xfrm>
            <a:off x="5318479" y="3178702"/>
            <a:ext cx="351024" cy="350079"/>
            <a:chOff x="3859600" y="3591950"/>
            <a:chExt cx="296975" cy="296175"/>
          </a:xfrm>
        </p:grpSpPr>
        <p:sp>
          <p:nvSpPr>
            <p:cNvPr id="13544" name="Google Shape;13544;p90"/>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90"/>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90"/>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7" name="Google Shape;13547;p90"/>
          <p:cNvGrpSpPr/>
          <p:nvPr/>
        </p:nvGrpSpPr>
        <p:grpSpPr>
          <a:xfrm>
            <a:off x="5318952" y="3654786"/>
            <a:ext cx="350079" cy="350079"/>
            <a:chOff x="3860400" y="3955025"/>
            <a:chExt cx="296175" cy="296175"/>
          </a:xfrm>
        </p:grpSpPr>
        <p:sp>
          <p:nvSpPr>
            <p:cNvPr id="13548" name="Google Shape;13548;p90"/>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0"/>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0"/>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90"/>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0"/>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3" name="Google Shape;13553;p90"/>
          <p:cNvGrpSpPr/>
          <p:nvPr/>
        </p:nvGrpSpPr>
        <p:grpSpPr>
          <a:xfrm>
            <a:off x="7534167" y="2731184"/>
            <a:ext cx="355664" cy="349133"/>
            <a:chOff x="5716825" y="3235950"/>
            <a:chExt cx="300900" cy="295375"/>
          </a:xfrm>
        </p:grpSpPr>
        <p:sp>
          <p:nvSpPr>
            <p:cNvPr id="13554" name="Google Shape;13554;p90"/>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0"/>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0"/>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90"/>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8" name="Google Shape;13558;p90"/>
          <p:cNvGrpSpPr/>
          <p:nvPr/>
        </p:nvGrpSpPr>
        <p:grpSpPr>
          <a:xfrm>
            <a:off x="7547199" y="3189872"/>
            <a:ext cx="329601" cy="327739"/>
            <a:chOff x="5727850" y="3609275"/>
            <a:chExt cx="278850" cy="277275"/>
          </a:xfrm>
        </p:grpSpPr>
        <p:sp>
          <p:nvSpPr>
            <p:cNvPr id="13559" name="Google Shape;13559;p90"/>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0"/>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0"/>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0"/>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90"/>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90"/>
          <p:cNvGrpSpPr/>
          <p:nvPr/>
        </p:nvGrpSpPr>
        <p:grpSpPr>
          <a:xfrm>
            <a:off x="7558383" y="3655259"/>
            <a:ext cx="307231" cy="349133"/>
            <a:chOff x="5736525" y="3963700"/>
            <a:chExt cx="259925" cy="295375"/>
          </a:xfrm>
        </p:grpSpPr>
        <p:sp>
          <p:nvSpPr>
            <p:cNvPr id="13565" name="Google Shape;13565;p9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9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9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9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2" name="Google Shape;13572;p90"/>
          <p:cNvGrpSpPr/>
          <p:nvPr/>
        </p:nvGrpSpPr>
        <p:grpSpPr>
          <a:xfrm>
            <a:off x="6649963" y="4104585"/>
            <a:ext cx="351024" cy="350079"/>
            <a:chOff x="6553275" y="3604550"/>
            <a:chExt cx="296975" cy="296175"/>
          </a:xfrm>
        </p:grpSpPr>
        <p:sp>
          <p:nvSpPr>
            <p:cNvPr id="13573" name="Google Shape;13573;p9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9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9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9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9" name="Google Shape;13579;p90"/>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3580" name="Google Shape;13580;p90"/>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84" name="Shape 13584"/>
        <p:cNvGrpSpPr/>
        <p:nvPr/>
      </p:nvGrpSpPr>
      <p:grpSpPr>
        <a:xfrm>
          <a:off x="0" y="0"/>
          <a:ext cx="0" cy="0"/>
          <a:chOff x="0" y="0"/>
          <a:chExt cx="0" cy="0"/>
        </a:xfrm>
      </p:grpSpPr>
      <p:grpSp>
        <p:nvGrpSpPr>
          <p:cNvPr id="13585" name="Google Shape;13585;p91"/>
          <p:cNvGrpSpPr/>
          <p:nvPr/>
        </p:nvGrpSpPr>
        <p:grpSpPr>
          <a:xfrm>
            <a:off x="877057" y="1380546"/>
            <a:ext cx="294401" cy="353645"/>
            <a:chOff x="-35814600" y="3202075"/>
            <a:chExt cx="242625" cy="291450"/>
          </a:xfrm>
        </p:grpSpPr>
        <p:sp>
          <p:nvSpPr>
            <p:cNvPr id="13586" name="Google Shape;13586;p91"/>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91"/>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91"/>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1"/>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1"/>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1"/>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1"/>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3" name="Google Shape;13593;p91"/>
          <p:cNvGrpSpPr/>
          <p:nvPr/>
        </p:nvGrpSpPr>
        <p:grpSpPr>
          <a:xfrm>
            <a:off x="847435" y="1821466"/>
            <a:ext cx="353645" cy="353888"/>
            <a:chOff x="-35839800" y="3561025"/>
            <a:chExt cx="291450" cy="291650"/>
          </a:xfrm>
        </p:grpSpPr>
        <p:sp>
          <p:nvSpPr>
            <p:cNvPr id="13594" name="Google Shape;13594;p91"/>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1"/>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91"/>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1"/>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1"/>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1"/>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91"/>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1" name="Google Shape;13601;p91"/>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2" name="Google Shape;13602;p91"/>
          <p:cNvGrpSpPr/>
          <p:nvPr/>
        </p:nvGrpSpPr>
        <p:grpSpPr>
          <a:xfrm>
            <a:off x="3084980" y="1380546"/>
            <a:ext cx="353645" cy="353645"/>
            <a:chOff x="-34003850" y="3227275"/>
            <a:chExt cx="291450" cy="291450"/>
          </a:xfrm>
        </p:grpSpPr>
        <p:sp>
          <p:nvSpPr>
            <p:cNvPr id="13603" name="Google Shape;13603;p9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9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9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9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9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91"/>
          <p:cNvGrpSpPr/>
          <p:nvPr/>
        </p:nvGrpSpPr>
        <p:grpSpPr>
          <a:xfrm>
            <a:off x="3084510" y="1821238"/>
            <a:ext cx="354586" cy="354343"/>
            <a:chOff x="-34004625" y="3585850"/>
            <a:chExt cx="292225" cy="292025"/>
          </a:xfrm>
        </p:grpSpPr>
        <p:sp>
          <p:nvSpPr>
            <p:cNvPr id="13609" name="Google Shape;13609;p91"/>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91"/>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91"/>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1"/>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91"/>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4" name="Google Shape;13614;p91"/>
          <p:cNvGrpSpPr/>
          <p:nvPr/>
        </p:nvGrpSpPr>
        <p:grpSpPr>
          <a:xfrm>
            <a:off x="3084025" y="2256439"/>
            <a:ext cx="355557" cy="354616"/>
            <a:chOff x="-34005425" y="3945575"/>
            <a:chExt cx="293025" cy="292250"/>
          </a:xfrm>
        </p:grpSpPr>
        <p:sp>
          <p:nvSpPr>
            <p:cNvPr id="13615" name="Google Shape;13615;p91"/>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91"/>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1"/>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8" name="Google Shape;13618;p91"/>
          <p:cNvGrpSpPr/>
          <p:nvPr/>
        </p:nvGrpSpPr>
        <p:grpSpPr>
          <a:xfrm>
            <a:off x="1731124" y="2729615"/>
            <a:ext cx="358408" cy="355557"/>
            <a:chOff x="-32174975" y="3192625"/>
            <a:chExt cx="295375" cy="293025"/>
          </a:xfrm>
        </p:grpSpPr>
        <p:sp>
          <p:nvSpPr>
            <p:cNvPr id="13619" name="Google Shape;13619;p91"/>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91"/>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1"/>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1"/>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3" name="Google Shape;13623;p91"/>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1"/>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5" name="Google Shape;13625;p91"/>
          <p:cNvGrpSpPr/>
          <p:nvPr/>
        </p:nvGrpSpPr>
        <p:grpSpPr>
          <a:xfrm>
            <a:off x="3970274" y="2730570"/>
            <a:ext cx="354586" cy="353645"/>
            <a:chOff x="-30345325" y="3184750"/>
            <a:chExt cx="292225" cy="291450"/>
          </a:xfrm>
        </p:grpSpPr>
        <p:sp>
          <p:nvSpPr>
            <p:cNvPr id="13626" name="Google Shape;13626;p91"/>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91"/>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91"/>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91"/>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1"/>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1" name="Google Shape;13631;p91"/>
          <p:cNvGrpSpPr/>
          <p:nvPr/>
        </p:nvGrpSpPr>
        <p:grpSpPr>
          <a:xfrm>
            <a:off x="1295026" y="1380546"/>
            <a:ext cx="353645" cy="353645"/>
            <a:chOff x="-35481425" y="3202075"/>
            <a:chExt cx="291450" cy="291450"/>
          </a:xfrm>
        </p:grpSpPr>
        <p:sp>
          <p:nvSpPr>
            <p:cNvPr id="13632" name="Google Shape;13632;p91"/>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91"/>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1"/>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91"/>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91"/>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1"/>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1"/>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9" name="Google Shape;13639;p91"/>
          <p:cNvGrpSpPr/>
          <p:nvPr/>
        </p:nvGrpSpPr>
        <p:grpSpPr>
          <a:xfrm>
            <a:off x="1294556" y="1822072"/>
            <a:ext cx="354586" cy="352675"/>
            <a:chOff x="-35482200" y="3561225"/>
            <a:chExt cx="292225" cy="290650"/>
          </a:xfrm>
        </p:grpSpPr>
        <p:sp>
          <p:nvSpPr>
            <p:cNvPr id="13640" name="Google Shape;13640;p91"/>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91"/>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91"/>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3" name="Google Shape;13643;p91"/>
          <p:cNvGrpSpPr/>
          <p:nvPr/>
        </p:nvGrpSpPr>
        <p:grpSpPr>
          <a:xfrm>
            <a:off x="1295026" y="2256940"/>
            <a:ext cx="353645" cy="353615"/>
            <a:chOff x="-35481425" y="3919600"/>
            <a:chExt cx="291450" cy="291425"/>
          </a:xfrm>
        </p:grpSpPr>
        <p:sp>
          <p:nvSpPr>
            <p:cNvPr id="13644" name="Google Shape;13644;p91"/>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1"/>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91"/>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91"/>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1"/>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1"/>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91"/>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91"/>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2" name="Google Shape;13652;p91"/>
          <p:cNvGrpSpPr/>
          <p:nvPr/>
        </p:nvGrpSpPr>
        <p:grpSpPr>
          <a:xfrm>
            <a:off x="3530661" y="1381031"/>
            <a:ext cx="357468" cy="352675"/>
            <a:chOff x="-33645475" y="3228075"/>
            <a:chExt cx="294600" cy="290650"/>
          </a:xfrm>
        </p:grpSpPr>
        <p:sp>
          <p:nvSpPr>
            <p:cNvPr id="13653" name="Google Shape;13653;p91"/>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91"/>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91"/>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91"/>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1"/>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1"/>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1"/>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0" name="Google Shape;13660;p91"/>
          <p:cNvGrpSpPr/>
          <p:nvPr/>
        </p:nvGrpSpPr>
        <p:grpSpPr>
          <a:xfrm>
            <a:off x="3531631" y="1821116"/>
            <a:ext cx="355526" cy="354586"/>
            <a:chOff x="-33646250" y="3586425"/>
            <a:chExt cx="293000" cy="292225"/>
          </a:xfrm>
        </p:grpSpPr>
        <p:sp>
          <p:nvSpPr>
            <p:cNvPr id="13661" name="Google Shape;13661;p91"/>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1"/>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3" name="Google Shape;13663;p91"/>
          <p:cNvGrpSpPr/>
          <p:nvPr/>
        </p:nvGrpSpPr>
        <p:grpSpPr>
          <a:xfrm>
            <a:off x="3532101" y="2255969"/>
            <a:ext cx="354586" cy="355557"/>
            <a:chOff x="-33645475" y="3944800"/>
            <a:chExt cx="292225" cy="293025"/>
          </a:xfrm>
        </p:grpSpPr>
        <p:sp>
          <p:nvSpPr>
            <p:cNvPr id="13664" name="Google Shape;13664;p91"/>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1"/>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91"/>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91"/>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91"/>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91"/>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91"/>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1"/>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1"/>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91"/>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4" name="Google Shape;13674;p91"/>
          <p:cNvGrpSpPr/>
          <p:nvPr/>
        </p:nvGrpSpPr>
        <p:grpSpPr>
          <a:xfrm>
            <a:off x="2185320" y="2729706"/>
            <a:ext cx="352675" cy="355375"/>
            <a:chOff x="-31809525" y="3192625"/>
            <a:chExt cx="290650" cy="292875"/>
          </a:xfrm>
        </p:grpSpPr>
        <p:sp>
          <p:nvSpPr>
            <p:cNvPr id="13675" name="Google Shape;13675;p91"/>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91"/>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91"/>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1"/>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9" name="Google Shape;13679;p91"/>
          <p:cNvGrpSpPr/>
          <p:nvPr/>
        </p:nvGrpSpPr>
        <p:grpSpPr>
          <a:xfrm>
            <a:off x="2184835" y="3200258"/>
            <a:ext cx="353645" cy="355557"/>
            <a:chOff x="-31811100" y="3550975"/>
            <a:chExt cx="291450" cy="293025"/>
          </a:xfrm>
        </p:grpSpPr>
        <p:sp>
          <p:nvSpPr>
            <p:cNvPr id="13680" name="Google Shape;13680;p91"/>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1"/>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91"/>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91"/>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1"/>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91"/>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91"/>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7" name="Google Shape;13687;p91"/>
          <p:cNvGrpSpPr/>
          <p:nvPr/>
        </p:nvGrpSpPr>
        <p:grpSpPr>
          <a:xfrm>
            <a:off x="2178631" y="3664562"/>
            <a:ext cx="366052" cy="356831"/>
            <a:chOff x="-31817400" y="3910025"/>
            <a:chExt cx="301675" cy="294075"/>
          </a:xfrm>
        </p:grpSpPr>
        <p:sp>
          <p:nvSpPr>
            <p:cNvPr id="13688" name="Google Shape;13688;p91"/>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1"/>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91"/>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91"/>
          <p:cNvGrpSpPr/>
          <p:nvPr/>
        </p:nvGrpSpPr>
        <p:grpSpPr>
          <a:xfrm>
            <a:off x="3970259" y="3200743"/>
            <a:ext cx="354616" cy="354586"/>
            <a:chOff x="-30354000" y="3569100"/>
            <a:chExt cx="292250" cy="292225"/>
          </a:xfrm>
        </p:grpSpPr>
        <p:sp>
          <p:nvSpPr>
            <p:cNvPr id="13692" name="Google Shape;13692;p91"/>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1"/>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1"/>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1"/>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91"/>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91"/>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8" name="Google Shape;13698;p91"/>
          <p:cNvGrpSpPr/>
          <p:nvPr/>
        </p:nvGrpSpPr>
        <p:grpSpPr>
          <a:xfrm>
            <a:off x="1748837" y="1380546"/>
            <a:ext cx="342148" cy="353645"/>
            <a:chOff x="-35118325" y="3202075"/>
            <a:chExt cx="281975" cy="291450"/>
          </a:xfrm>
        </p:grpSpPr>
        <p:sp>
          <p:nvSpPr>
            <p:cNvPr id="13699" name="Google Shape;13699;p91"/>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1"/>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1"/>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1"/>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3" name="Google Shape;13703;p91"/>
          <p:cNvGrpSpPr/>
          <p:nvPr/>
        </p:nvGrpSpPr>
        <p:grpSpPr>
          <a:xfrm>
            <a:off x="1742618" y="1821799"/>
            <a:ext cx="354586" cy="353221"/>
            <a:chOff x="-35123050" y="3561225"/>
            <a:chExt cx="292225" cy="291100"/>
          </a:xfrm>
        </p:grpSpPr>
        <p:sp>
          <p:nvSpPr>
            <p:cNvPr id="13704" name="Google Shape;13704;p91"/>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1"/>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6" name="Google Shape;13706;p91"/>
          <p:cNvGrpSpPr/>
          <p:nvPr/>
        </p:nvGrpSpPr>
        <p:grpSpPr>
          <a:xfrm>
            <a:off x="1784677" y="2256940"/>
            <a:ext cx="270467" cy="353615"/>
            <a:chOff x="-35089175" y="3919600"/>
            <a:chExt cx="222900" cy="291425"/>
          </a:xfrm>
        </p:grpSpPr>
        <p:sp>
          <p:nvSpPr>
            <p:cNvPr id="13707" name="Google Shape;13707;p91"/>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91"/>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9" name="Google Shape;13709;p91"/>
          <p:cNvGrpSpPr/>
          <p:nvPr/>
        </p:nvGrpSpPr>
        <p:grpSpPr>
          <a:xfrm>
            <a:off x="3981673" y="1380303"/>
            <a:ext cx="336445" cy="354131"/>
            <a:chOff x="-33277650" y="3226875"/>
            <a:chExt cx="277275" cy="291850"/>
          </a:xfrm>
        </p:grpSpPr>
        <p:sp>
          <p:nvSpPr>
            <p:cNvPr id="13710" name="Google Shape;13710;p91"/>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1"/>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1"/>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91"/>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91"/>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91"/>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1"/>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7" name="Google Shape;13717;p91"/>
          <p:cNvGrpSpPr/>
          <p:nvPr/>
        </p:nvGrpSpPr>
        <p:grpSpPr>
          <a:xfrm>
            <a:off x="3973073" y="1821587"/>
            <a:ext cx="353645" cy="353645"/>
            <a:chOff x="-33286325" y="3586425"/>
            <a:chExt cx="291450" cy="291450"/>
          </a:xfrm>
        </p:grpSpPr>
        <p:sp>
          <p:nvSpPr>
            <p:cNvPr id="13718" name="Google Shape;13718;p91"/>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91"/>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1"/>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91"/>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1"/>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3" name="Google Shape;13723;p91"/>
          <p:cNvGrpSpPr/>
          <p:nvPr/>
        </p:nvGrpSpPr>
        <p:grpSpPr>
          <a:xfrm>
            <a:off x="3973073" y="2255969"/>
            <a:ext cx="353645" cy="355557"/>
            <a:chOff x="-33286325" y="3944800"/>
            <a:chExt cx="291450" cy="293025"/>
          </a:xfrm>
        </p:grpSpPr>
        <p:sp>
          <p:nvSpPr>
            <p:cNvPr id="13724" name="Google Shape;13724;p91"/>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91"/>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91"/>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91"/>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8" name="Google Shape;13728;p91"/>
          <p:cNvGrpSpPr/>
          <p:nvPr/>
        </p:nvGrpSpPr>
        <p:grpSpPr>
          <a:xfrm>
            <a:off x="2631470" y="2729129"/>
            <a:ext cx="353645" cy="356527"/>
            <a:chOff x="-31452725" y="3191825"/>
            <a:chExt cx="291450" cy="293825"/>
          </a:xfrm>
        </p:grpSpPr>
        <p:sp>
          <p:nvSpPr>
            <p:cNvPr id="13729" name="Google Shape;13729;p91"/>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1"/>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91"/>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91"/>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3" name="Google Shape;13733;p91"/>
          <p:cNvGrpSpPr/>
          <p:nvPr/>
        </p:nvGrpSpPr>
        <p:grpSpPr>
          <a:xfrm>
            <a:off x="2631000" y="3200744"/>
            <a:ext cx="354586" cy="354586"/>
            <a:chOff x="-31452725" y="3551775"/>
            <a:chExt cx="292225" cy="292225"/>
          </a:xfrm>
        </p:grpSpPr>
        <p:sp>
          <p:nvSpPr>
            <p:cNvPr id="13734" name="Google Shape;13734;p91"/>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1"/>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1"/>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91"/>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8" name="Google Shape;13738;p91"/>
          <p:cNvGrpSpPr/>
          <p:nvPr/>
        </p:nvGrpSpPr>
        <p:grpSpPr>
          <a:xfrm>
            <a:off x="2629559" y="3664729"/>
            <a:ext cx="357468" cy="356497"/>
            <a:chOff x="-31455100" y="3909350"/>
            <a:chExt cx="294600" cy="293800"/>
          </a:xfrm>
        </p:grpSpPr>
        <p:sp>
          <p:nvSpPr>
            <p:cNvPr id="13739" name="Google Shape;13739;p9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1" name="Google Shape;13741;p91"/>
          <p:cNvGrpSpPr/>
          <p:nvPr/>
        </p:nvGrpSpPr>
        <p:grpSpPr>
          <a:xfrm>
            <a:off x="3970744" y="3665684"/>
            <a:ext cx="353645" cy="354586"/>
            <a:chOff x="-30345325" y="3918800"/>
            <a:chExt cx="291450" cy="292225"/>
          </a:xfrm>
        </p:grpSpPr>
        <p:sp>
          <p:nvSpPr>
            <p:cNvPr id="13742" name="Google Shape;13742;p91"/>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91"/>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1"/>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1"/>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91"/>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7" name="Google Shape;13747;p91"/>
          <p:cNvGrpSpPr/>
          <p:nvPr/>
        </p:nvGrpSpPr>
        <p:grpSpPr>
          <a:xfrm>
            <a:off x="2190209" y="1821587"/>
            <a:ext cx="353645" cy="353645"/>
            <a:chOff x="-34763900" y="3561225"/>
            <a:chExt cx="291450" cy="291450"/>
          </a:xfrm>
        </p:grpSpPr>
        <p:sp>
          <p:nvSpPr>
            <p:cNvPr id="13748" name="Google Shape;13748;p91"/>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91"/>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1"/>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1" name="Google Shape;13751;p91"/>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2" name="Google Shape;13752;p91"/>
          <p:cNvGrpSpPr/>
          <p:nvPr/>
        </p:nvGrpSpPr>
        <p:grpSpPr>
          <a:xfrm>
            <a:off x="845106" y="2730099"/>
            <a:ext cx="354586" cy="354586"/>
            <a:chOff x="-32927950" y="3227275"/>
            <a:chExt cx="292225" cy="292225"/>
          </a:xfrm>
        </p:grpSpPr>
        <p:sp>
          <p:nvSpPr>
            <p:cNvPr id="13753" name="Google Shape;13753;p91"/>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1"/>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1"/>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1"/>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91"/>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8" name="Google Shape;13758;p91"/>
          <p:cNvGrpSpPr/>
          <p:nvPr/>
        </p:nvGrpSpPr>
        <p:grpSpPr>
          <a:xfrm>
            <a:off x="844621" y="3201213"/>
            <a:ext cx="355557" cy="353645"/>
            <a:chOff x="-32927950" y="3586425"/>
            <a:chExt cx="293025" cy="291450"/>
          </a:xfrm>
        </p:grpSpPr>
        <p:sp>
          <p:nvSpPr>
            <p:cNvPr id="13759" name="Google Shape;13759;p91"/>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1"/>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1"/>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91"/>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91"/>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4" name="Google Shape;13764;p91"/>
          <p:cNvGrpSpPr/>
          <p:nvPr/>
        </p:nvGrpSpPr>
        <p:grpSpPr>
          <a:xfrm>
            <a:off x="845106" y="3665198"/>
            <a:ext cx="354586" cy="355557"/>
            <a:chOff x="-32927950" y="3944800"/>
            <a:chExt cx="292225" cy="293025"/>
          </a:xfrm>
        </p:grpSpPr>
        <p:sp>
          <p:nvSpPr>
            <p:cNvPr id="13765" name="Google Shape;13765;p91"/>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1"/>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1"/>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1"/>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91"/>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1"/>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91"/>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91"/>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1"/>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4" name="Google Shape;13774;p91"/>
          <p:cNvGrpSpPr/>
          <p:nvPr/>
        </p:nvGrpSpPr>
        <p:grpSpPr>
          <a:xfrm>
            <a:off x="3073898" y="2730449"/>
            <a:ext cx="354586" cy="353888"/>
            <a:chOff x="-31094350" y="3194000"/>
            <a:chExt cx="292225" cy="291650"/>
          </a:xfrm>
        </p:grpSpPr>
        <p:sp>
          <p:nvSpPr>
            <p:cNvPr id="13775" name="Google Shape;13775;p91"/>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91"/>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91"/>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91"/>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91"/>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91"/>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91"/>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91"/>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3" name="Google Shape;13783;p91"/>
          <p:cNvGrpSpPr/>
          <p:nvPr/>
        </p:nvGrpSpPr>
        <p:grpSpPr>
          <a:xfrm>
            <a:off x="3074368" y="3200941"/>
            <a:ext cx="353645" cy="354191"/>
            <a:chOff x="-31093575" y="3552550"/>
            <a:chExt cx="291450" cy="291900"/>
          </a:xfrm>
        </p:grpSpPr>
        <p:sp>
          <p:nvSpPr>
            <p:cNvPr id="13784" name="Google Shape;13784;p91"/>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91"/>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91"/>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1"/>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8" name="Google Shape;13788;p91"/>
          <p:cNvGrpSpPr/>
          <p:nvPr/>
        </p:nvGrpSpPr>
        <p:grpSpPr>
          <a:xfrm>
            <a:off x="2200736" y="1380546"/>
            <a:ext cx="332593" cy="353645"/>
            <a:chOff x="-34755225" y="3202075"/>
            <a:chExt cx="274100" cy="291450"/>
          </a:xfrm>
        </p:grpSpPr>
        <p:sp>
          <p:nvSpPr>
            <p:cNvPr id="13789" name="Google Shape;13789;p91"/>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91"/>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1"/>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1"/>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1"/>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1"/>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1"/>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6" name="Google Shape;13796;p91"/>
          <p:cNvGrpSpPr/>
          <p:nvPr/>
        </p:nvGrpSpPr>
        <p:grpSpPr>
          <a:xfrm>
            <a:off x="3074368" y="3666169"/>
            <a:ext cx="353645" cy="353615"/>
            <a:chOff x="-31093575" y="3911725"/>
            <a:chExt cx="291450" cy="291425"/>
          </a:xfrm>
        </p:grpSpPr>
        <p:sp>
          <p:nvSpPr>
            <p:cNvPr id="13797" name="Google Shape;13797;p91"/>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1"/>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9" name="Google Shape;13799;p91"/>
          <p:cNvGrpSpPr/>
          <p:nvPr/>
        </p:nvGrpSpPr>
        <p:grpSpPr>
          <a:xfrm>
            <a:off x="2183798" y="4123136"/>
            <a:ext cx="356497" cy="354586"/>
            <a:chOff x="-29946000" y="3183175"/>
            <a:chExt cx="293800" cy="292225"/>
          </a:xfrm>
        </p:grpSpPr>
        <p:sp>
          <p:nvSpPr>
            <p:cNvPr id="13800" name="Google Shape;13800;p91"/>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91"/>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1"/>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1"/>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1"/>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1"/>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6" name="Google Shape;13806;p91"/>
          <p:cNvGrpSpPr/>
          <p:nvPr/>
        </p:nvGrpSpPr>
        <p:grpSpPr>
          <a:xfrm>
            <a:off x="2628330" y="1380289"/>
            <a:ext cx="358408" cy="354161"/>
            <a:chOff x="-34408675" y="3202075"/>
            <a:chExt cx="295375" cy="291875"/>
          </a:xfrm>
        </p:grpSpPr>
        <p:sp>
          <p:nvSpPr>
            <p:cNvPr id="13807" name="Google Shape;13807;p91"/>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91"/>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1"/>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1"/>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1" name="Google Shape;13811;p91"/>
          <p:cNvGrpSpPr/>
          <p:nvPr/>
        </p:nvGrpSpPr>
        <p:grpSpPr>
          <a:xfrm>
            <a:off x="2630241" y="1820283"/>
            <a:ext cx="354586" cy="356254"/>
            <a:chOff x="-34405525" y="3558075"/>
            <a:chExt cx="292225" cy="293600"/>
          </a:xfrm>
        </p:grpSpPr>
        <p:sp>
          <p:nvSpPr>
            <p:cNvPr id="13812" name="Google Shape;13812;p91"/>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91"/>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91"/>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5" name="Google Shape;13815;p91"/>
          <p:cNvGrpSpPr/>
          <p:nvPr/>
        </p:nvGrpSpPr>
        <p:grpSpPr>
          <a:xfrm>
            <a:off x="2629755" y="2256940"/>
            <a:ext cx="355557" cy="353615"/>
            <a:chOff x="-34406325" y="3919600"/>
            <a:chExt cx="293025" cy="291425"/>
          </a:xfrm>
        </p:grpSpPr>
        <p:sp>
          <p:nvSpPr>
            <p:cNvPr id="13816" name="Google Shape;13816;p91"/>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91"/>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91"/>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1"/>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91"/>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91"/>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1"/>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3" name="Google Shape;13823;p91"/>
          <p:cNvGrpSpPr/>
          <p:nvPr/>
        </p:nvGrpSpPr>
        <p:grpSpPr>
          <a:xfrm>
            <a:off x="1293653" y="2736303"/>
            <a:ext cx="353645" cy="342179"/>
            <a:chOff x="-32568800" y="3232000"/>
            <a:chExt cx="291450" cy="282000"/>
          </a:xfrm>
        </p:grpSpPr>
        <p:sp>
          <p:nvSpPr>
            <p:cNvPr id="13824" name="Google Shape;13824;p91"/>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91"/>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6" name="Google Shape;13826;p91"/>
          <p:cNvGrpSpPr/>
          <p:nvPr/>
        </p:nvGrpSpPr>
        <p:grpSpPr>
          <a:xfrm>
            <a:off x="1293183" y="3201213"/>
            <a:ext cx="354586" cy="353645"/>
            <a:chOff x="-32569575" y="3586425"/>
            <a:chExt cx="292225" cy="291450"/>
          </a:xfrm>
        </p:grpSpPr>
        <p:sp>
          <p:nvSpPr>
            <p:cNvPr id="13827" name="Google Shape;13827;p91"/>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91"/>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9" name="Google Shape;13829;p91"/>
          <p:cNvGrpSpPr/>
          <p:nvPr/>
        </p:nvGrpSpPr>
        <p:grpSpPr>
          <a:xfrm>
            <a:off x="1284098" y="3665805"/>
            <a:ext cx="372756" cy="354343"/>
            <a:chOff x="-32576675" y="3944600"/>
            <a:chExt cx="307200" cy="292025"/>
          </a:xfrm>
        </p:grpSpPr>
        <p:sp>
          <p:nvSpPr>
            <p:cNvPr id="13830" name="Google Shape;13830;p91"/>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1"/>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2" name="Google Shape;13832;p91"/>
          <p:cNvGrpSpPr/>
          <p:nvPr/>
        </p:nvGrpSpPr>
        <p:grpSpPr>
          <a:xfrm>
            <a:off x="3529065" y="2730100"/>
            <a:ext cx="354586" cy="354586"/>
            <a:chOff x="-30735200" y="3192625"/>
            <a:chExt cx="292225" cy="292225"/>
          </a:xfrm>
        </p:grpSpPr>
        <p:sp>
          <p:nvSpPr>
            <p:cNvPr id="13833" name="Google Shape;13833;p91"/>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91"/>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91"/>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1"/>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1"/>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91"/>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91"/>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0" name="Google Shape;13840;p91"/>
          <p:cNvGrpSpPr/>
          <p:nvPr/>
        </p:nvGrpSpPr>
        <p:grpSpPr>
          <a:xfrm>
            <a:off x="3529065" y="3201532"/>
            <a:ext cx="354586" cy="353008"/>
            <a:chOff x="-30735200" y="3552550"/>
            <a:chExt cx="292225" cy="290925"/>
          </a:xfrm>
        </p:grpSpPr>
        <p:sp>
          <p:nvSpPr>
            <p:cNvPr id="13841" name="Google Shape;13841;p91"/>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91"/>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3" name="Google Shape;13843;p91"/>
          <p:cNvGrpSpPr/>
          <p:nvPr/>
        </p:nvGrpSpPr>
        <p:grpSpPr>
          <a:xfrm>
            <a:off x="3529065" y="3666154"/>
            <a:ext cx="354586" cy="353645"/>
            <a:chOff x="-30735200" y="3910925"/>
            <a:chExt cx="292225" cy="291450"/>
          </a:xfrm>
        </p:grpSpPr>
        <p:sp>
          <p:nvSpPr>
            <p:cNvPr id="13844" name="Google Shape;13844;p91"/>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91"/>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6" name="Google Shape;13846;p91"/>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7" name="Google Shape;13847;p91"/>
          <p:cNvGrpSpPr/>
          <p:nvPr/>
        </p:nvGrpSpPr>
        <p:grpSpPr>
          <a:xfrm>
            <a:off x="4882910" y="1379021"/>
            <a:ext cx="358971" cy="359224"/>
            <a:chOff x="-57956275" y="3197925"/>
            <a:chExt cx="319000" cy="319225"/>
          </a:xfrm>
        </p:grpSpPr>
        <p:sp>
          <p:nvSpPr>
            <p:cNvPr id="13848" name="Google Shape;13848;p91"/>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91"/>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91"/>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91"/>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1"/>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91"/>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91"/>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5" name="Google Shape;13855;p91"/>
          <p:cNvGrpSpPr/>
          <p:nvPr/>
        </p:nvGrpSpPr>
        <p:grpSpPr>
          <a:xfrm>
            <a:off x="4905064" y="1835446"/>
            <a:ext cx="314662" cy="358971"/>
            <a:chOff x="-57940525" y="3590375"/>
            <a:chExt cx="279625" cy="319000"/>
          </a:xfrm>
        </p:grpSpPr>
        <p:sp>
          <p:nvSpPr>
            <p:cNvPr id="13856" name="Google Shape;13856;p91"/>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91"/>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91"/>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91"/>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91"/>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1" name="Google Shape;13861;p91"/>
          <p:cNvGrpSpPr/>
          <p:nvPr/>
        </p:nvGrpSpPr>
        <p:grpSpPr>
          <a:xfrm>
            <a:off x="4875945" y="2276817"/>
            <a:ext cx="358099" cy="358999"/>
            <a:chOff x="-57959425" y="3982600"/>
            <a:chExt cx="318225" cy="319025"/>
          </a:xfrm>
        </p:grpSpPr>
        <p:sp>
          <p:nvSpPr>
            <p:cNvPr id="13862" name="Google Shape;13862;p91"/>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1"/>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1"/>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1"/>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91"/>
          <p:cNvGrpSpPr/>
          <p:nvPr/>
        </p:nvGrpSpPr>
        <p:grpSpPr>
          <a:xfrm>
            <a:off x="7076112" y="1380146"/>
            <a:ext cx="357226" cy="357226"/>
            <a:chOff x="-55987225" y="3198925"/>
            <a:chExt cx="317450" cy="317450"/>
          </a:xfrm>
        </p:grpSpPr>
        <p:sp>
          <p:nvSpPr>
            <p:cNvPr id="13867" name="Google Shape;13867;p9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9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9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9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1" name="Google Shape;13871;p91"/>
          <p:cNvGrpSpPr/>
          <p:nvPr/>
        </p:nvGrpSpPr>
        <p:grpSpPr>
          <a:xfrm>
            <a:off x="7076112" y="1836178"/>
            <a:ext cx="357226" cy="357367"/>
            <a:chOff x="-55987225" y="3591025"/>
            <a:chExt cx="317450" cy="317575"/>
          </a:xfrm>
        </p:grpSpPr>
        <p:sp>
          <p:nvSpPr>
            <p:cNvPr id="13872" name="Google Shape;13872;p9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9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9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9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7" name="Google Shape;13877;p91"/>
          <p:cNvGrpSpPr/>
          <p:nvPr/>
        </p:nvGrpSpPr>
        <p:grpSpPr>
          <a:xfrm>
            <a:off x="7090027" y="2276817"/>
            <a:ext cx="358999" cy="358999"/>
            <a:chOff x="-55988800" y="3982600"/>
            <a:chExt cx="319025" cy="319025"/>
          </a:xfrm>
        </p:grpSpPr>
        <p:sp>
          <p:nvSpPr>
            <p:cNvPr id="13878" name="Google Shape;13878;p91"/>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91"/>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91"/>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91"/>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91"/>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3" name="Google Shape;13883;p91"/>
          <p:cNvGrpSpPr/>
          <p:nvPr/>
        </p:nvGrpSpPr>
        <p:grpSpPr>
          <a:xfrm>
            <a:off x="5748546" y="2734774"/>
            <a:ext cx="356326" cy="358971"/>
            <a:chOff x="-54026025" y="3192625"/>
            <a:chExt cx="316650" cy="319000"/>
          </a:xfrm>
        </p:grpSpPr>
        <p:sp>
          <p:nvSpPr>
            <p:cNvPr id="13884" name="Google Shape;13884;p9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9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9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9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2" name="Google Shape;13892;p91"/>
          <p:cNvGrpSpPr/>
          <p:nvPr/>
        </p:nvGrpSpPr>
        <p:grpSpPr>
          <a:xfrm>
            <a:off x="5768492" y="3205748"/>
            <a:ext cx="316434" cy="358099"/>
            <a:chOff x="-54007925" y="3584850"/>
            <a:chExt cx="281200" cy="318225"/>
          </a:xfrm>
        </p:grpSpPr>
        <p:sp>
          <p:nvSpPr>
            <p:cNvPr id="13893" name="Google Shape;13893;p91"/>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1"/>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91"/>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91"/>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91"/>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91"/>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9" name="Google Shape;13899;p91"/>
          <p:cNvGrpSpPr/>
          <p:nvPr/>
        </p:nvGrpSpPr>
        <p:grpSpPr>
          <a:xfrm>
            <a:off x="5768492" y="3667633"/>
            <a:ext cx="316434" cy="358914"/>
            <a:chOff x="-54007925" y="3975575"/>
            <a:chExt cx="281200" cy="318950"/>
          </a:xfrm>
        </p:grpSpPr>
        <p:sp>
          <p:nvSpPr>
            <p:cNvPr id="13900" name="Google Shape;13900;p91"/>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91"/>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91"/>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91"/>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4" name="Google Shape;13904;p91"/>
          <p:cNvGrpSpPr/>
          <p:nvPr/>
        </p:nvGrpSpPr>
        <p:grpSpPr>
          <a:xfrm>
            <a:off x="8003359" y="2752104"/>
            <a:ext cx="274770" cy="358492"/>
            <a:chOff x="-52005775" y="3208025"/>
            <a:chExt cx="244175" cy="318575"/>
          </a:xfrm>
        </p:grpSpPr>
        <p:sp>
          <p:nvSpPr>
            <p:cNvPr id="13905" name="Google Shape;13905;p91"/>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1"/>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91"/>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91"/>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1"/>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1"/>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91"/>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91"/>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1"/>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91"/>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91"/>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6" name="Google Shape;13916;p91"/>
          <p:cNvGrpSpPr/>
          <p:nvPr/>
        </p:nvGrpSpPr>
        <p:grpSpPr>
          <a:xfrm>
            <a:off x="5309825" y="1380146"/>
            <a:ext cx="358099" cy="358099"/>
            <a:chOff x="-57568775" y="3198925"/>
            <a:chExt cx="318225" cy="318225"/>
          </a:xfrm>
        </p:grpSpPr>
        <p:sp>
          <p:nvSpPr>
            <p:cNvPr id="13917" name="Google Shape;13917;p91"/>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91"/>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91"/>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91"/>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91"/>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91"/>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3" name="Google Shape;13923;p91"/>
          <p:cNvGrpSpPr/>
          <p:nvPr/>
        </p:nvGrpSpPr>
        <p:grpSpPr>
          <a:xfrm>
            <a:off x="5331543" y="1835446"/>
            <a:ext cx="314662" cy="358099"/>
            <a:chOff x="-57549075" y="3590375"/>
            <a:chExt cx="279625" cy="318225"/>
          </a:xfrm>
        </p:grpSpPr>
        <p:sp>
          <p:nvSpPr>
            <p:cNvPr id="13924" name="Google Shape;13924;p91"/>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91"/>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91"/>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91"/>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8" name="Google Shape;13928;p91"/>
          <p:cNvGrpSpPr/>
          <p:nvPr/>
        </p:nvGrpSpPr>
        <p:grpSpPr>
          <a:xfrm>
            <a:off x="5323740" y="2276817"/>
            <a:ext cx="359871" cy="359871"/>
            <a:chOff x="-57570350" y="3982600"/>
            <a:chExt cx="319800" cy="319800"/>
          </a:xfrm>
        </p:grpSpPr>
        <p:sp>
          <p:nvSpPr>
            <p:cNvPr id="13929" name="Google Shape;13929;p91"/>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91"/>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91"/>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91"/>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3" name="Google Shape;13933;p91"/>
          <p:cNvGrpSpPr/>
          <p:nvPr/>
        </p:nvGrpSpPr>
        <p:grpSpPr>
          <a:xfrm>
            <a:off x="7538779" y="1379246"/>
            <a:ext cx="314662" cy="358999"/>
            <a:chOff x="-55576850" y="3198125"/>
            <a:chExt cx="279625" cy="319025"/>
          </a:xfrm>
        </p:grpSpPr>
        <p:sp>
          <p:nvSpPr>
            <p:cNvPr id="13934" name="Google Shape;13934;p91"/>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1"/>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1"/>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91"/>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91"/>
          <p:cNvGrpSpPr/>
          <p:nvPr/>
        </p:nvGrpSpPr>
        <p:grpSpPr>
          <a:xfrm>
            <a:off x="7516174" y="1835221"/>
            <a:ext cx="359871" cy="358324"/>
            <a:chOff x="-55596550" y="3590175"/>
            <a:chExt cx="319800" cy="318425"/>
          </a:xfrm>
        </p:grpSpPr>
        <p:sp>
          <p:nvSpPr>
            <p:cNvPr id="13939" name="Google Shape;13939;p91"/>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91"/>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1"/>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1"/>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3" name="Google Shape;13943;p91"/>
          <p:cNvGrpSpPr/>
          <p:nvPr/>
        </p:nvGrpSpPr>
        <p:grpSpPr>
          <a:xfrm>
            <a:off x="7531412" y="2276564"/>
            <a:ext cx="358999" cy="359252"/>
            <a:chOff x="-55595775" y="3982375"/>
            <a:chExt cx="319025" cy="319250"/>
          </a:xfrm>
        </p:grpSpPr>
        <p:sp>
          <p:nvSpPr>
            <p:cNvPr id="13944" name="Google Shape;13944;p91"/>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91"/>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91"/>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1"/>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91"/>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91"/>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0" name="Google Shape;13950;p91"/>
          <p:cNvGrpSpPr/>
          <p:nvPr/>
        </p:nvGrpSpPr>
        <p:grpSpPr>
          <a:xfrm>
            <a:off x="6188595" y="2734774"/>
            <a:ext cx="358999" cy="358099"/>
            <a:chOff x="-53635375" y="3192625"/>
            <a:chExt cx="319025" cy="318225"/>
          </a:xfrm>
        </p:grpSpPr>
        <p:sp>
          <p:nvSpPr>
            <p:cNvPr id="13951" name="Google Shape;13951;p91"/>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91"/>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91"/>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4" name="Google Shape;13954;p91"/>
          <p:cNvGrpSpPr/>
          <p:nvPr/>
        </p:nvGrpSpPr>
        <p:grpSpPr>
          <a:xfrm>
            <a:off x="6210763" y="3205748"/>
            <a:ext cx="314662" cy="358999"/>
            <a:chOff x="-53615675" y="3584850"/>
            <a:chExt cx="279625" cy="319025"/>
          </a:xfrm>
        </p:grpSpPr>
        <p:sp>
          <p:nvSpPr>
            <p:cNvPr id="13955" name="Google Shape;13955;p91"/>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1"/>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1"/>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8" name="Google Shape;13958;p91"/>
          <p:cNvGrpSpPr/>
          <p:nvPr/>
        </p:nvGrpSpPr>
        <p:grpSpPr>
          <a:xfrm>
            <a:off x="6188609" y="3668674"/>
            <a:ext cx="358971" cy="357874"/>
            <a:chOff x="-53634575" y="3976500"/>
            <a:chExt cx="319000" cy="318025"/>
          </a:xfrm>
        </p:grpSpPr>
        <p:sp>
          <p:nvSpPr>
            <p:cNvPr id="13959" name="Google Shape;13959;p91"/>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1"/>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1"/>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91"/>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91"/>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91"/>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91"/>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91"/>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7" name="Google Shape;13967;p91"/>
          <p:cNvGrpSpPr/>
          <p:nvPr/>
        </p:nvGrpSpPr>
        <p:grpSpPr>
          <a:xfrm>
            <a:off x="7983413" y="3211628"/>
            <a:ext cx="314662" cy="358436"/>
            <a:chOff x="-52023900" y="3590075"/>
            <a:chExt cx="279625" cy="318525"/>
          </a:xfrm>
        </p:grpSpPr>
        <p:sp>
          <p:nvSpPr>
            <p:cNvPr id="13968" name="Google Shape;13968;p91"/>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91"/>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91"/>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91"/>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91"/>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1"/>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91"/>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5" name="Google Shape;13975;p91"/>
          <p:cNvGrpSpPr/>
          <p:nvPr/>
        </p:nvGrpSpPr>
        <p:grpSpPr>
          <a:xfrm>
            <a:off x="5746654" y="1380146"/>
            <a:ext cx="358971" cy="358971"/>
            <a:chOff x="-57173375" y="3198925"/>
            <a:chExt cx="319000" cy="319000"/>
          </a:xfrm>
        </p:grpSpPr>
        <p:sp>
          <p:nvSpPr>
            <p:cNvPr id="13976" name="Google Shape;13976;p91"/>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91"/>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1"/>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91"/>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0" name="Google Shape;13980;p91"/>
          <p:cNvGrpSpPr/>
          <p:nvPr/>
        </p:nvGrpSpPr>
        <p:grpSpPr>
          <a:xfrm>
            <a:off x="5747541" y="1857587"/>
            <a:ext cx="357198" cy="314690"/>
            <a:chOff x="-57176525" y="3610050"/>
            <a:chExt cx="317425" cy="279650"/>
          </a:xfrm>
        </p:grpSpPr>
        <p:sp>
          <p:nvSpPr>
            <p:cNvPr id="13981" name="Google Shape;13981;p91"/>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1"/>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91"/>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91"/>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1"/>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6" name="Google Shape;13986;p91"/>
          <p:cNvGrpSpPr/>
          <p:nvPr/>
        </p:nvGrpSpPr>
        <p:grpSpPr>
          <a:xfrm>
            <a:off x="7957995" y="1380146"/>
            <a:ext cx="358099" cy="356326"/>
            <a:chOff x="-55202750" y="3198925"/>
            <a:chExt cx="318225" cy="316650"/>
          </a:xfrm>
        </p:grpSpPr>
        <p:sp>
          <p:nvSpPr>
            <p:cNvPr id="13987" name="Google Shape;13987;p9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9" name="Google Shape;13989;p91"/>
          <p:cNvGrpSpPr/>
          <p:nvPr/>
        </p:nvGrpSpPr>
        <p:grpSpPr>
          <a:xfrm>
            <a:off x="7968629" y="1835446"/>
            <a:ext cx="336830" cy="358099"/>
            <a:chOff x="-55194875" y="3590375"/>
            <a:chExt cx="299325" cy="318225"/>
          </a:xfrm>
        </p:grpSpPr>
        <p:sp>
          <p:nvSpPr>
            <p:cNvPr id="13990" name="Google Shape;13990;p91"/>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1"/>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91"/>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91"/>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91"/>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5" name="Google Shape;13995;p91"/>
          <p:cNvGrpSpPr/>
          <p:nvPr/>
        </p:nvGrpSpPr>
        <p:grpSpPr>
          <a:xfrm>
            <a:off x="7973247" y="2277717"/>
            <a:ext cx="357198" cy="357198"/>
            <a:chOff x="-55203525" y="3983400"/>
            <a:chExt cx="317425" cy="317425"/>
          </a:xfrm>
        </p:grpSpPr>
        <p:sp>
          <p:nvSpPr>
            <p:cNvPr id="13996" name="Google Shape;13996;p91"/>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1"/>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1"/>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9" name="Google Shape;13999;p91"/>
          <p:cNvGrpSpPr/>
          <p:nvPr/>
        </p:nvGrpSpPr>
        <p:grpSpPr>
          <a:xfrm>
            <a:off x="6639727" y="2734774"/>
            <a:ext cx="335930" cy="358971"/>
            <a:chOff x="-53232900" y="3192625"/>
            <a:chExt cx="298525" cy="319000"/>
          </a:xfrm>
        </p:grpSpPr>
        <p:sp>
          <p:nvSpPr>
            <p:cNvPr id="14000" name="Google Shape;14000;p91"/>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1"/>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91"/>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91"/>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1"/>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1"/>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91"/>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1"/>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8" name="Google Shape;14008;p91"/>
          <p:cNvGrpSpPr/>
          <p:nvPr/>
        </p:nvGrpSpPr>
        <p:grpSpPr>
          <a:xfrm>
            <a:off x="6629093" y="3205748"/>
            <a:ext cx="357198" cy="356326"/>
            <a:chOff x="-53242350" y="3584850"/>
            <a:chExt cx="317425" cy="316650"/>
          </a:xfrm>
        </p:grpSpPr>
        <p:sp>
          <p:nvSpPr>
            <p:cNvPr id="14009" name="Google Shape;14009;p91"/>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1"/>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1"/>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91"/>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91"/>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4" name="Google Shape;14014;p91"/>
          <p:cNvGrpSpPr/>
          <p:nvPr/>
        </p:nvGrpSpPr>
        <p:grpSpPr>
          <a:xfrm>
            <a:off x="6650362" y="3668449"/>
            <a:ext cx="314662" cy="358999"/>
            <a:chOff x="-53224225" y="3976300"/>
            <a:chExt cx="279625" cy="319025"/>
          </a:xfrm>
        </p:grpSpPr>
        <p:sp>
          <p:nvSpPr>
            <p:cNvPr id="14015" name="Google Shape;14015;p91"/>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91"/>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91"/>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1"/>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1"/>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91"/>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1"/>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2" name="Google Shape;14022;p91"/>
          <p:cNvGrpSpPr/>
          <p:nvPr/>
        </p:nvGrpSpPr>
        <p:grpSpPr>
          <a:xfrm>
            <a:off x="7961258" y="3676129"/>
            <a:ext cx="358971" cy="358408"/>
            <a:chOff x="-52043575" y="3983125"/>
            <a:chExt cx="319000" cy="318500"/>
          </a:xfrm>
        </p:grpSpPr>
        <p:sp>
          <p:nvSpPr>
            <p:cNvPr id="14023" name="Google Shape;14023;p91"/>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91"/>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1"/>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91"/>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91"/>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91"/>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91"/>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1"/>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1"/>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2" name="Google Shape;14032;p91"/>
          <p:cNvGrpSpPr/>
          <p:nvPr/>
        </p:nvGrpSpPr>
        <p:grpSpPr>
          <a:xfrm>
            <a:off x="6215199" y="1380146"/>
            <a:ext cx="314662" cy="358971"/>
            <a:chOff x="-56766175" y="3198925"/>
            <a:chExt cx="279625" cy="319000"/>
          </a:xfrm>
        </p:grpSpPr>
        <p:sp>
          <p:nvSpPr>
            <p:cNvPr id="14033" name="Google Shape;14033;p9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9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9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9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9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0" name="Google Shape;14040;p91"/>
          <p:cNvGrpSpPr/>
          <p:nvPr/>
        </p:nvGrpSpPr>
        <p:grpSpPr>
          <a:xfrm>
            <a:off x="6214313" y="1835446"/>
            <a:ext cx="316434" cy="358099"/>
            <a:chOff x="-56766175" y="3590375"/>
            <a:chExt cx="281200" cy="318225"/>
          </a:xfrm>
        </p:grpSpPr>
        <p:sp>
          <p:nvSpPr>
            <p:cNvPr id="14041" name="Google Shape;14041;p91"/>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91"/>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1"/>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1"/>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5" name="Google Shape;14045;p91"/>
          <p:cNvGrpSpPr/>
          <p:nvPr/>
        </p:nvGrpSpPr>
        <p:grpSpPr>
          <a:xfrm>
            <a:off x="6251269" y="2276817"/>
            <a:ext cx="272126" cy="358099"/>
            <a:chOff x="-56747275" y="3982600"/>
            <a:chExt cx="241825" cy="318225"/>
          </a:xfrm>
        </p:grpSpPr>
        <p:sp>
          <p:nvSpPr>
            <p:cNvPr id="14046" name="Google Shape;14046;p91"/>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1"/>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1"/>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1"/>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1"/>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1"/>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1"/>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3" name="Google Shape;14053;p91"/>
          <p:cNvGrpSpPr/>
          <p:nvPr/>
        </p:nvGrpSpPr>
        <p:grpSpPr>
          <a:xfrm>
            <a:off x="4859020" y="3219055"/>
            <a:ext cx="358999" cy="342991"/>
            <a:chOff x="-54812875" y="3596675"/>
            <a:chExt cx="319025" cy="304800"/>
          </a:xfrm>
        </p:grpSpPr>
        <p:sp>
          <p:nvSpPr>
            <p:cNvPr id="14054" name="Google Shape;14054;p91"/>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1"/>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91"/>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91"/>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1"/>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1"/>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1"/>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1" name="Google Shape;14061;p91"/>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91"/>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3" name="Google Shape;14063;p91"/>
          <p:cNvGrpSpPr/>
          <p:nvPr/>
        </p:nvGrpSpPr>
        <p:grpSpPr>
          <a:xfrm>
            <a:off x="4881188" y="3675538"/>
            <a:ext cx="314662" cy="358099"/>
            <a:chOff x="-54793175" y="3982600"/>
            <a:chExt cx="279625" cy="318225"/>
          </a:xfrm>
        </p:grpSpPr>
        <p:sp>
          <p:nvSpPr>
            <p:cNvPr id="14064" name="Google Shape;14064;p91"/>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1"/>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1"/>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91"/>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91"/>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91"/>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91"/>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91"/>
          <p:cNvGrpSpPr/>
          <p:nvPr/>
        </p:nvGrpSpPr>
        <p:grpSpPr>
          <a:xfrm>
            <a:off x="7092647" y="2734774"/>
            <a:ext cx="314662" cy="358099"/>
            <a:chOff x="-52832000" y="3192625"/>
            <a:chExt cx="279625" cy="318225"/>
          </a:xfrm>
        </p:grpSpPr>
        <p:sp>
          <p:nvSpPr>
            <p:cNvPr id="14072" name="Google Shape;14072;p91"/>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1"/>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1"/>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91"/>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91"/>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1"/>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91"/>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91"/>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0" name="Google Shape;14080;p91"/>
          <p:cNvGrpSpPr/>
          <p:nvPr/>
        </p:nvGrpSpPr>
        <p:grpSpPr>
          <a:xfrm>
            <a:off x="5779179" y="2276142"/>
            <a:ext cx="323524" cy="358774"/>
            <a:chOff x="-57162350" y="3982000"/>
            <a:chExt cx="287500" cy="318825"/>
          </a:xfrm>
        </p:grpSpPr>
        <p:sp>
          <p:nvSpPr>
            <p:cNvPr id="14081" name="Google Shape;14081;p9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9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9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9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9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9" name="Google Shape;14089;p91"/>
          <p:cNvGrpSpPr/>
          <p:nvPr/>
        </p:nvGrpSpPr>
        <p:grpSpPr>
          <a:xfrm>
            <a:off x="7070492" y="3206648"/>
            <a:ext cx="358971" cy="357198"/>
            <a:chOff x="-52851675" y="3585650"/>
            <a:chExt cx="319000" cy="317425"/>
          </a:xfrm>
        </p:grpSpPr>
        <p:sp>
          <p:nvSpPr>
            <p:cNvPr id="14090" name="Google Shape;14090;p9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9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9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9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6" name="Google Shape;14096;p91"/>
          <p:cNvGrpSpPr/>
          <p:nvPr/>
        </p:nvGrpSpPr>
        <p:grpSpPr>
          <a:xfrm>
            <a:off x="7092647" y="3668449"/>
            <a:ext cx="314662" cy="358999"/>
            <a:chOff x="-52832000" y="3976300"/>
            <a:chExt cx="279625" cy="319025"/>
          </a:xfrm>
        </p:grpSpPr>
        <p:sp>
          <p:nvSpPr>
            <p:cNvPr id="14097" name="Google Shape;14097;p91"/>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1"/>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1"/>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1"/>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1"/>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2" name="Google Shape;14102;p91"/>
          <p:cNvGrpSpPr/>
          <p:nvPr/>
        </p:nvGrpSpPr>
        <p:grpSpPr>
          <a:xfrm>
            <a:off x="6209853" y="4123097"/>
            <a:ext cx="316434" cy="358099"/>
            <a:chOff x="-51633225" y="3198925"/>
            <a:chExt cx="281200" cy="318225"/>
          </a:xfrm>
        </p:grpSpPr>
        <p:sp>
          <p:nvSpPr>
            <p:cNvPr id="14103" name="Google Shape;14103;p91"/>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91"/>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1"/>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1"/>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1"/>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1"/>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91"/>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0" name="Google Shape;14110;p91"/>
          <p:cNvGrpSpPr/>
          <p:nvPr/>
        </p:nvGrpSpPr>
        <p:grpSpPr>
          <a:xfrm>
            <a:off x="6628676" y="1381018"/>
            <a:ext cx="365188" cy="357226"/>
            <a:chOff x="-56396775" y="3199700"/>
            <a:chExt cx="324525" cy="317450"/>
          </a:xfrm>
        </p:grpSpPr>
        <p:sp>
          <p:nvSpPr>
            <p:cNvPr id="14111" name="Google Shape;14111;p91"/>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1"/>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91"/>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91"/>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1"/>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1"/>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7" name="Google Shape;14117;p91"/>
          <p:cNvGrpSpPr/>
          <p:nvPr/>
        </p:nvGrpSpPr>
        <p:grpSpPr>
          <a:xfrm>
            <a:off x="6631771" y="1846953"/>
            <a:ext cx="358999" cy="335958"/>
            <a:chOff x="-56394425" y="3600600"/>
            <a:chExt cx="319025" cy="298550"/>
          </a:xfrm>
        </p:grpSpPr>
        <p:sp>
          <p:nvSpPr>
            <p:cNvPr id="14118" name="Google Shape;14118;p91"/>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91"/>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91"/>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1" name="Google Shape;14121;p91"/>
          <p:cNvGrpSpPr/>
          <p:nvPr/>
        </p:nvGrpSpPr>
        <p:grpSpPr>
          <a:xfrm>
            <a:off x="6662538" y="2277717"/>
            <a:ext cx="327068" cy="357198"/>
            <a:chOff x="-56379450" y="3983400"/>
            <a:chExt cx="290650" cy="317425"/>
          </a:xfrm>
        </p:grpSpPr>
        <p:sp>
          <p:nvSpPr>
            <p:cNvPr id="14122" name="Google Shape;14122;p91"/>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91"/>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1"/>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1"/>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1"/>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1"/>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91"/>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1"/>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0" name="Google Shape;14130;p91"/>
          <p:cNvGrpSpPr/>
          <p:nvPr/>
        </p:nvGrpSpPr>
        <p:grpSpPr>
          <a:xfrm>
            <a:off x="5326242" y="2741864"/>
            <a:ext cx="316434" cy="358971"/>
            <a:chOff x="-54401725" y="3198925"/>
            <a:chExt cx="281200" cy="319000"/>
          </a:xfrm>
        </p:grpSpPr>
        <p:sp>
          <p:nvSpPr>
            <p:cNvPr id="14131" name="Google Shape;14131;p91"/>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1"/>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1"/>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1"/>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1"/>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1"/>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91"/>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91"/>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1"/>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1"/>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1"/>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2" name="Google Shape;14142;p91"/>
          <p:cNvGrpSpPr/>
          <p:nvPr/>
        </p:nvGrpSpPr>
        <p:grpSpPr>
          <a:xfrm>
            <a:off x="5327128" y="3211965"/>
            <a:ext cx="314662" cy="358099"/>
            <a:chOff x="-54401725" y="3590375"/>
            <a:chExt cx="279625" cy="318225"/>
          </a:xfrm>
        </p:grpSpPr>
        <p:sp>
          <p:nvSpPr>
            <p:cNvPr id="14143" name="Google Shape;14143;p91"/>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1"/>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1"/>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1"/>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1"/>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91"/>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9" name="Google Shape;14149;p91"/>
          <p:cNvGrpSpPr/>
          <p:nvPr/>
        </p:nvGrpSpPr>
        <p:grpSpPr>
          <a:xfrm>
            <a:off x="5324920" y="3675538"/>
            <a:ext cx="319079" cy="358099"/>
            <a:chOff x="-54403300" y="3982600"/>
            <a:chExt cx="283550" cy="318225"/>
          </a:xfrm>
        </p:grpSpPr>
        <p:sp>
          <p:nvSpPr>
            <p:cNvPr id="14150" name="Google Shape;14150;p91"/>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1"/>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1"/>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1"/>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1"/>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5" name="Google Shape;14155;p91"/>
          <p:cNvGrpSpPr/>
          <p:nvPr/>
        </p:nvGrpSpPr>
        <p:grpSpPr>
          <a:xfrm>
            <a:off x="7512313" y="2736772"/>
            <a:ext cx="356298" cy="356973"/>
            <a:chOff x="-52458650" y="3194400"/>
            <a:chExt cx="316625" cy="317225"/>
          </a:xfrm>
        </p:grpSpPr>
        <p:sp>
          <p:nvSpPr>
            <p:cNvPr id="14156" name="Google Shape;14156;p91"/>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91"/>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91"/>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1"/>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91"/>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1"/>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1"/>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1"/>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4" name="Google Shape;14164;p91"/>
          <p:cNvGrpSpPr/>
          <p:nvPr/>
        </p:nvGrpSpPr>
        <p:grpSpPr>
          <a:xfrm>
            <a:off x="4881188" y="2741864"/>
            <a:ext cx="314662" cy="358971"/>
            <a:chOff x="-54793175" y="3198925"/>
            <a:chExt cx="279625" cy="319000"/>
          </a:xfrm>
        </p:grpSpPr>
        <p:sp>
          <p:nvSpPr>
            <p:cNvPr id="14165" name="Google Shape;14165;p91"/>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91"/>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91"/>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91"/>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91"/>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1"/>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1"/>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2" name="Google Shape;14172;p91"/>
          <p:cNvGrpSpPr/>
          <p:nvPr/>
        </p:nvGrpSpPr>
        <p:grpSpPr>
          <a:xfrm>
            <a:off x="7521611" y="3205748"/>
            <a:ext cx="337703" cy="357845"/>
            <a:chOff x="-52450000" y="3584850"/>
            <a:chExt cx="300100" cy="318000"/>
          </a:xfrm>
        </p:grpSpPr>
        <p:sp>
          <p:nvSpPr>
            <p:cNvPr id="14173" name="Google Shape;14173;p91"/>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1"/>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1"/>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91"/>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1"/>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91"/>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1"/>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0" name="Google Shape;14180;p91"/>
          <p:cNvGrpSpPr/>
          <p:nvPr/>
        </p:nvGrpSpPr>
        <p:grpSpPr>
          <a:xfrm>
            <a:off x="7533131" y="3670221"/>
            <a:ext cx="314662" cy="357226"/>
            <a:chOff x="-52440550" y="3977875"/>
            <a:chExt cx="279625" cy="317450"/>
          </a:xfrm>
        </p:grpSpPr>
        <p:sp>
          <p:nvSpPr>
            <p:cNvPr id="14181" name="Google Shape;14181;p91"/>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91"/>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1"/>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1"/>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1"/>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1"/>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1"/>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1"/>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9" name="Google Shape;14189;p91"/>
          <p:cNvGrpSpPr/>
          <p:nvPr/>
        </p:nvGrpSpPr>
        <p:grpSpPr>
          <a:xfrm>
            <a:off x="6645066" y="4126427"/>
            <a:ext cx="314662" cy="358999"/>
            <a:chOff x="-51623775" y="3584850"/>
            <a:chExt cx="279625" cy="319025"/>
          </a:xfrm>
        </p:grpSpPr>
        <p:sp>
          <p:nvSpPr>
            <p:cNvPr id="14190" name="Google Shape;14190;p91"/>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91"/>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1"/>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1"/>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91"/>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1"/>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1"/>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1"/>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1"/>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99" name="Google Shape;14199;p91"/>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4200" name="Google Shape;14200;p91"/>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04" name="Shape 14204"/>
        <p:cNvGrpSpPr/>
        <p:nvPr/>
      </p:nvGrpSpPr>
      <p:grpSpPr>
        <a:xfrm>
          <a:off x="0" y="0"/>
          <a:ext cx="0" cy="0"/>
          <a:chOff x="0" y="0"/>
          <a:chExt cx="0" cy="0"/>
        </a:xfrm>
      </p:grpSpPr>
      <p:grpSp>
        <p:nvGrpSpPr>
          <p:cNvPr id="14205" name="Google Shape;14205;p92"/>
          <p:cNvGrpSpPr/>
          <p:nvPr/>
        </p:nvGrpSpPr>
        <p:grpSpPr>
          <a:xfrm>
            <a:off x="885675" y="1386849"/>
            <a:ext cx="276003" cy="357300"/>
            <a:chOff x="-50469125" y="3183175"/>
            <a:chExt cx="233150" cy="301825"/>
          </a:xfrm>
        </p:grpSpPr>
        <p:sp>
          <p:nvSpPr>
            <p:cNvPr id="14206" name="Google Shape;14206;p92"/>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2"/>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2"/>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9" name="Google Shape;14209;p92"/>
          <p:cNvGrpSpPr/>
          <p:nvPr/>
        </p:nvGrpSpPr>
        <p:grpSpPr>
          <a:xfrm>
            <a:off x="845574" y="1822251"/>
            <a:ext cx="356205" cy="355288"/>
            <a:chOff x="-50504575" y="3550975"/>
            <a:chExt cx="300900" cy="300125"/>
          </a:xfrm>
        </p:grpSpPr>
        <p:sp>
          <p:nvSpPr>
            <p:cNvPr id="14210" name="Google Shape;14210;p92"/>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2"/>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92"/>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2"/>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4" name="Google Shape;14214;p92"/>
          <p:cNvGrpSpPr/>
          <p:nvPr/>
        </p:nvGrpSpPr>
        <p:grpSpPr>
          <a:xfrm>
            <a:off x="845574" y="2260493"/>
            <a:ext cx="356205" cy="354341"/>
            <a:chOff x="-50503000" y="3921175"/>
            <a:chExt cx="300900" cy="299325"/>
          </a:xfrm>
        </p:grpSpPr>
        <p:sp>
          <p:nvSpPr>
            <p:cNvPr id="14215" name="Google Shape;14215;p92"/>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2"/>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2"/>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2"/>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2"/>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0" name="Google Shape;14220;p92"/>
          <p:cNvGrpSpPr/>
          <p:nvPr/>
        </p:nvGrpSpPr>
        <p:grpSpPr>
          <a:xfrm>
            <a:off x="3049627" y="1406411"/>
            <a:ext cx="355258" cy="356205"/>
            <a:chOff x="-48630025" y="3199700"/>
            <a:chExt cx="300100" cy="300900"/>
          </a:xfrm>
        </p:grpSpPr>
        <p:sp>
          <p:nvSpPr>
            <p:cNvPr id="14221" name="Google Shape;14221;p92"/>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2"/>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92"/>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4" name="Google Shape;14224;p92"/>
          <p:cNvGrpSpPr/>
          <p:nvPr/>
        </p:nvGrpSpPr>
        <p:grpSpPr>
          <a:xfrm>
            <a:off x="3049627" y="1843707"/>
            <a:ext cx="355258" cy="355258"/>
            <a:chOff x="-48630025" y="3569100"/>
            <a:chExt cx="300100" cy="300100"/>
          </a:xfrm>
        </p:grpSpPr>
        <p:sp>
          <p:nvSpPr>
            <p:cNvPr id="14225" name="Google Shape;14225;p92"/>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2"/>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2"/>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2"/>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2"/>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2"/>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2"/>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92"/>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2"/>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2"/>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5" name="Google Shape;14235;p92"/>
          <p:cNvGrpSpPr/>
          <p:nvPr/>
        </p:nvGrpSpPr>
        <p:grpSpPr>
          <a:xfrm>
            <a:off x="3050101" y="2281003"/>
            <a:ext cx="354311" cy="353394"/>
            <a:chOff x="-48629225" y="3938500"/>
            <a:chExt cx="299300" cy="298525"/>
          </a:xfrm>
        </p:grpSpPr>
        <p:sp>
          <p:nvSpPr>
            <p:cNvPr id="14236" name="Google Shape;14236;p92"/>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2"/>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2"/>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92"/>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0" name="Google Shape;14240;p92"/>
          <p:cNvGrpSpPr/>
          <p:nvPr/>
        </p:nvGrpSpPr>
        <p:grpSpPr>
          <a:xfrm>
            <a:off x="1785504" y="2752344"/>
            <a:ext cx="311458" cy="354341"/>
            <a:chOff x="-46762575" y="3200500"/>
            <a:chExt cx="263100" cy="299325"/>
          </a:xfrm>
        </p:grpSpPr>
        <p:sp>
          <p:nvSpPr>
            <p:cNvPr id="14241" name="Google Shape;14241;p92"/>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2"/>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92"/>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92"/>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2"/>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6" name="Google Shape;14246;p92"/>
          <p:cNvGrpSpPr/>
          <p:nvPr/>
        </p:nvGrpSpPr>
        <p:grpSpPr>
          <a:xfrm>
            <a:off x="1763589" y="3211066"/>
            <a:ext cx="355288" cy="312375"/>
            <a:chOff x="-46779900" y="3588000"/>
            <a:chExt cx="300125" cy="263875"/>
          </a:xfrm>
        </p:grpSpPr>
        <p:sp>
          <p:nvSpPr>
            <p:cNvPr id="14247" name="Google Shape;14247;p92"/>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2"/>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2"/>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92"/>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1" name="Google Shape;14251;p92"/>
          <p:cNvGrpSpPr/>
          <p:nvPr/>
        </p:nvGrpSpPr>
        <p:grpSpPr>
          <a:xfrm>
            <a:off x="1764062" y="3625988"/>
            <a:ext cx="354341" cy="353394"/>
            <a:chOff x="-46779100" y="3938500"/>
            <a:chExt cx="299325" cy="298525"/>
          </a:xfrm>
        </p:grpSpPr>
        <p:sp>
          <p:nvSpPr>
            <p:cNvPr id="14252" name="Google Shape;14252;p9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4" name="Google Shape;14254;p92"/>
          <p:cNvGrpSpPr/>
          <p:nvPr/>
        </p:nvGrpSpPr>
        <p:grpSpPr>
          <a:xfrm>
            <a:off x="3971800" y="2758855"/>
            <a:ext cx="355258" cy="355288"/>
            <a:chOff x="-44924250" y="3206000"/>
            <a:chExt cx="300100" cy="300125"/>
          </a:xfrm>
        </p:grpSpPr>
        <p:sp>
          <p:nvSpPr>
            <p:cNvPr id="14255" name="Google Shape;14255;p92"/>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2"/>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2"/>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92"/>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2"/>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0" name="Google Shape;14260;p92"/>
          <p:cNvGrpSpPr/>
          <p:nvPr/>
        </p:nvGrpSpPr>
        <p:grpSpPr>
          <a:xfrm>
            <a:off x="1286286" y="1386849"/>
            <a:ext cx="355258" cy="355258"/>
            <a:chOff x="-50134375" y="3183175"/>
            <a:chExt cx="300100" cy="300100"/>
          </a:xfrm>
        </p:grpSpPr>
        <p:sp>
          <p:nvSpPr>
            <p:cNvPr id="14261" name="Google Shape;14261;p92"/>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2"/>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2"/>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2"/>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2"/>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2"/>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2"/>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2"/>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2"/>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2"/>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1" name="Google Shape;14271;p92"/>
          <p:cNvGrpSpPr/>
          <p:nvPr/>
        </p:nvGrpSpPr>
        <p:grpSpPr>
          <a:xfrm>
            <a:off x="1286286" y="1822251"/>
            <a:ext cx="355258" cy="355288"/>
            <a:chOff x="-50134375" y="3550975"/>
            <a:chExt cx="300100" cy="300125"/>
          </a:xfrm>
        </p:grpSpPr>
        <p:sp>
          <p:nvSpPr>
            <p:cNvPr id="14272" name="Google Shape;14272;p92"/>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92"/>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4" name="Google Shape;14274;p92"/>
          <p:cNvGrpSpPr/>
          <p:nvPr/>
        </p:nvGrpSpPr>
        <p:grpSpPr>
          <a:xfrm>
            <a:off x="1286286" y="2259783"/>
            <a:ext cx="355258" cy="355051"/>
            <a:chOff x="-50134375" y="3920575"/>
            <a:chExt cx="300100" cy="299925"/>
          </a:xfrm>
        </p:grpSpPr>
        <p:sp>
          <p:nvSpPr>
            <p:cNvPr id="14275" name="Google Shape;14275;p92"/>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2"/>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2"/>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8" name="Google Shape;14278;p92"/>
          <p:cNvGrpSpPr/>
          <p:nvPr/>
        </p:nvGrpSpPr>
        <p:grpSpPr>
          <a:xfrm>
            <a:off x="3497010" y="1407358"/>
            <a:ext cx="357123" cy="355258"/>
            <a:chOff x="-48262200" y="3200500"/>
            <a:chExt cx="301675" cy="300100"/>
          </a:xfrm>
        </p:grpSpPr>
        <p:sp>
          <p:nvSpPr>
            <p:cNvPr id="14279" name="Google Shape;14279;p92"/>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2"/>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2"/>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2"/>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2"/>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2"/>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92"/>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2"/>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2"/>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8" name="Google Shape;14288;p92"/>
          <p:cNvGrpSpPr/>
          <p:nvPr/>
        </p:nvGrpSpPr>
        <p:grpSpPr>
          <a:xfrm>
            <a:off x="3526383" y="1844447"/>
            <a:ext cx="298377" cy="354519"/>
            <a:chOff x="-48233050" y="3569725"/>
            <a:chExt cx="252050" cy="299475"/>
          </a:xfrm>
        </p:grpSpPr>
        <p:sp>
          <p:nvSpPr>
            <p:cNvPr id="14289" name="Google Shape;14289;p92"/>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2"/>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2"/>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2" name="Google Shape;14292;p92"/>
          <p:cNvGrpSpPr/>
          <p:nvPr/>
        </p:nvGrpSpPr>
        <p:grpSpPr>
          <a:xfrm>
            <a:off x="3550148" y="2278191"/>
            <a:ext cx="250847" cy="358070"/>
            <a:chOff x="-48216525" y="3936125"/>
            <a:chExt cx="211900" cy="302475"/>
          </a:xfrm>
        </p:grpSpPr>
        <p:sp>
          <p:nvSpPr>
            <p:cNvPr id="14293" name="Google Shape;14293;p92"/>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2"/>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2"/>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2"/>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7" name="Google Shape;14297;p92"/>
          <p:cNvGrpSpPr/>
          <p:nvPr/>
        </p:nvGrpSpPr>
        <p:grpSpPr>
          <a:xfrm>
            <a:off x="2205866" y="2753261"/>
            <a:ext cx="355258" cy="355288"/>
            <a:chOff x="-46410500" y="3201275"/>
            <a:chExt cx="300100" cy="300125"/>
          </a:xfrm>
        </p:grpSpPr>
        <p:sp>
          <p:nvSpPr>
            <p:cNvPr id="14298" name="Google Shape;14298;p92"/>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2"/>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2"/>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2"/>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2"/>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3" name="Google Shape;14303;p92"/>
          <p:cNvGrpSpPr/>
          <p:nvPr/>
        </p:nvGrpSpPr>
        <p:grpSpPr>
          <a:xfrm>
            <a:off x="2205866" y="3188692"/>
            <a:ext cx="355258" cy="356205"/>
            <a:chOff x="-46409700" y="3569100"/>
            <a:chExt cx="300100" cy="300900"/>
          </a:xfrm>
        </p:grpSpPr>
        <p:sp>
          <p:nvSpPr>
            <p:cNvPr id="14304" name="Google Shape;14304;p92"/>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92"/>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92"/>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2"/>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2"/>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9" name="Google Shape;14309;p92"/>
          <p:cNvGrpSpPr/>
          <p:nvPr/>
        </p:nvGrpSpPr>
        <p:grpSpPr>
          <a:xfrm>
            <a:off x="2193747" y="3624124"/>
            <a:ext cx="379497" cy="358070"/>
            <a:chOff x="-46422300" y="3936925"/>
            <a:chExt cx="320575" cy="302475"/>
          </a:xfrm>
        </p:grpSpPr>
        <p:sp>
          <p:nvSpPr>
            <p:cNvPr id="14310" name="Google Shape;14310;p92"/>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2"/>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2" name="Google Shape;14312;p92"/>
          <p:cNvGrpSpPr/>
          <p:nvPr/>
        </p:nvGrpSpPr>
        <p:grpSpPr>
          <a:xfrm>
            <a:off x="3971326" y="3178452"/>
            <a:ext cx="356205" cy="355258"/>
            <a:chOff x="-44914800" y="3560450"/>
            <a:chExt cx="300900" cy="300100"/>
          </a:xfrm>
        </p:grpSpPr>
        <p:sp>
          <p:nvSpPr>
            <p:cNvPr id="14313" name="Google Shape;14313;p92"/>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2"/>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2"/>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92"/>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92"/>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8" name="Google Shape;14318;p92"/>
          <p:cNvGrpSpPr/>
          <p:nvPr/>
        </p:nvGrpSpPr>
        <p:grpSpPr>
          <a:xfrm>
            <a:off x="1726378" y="1387086"/>
            <a:ext cx="354311" cy="354104"/>
            <a:chOff x="-49764975" y="3183375"/>
            <a:chExt cx="299300" cy="299125"/>
          </a:xfrm>
        </p:grpSpPr>
        <p:sp>
          <p:nvSpPr>
            <p:cNvPr id="14319" name="Google Shape;14319;p92"/>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92"/>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2"/>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2"/>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2"/>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2"/>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2"/>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92"/>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92"/>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8" name="Google Shape;14328;p92"/>
          <p:cNvGrpSpPr/>
          <p:nvPr/>
        </p:nvGrpSpPr>
        <p:grpSpPr>
          <a:xfrm>
            <a:off x="1726378" y="1822547"/>
            <a:ext cx="354311" cy="355909"/>
            <a:chOff x="-49764975" y="3551225"/>
            <a:chExt cx="299300" cy="300650"/>
          </a:xfrm>
        </p:grpSpPr>
        <p:sp>
          <p:nvSpPr>
            <p:cNvPr id="14329" name="Google Shape;14329;p92"/>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2"/>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2"/>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92"/>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92"/>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92"/>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92"/>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92"/>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2"/>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2"/>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2"/>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0" name="Google Shape;14340;p92"/>
          <p:cNvGrpSpPr/>
          <p:nvPr/>
        </p:nvGrpSpPr>
        <p:grpSpPr>
          <a:xfrm>
            <a:off x="1724040" y="2259310"/>
            <a:ext cx="358987" cy="355525"/>
            <a:chOff x="-49766550" y="3920175"/>
            <a:chExt cx="303250" cy="300325"/>
          </a:xfrm>
        </p:grpSpPr>
        <p:sp>
          <p:nvSpPr>
            <p:cNvPr id="14341" name="Google Shape;14341;p92"/>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2"/>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2"/>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92"/>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5" name="Google Shape;14345;p92"/>
          <p:cNvGrpSpPr/>
          <p:nvPr/>
        </p:nvGrpSpPr>
        <p:grpSpPr>
          <a:xfrm>
            <a:off x="3939571" y="1407358"/>
            <a:ext cx="357123" cy="354341"/>
            <a:chOff x="-47892800" y="3200500"/>
            <a:chExt cx="301675" cy="299325"/>
          </a:xfrm>
        </p:grpSpPr>
        <p:sp>
          <p:nvSpPr>
            <p:cNvPr id="14346" name="Google Shape;14346;p92"/>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2"/>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2"/>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92"/>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2"/>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92"/>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2" name="Google Shape;14352;p92"/>
          <p:cNvGrpSpPr/>
          <p:nvPr/>
        </p:nvGrpSpPr>
        <p:grpSpPr>
          <a:xfrm>
            <a:off x="4003437" y="1843707"/>
            <a:ext cx="229391" cy="355258"/>
            <a:chOff x="-47839250" y="3569100"/>
            <a:chExt cx="193775" cy="300100"/>
          </a:xfrm>
        </p:grpSpPr>
        <p:sp>
          <p:nvSpPr>
            <p:cNvPr id="14353" name="Google Shape;14353;p92"/>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2"/>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2"/>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92"/>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92"/>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2"/>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9" name="Google Shape;14359;p92"/>
          <p:cNvGrpSpPr/>
          <p:nvPr/>
        </p:nvGrpSpPr>
        <p:grpSpPr>
          <a:xfrm>
            <a:off x="3940503" y="2280056"/>
            <a:ext cx="355258" cy="356205"/>
            <a:chOff x="-47892800" y="3937700"/>
            <a:chExt cx="300100" cy="300900"/>
          </a:xfrm>
        </p:grpSpPr>
        <p:sp>
          <p:nvSpPr>
            <p:cNvPr id="14360" name="Google Shape;14360;p92"/>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92"/>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92"/>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2"/>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92"/>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2"/>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2"/>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92"/>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8" name="Google Shape;14368;p92"/>
          <p:cNvGrpSpPr/>
          <p:nvPr/>
        </p:nvGrpSpPr>
        <p:grpSpPr>
          <a:xfrm>
            <a:off x="2645798" y="2773770"/>
            <a:ext cx="355258" cy="311458"/>
            <a:chOff x="-46042675" y="3218600"/>
            <a:chExt cx="300100" cy="263100"/>
          </a:xfrm>
        </p:grpSpPr>
        <p:sp>
          <p:nvSpPr>
            <p:cNvPr id="14369" name="Google Shape;14369;p92"/>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92"/>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2"/>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2"/>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2"/>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92"/>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5" name="Google Shape;14375;p92"/>
          <p:cNvGrpSpPr/>
          <p:nvPr/>
        </p:nvGrpSpPr>
        <p:grpSpPr>
          <a:xfrm>
            <a:off x="2645798" y="3188219"/>
            <a:ext cx="355258" cy="323118"/>
            <a:chOff x="-46042675" y="3568700"/>
            <a:chExt cx="300100" cy="272950"/>
          </a:xfrm>
        </p:grpSpPr>
        <p:sp>
          <p:nvSpPr>
            <p:cNvPr id="14376" name="Google Shape;14376;p92"/>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92"/>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92"/>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92"/>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0" name="Google Shape;14380;p92"/>
          <p:cNvGrpSpPr/>
          <p:nvPr/>
        </p:nvGrpSpPr>
        <p:grpSpPr>
          <a:xfrm>
            <a:off x="2687749" y="3625189"/>
            <a:ext cx="271357" cy="356057"/>
            <a:chOff x="-46007225" y="3937825"/>
            <a:chExt cx="229225" cy="300775"/>
          </a:xfrm>
        </p:grpSpPr>
        <p:sp>
          <p:nvSpPr>
            <p:cNvPr id="14381" name="Google Shape;14381;p92"/>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92"/>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2"/>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2"/>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2"/>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2"/>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2"/>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92"/>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92"/>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92"/>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1" name="Google Shape;14391;p92"/>
          <p:cNvGrpSpPr/>
          <p:nvPr/>
        </p:nvGrpSpPr>
        <p:grpSpPr>
          <a:xfrm>
            <a:off x="3993241" y="3615275"/>
            <a:ext cx="312375" cy="357596"/>
            <a:chOff x="-44895900" y="3929450"/>
            <a:chExt cx="263875" cy="302075"/>
          </a:xfrm>
        </p:grpSpPr>
        <p:sp>
          <p:nvSpPr>
            <p:cNvPr id="14392" name="Google Shape;14392;p92"/>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2"/>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92"/>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92"/>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92"/>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92"/>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92"/>
          <p:cNvGrpSpPr/>
          <p:nvPr/>
        </p:nvGrpSpPr>
        <p:grpSpPr>
          <a:xfrm>
            <a:off x="2167060" y="1398036"/>
            <a:ext cx="356205" cy="332885"/>
            <a:chOff x="-49397175" y="3192625"/>
            <a:chExt cx="300900" cy="281200"/>
          </a:xfrm>
        </p:grpSpPr>
        <p:sp>
          <p:nvSpPr>
            <p:cNvPr id="14399" name="Google Shape;14399;p92"/>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2"/>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2"/>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92"/>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92"/>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92"/>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2"/>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6" name="Google Shape;14406;p92"/>
          <p:cNvGrpSpPr/>
          <p:nvPr/>
        </p:nvGrpSpPr>
        <p:grpSpPr>
          <a:xfrm>
            <a:off x="2193163" y="1822251"/>
            <a:ext cx="304000" cy="356205"/>
            <a:chOff x="-49375900" y="3550975"/>
            <a:chExt cx="256800" cy="300900"/>
          </a:xfrm>
        </p:grpSpPr>
        <p:sp>
          <p:nvSpPr>
            <p:cNvPr id="14407" name="Google Shape;14407;p92"/>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92"/>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92"/>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92"/>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2"/>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2"/>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92"/>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92"/>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92"/>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92"/>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92"/>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8" name="Google Shape;14418;p92"/>
          <p:cNvGrpSpPr/>
          <p:nvPr/>
        </p:nvGrpSpPr>
        <p:grpSpPr>
          <a:xfrm>
            <a:off x="2188516" y="2259546"/>
            <a:ext cx="313293" cy="356205"/>
            <a:chOff x="-49378250" y="3920375"/>
            <a:chExt cx="264650" cy="300900"/>
          </a:xfrm>
        </p:grpSpPr>
        <p:sp>
          <p:nvSpPr>
            <p:cNvPr id="14419" name="Google Shape;14419;p92"/>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2"/>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92"/>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92"/>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92"/>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92"/>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92"/>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6" name="Google Shape;14426;p92"/>
          <p:cNvGrpSpPr/>
          <p:nvPr/>
        </p:nvGrpSpPr>
        <p:grpSpPr>
          <a:xfrm>
            <a:off x="907504" y="2752344"/>
            <a:ext cx="312375" cy="357123"/>
            <a:chOff x="-47505300" y="3200500"/>
            <a:chExt cx="263875" cy="301675"/>
          </a:xfrm>
        </p:grpSpPr>
        <p:sp>
          <p:nvSpPr>
            <p:cNvPr id="14427" name="Google Shape;14427;p92"/>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92"/>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2"/>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92"/>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92"/>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92"/>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92"/>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92"/>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92"/>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2"/>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92"/>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92"/>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92"/>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0" name="Google Shape;14440;p92"/>
          <p:cNvGrpSpPr/>
          <p:nvPr/>
        </p:nvGrpSpPr>
        <p:grpSpPr>
          <a:xfrm>
            <a:off x="885604" y="3188692"/>
            <a:ext cx="356176" cy="355051"/>
            <a:chOff x="-47524975" y="3569100"/>
            <a:chExt cx="300875" cy="299925"/>
          </a:xfrm>
        </p:grpSpPr>
        <p:sp>
          <p:nvSpPr>
            <p:cNvPr id="14441" name="Google Shape;14441;p92"/>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2"/>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92"/>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92"/>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92"/>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6" name="Google Shape;14446;p92"/>
          <p:cNvGrpSpPr/>
          <p:nvPr/>
        </p:nvGrpSpPr>
        <p:grpSpPr>
          <a:xfrm>
            <a:off x="886062" y="3667954"/>
            <a:ext cx="355258" cy="270410"/>
            <a:chOff x="-47523400" y="3973950"/>
            <a:chExt cx="300100" cy="228425"/>
          </a:xfrm>
        </p:grpSpPr>
        <p:sp>
          <p:nvSpPr>
            <p:cNvPr id="14447" name="Google Shape;14447;p92"/>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2"/>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92"/>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92"/>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92"/>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2" name="Google Shape;14452;p92"/>
          <p:cNvGrpSpPr/>
          <p:nvPr/>
        </p:nvGrpSpPr>
        <p:grpSpPr>
          <a:xfrm>
            <a:off x="3091183" y="2750953"/>
            <a:ext cx="354341" cy="357596"/>
            <a:chOff x="-45673275" y="3199325"/>
            <a:chExt cx="299325" cy="302075"/>
          </a:xfrm>
        </p:grpSpPr>
        <p:sp>
          <p:nvSpPr>
            <p:cNvPr id="14453" name="Google Shape;14453;p92"/>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92"/>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92"/>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6" name="Google Shape;14456;p92"/>
          <p:cNvGrpSpPr/>
          <p:nvPr/>
        </p:nvGrpSpPr>
        <p:grpSpPr>
          <a:xfrm>
            <a:off x="3090251" y="3209202"/>
            <a:ext cx="356205" cy="314240"/>
            <a:chOff x="-45674075" y="3586425"/>
            <a:chExt cx="300900" cy="265450"/>
          </a:xfrm>
        </p:grpSpPr>
        <p:sp>
          <p:nvSpPr>
            <p:cNvPr id="14457" name="Google Shape;14457;p9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9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9" name="Google Shape;14459;p92"/>
          <p:cNvGrpSpPr/>
          <p:nvPr/>
        </p:nvGrpSpPr>
        <p:grpSpPr>
          <a:xfrm>
            <a:off x="3091183" y="3625041"/>
            <a:ext cx="354341" cy="356205"/>
            <a:chOff x="-45673275" y="3937700"/>
            <a:chExt cx="299325" cy="300900"/>
          </a:xfrm>
        </p:grpSpPr>
        <p:sp>
          <p:nvSpPr>
            <p:cNvPr id="14460" name="Google Shape;14460;p92"/>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92"/>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92"/>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92"/>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92"/>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92"/>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6" name="Google Shape;14466;p92"/>
          <p:cNvGrpSpPr/>
          <p:nvPr/>
        </p:nvGrpSpPr>
        <p:grpSpPr>
          <a:xfrm>
            <a:off x="2205349" y="4117825"/>
            <a:ext cx="356205" cy="356205"/>
            <a:chOff x="-44512325" y="3176075"/>
            <a:chExt cx="300900" cy="300900"/>
          </a:xfrm>
        </p:grpSpPr>
        <p:sp>
          <p:nvSpPr>
            <p:cNvPr id="14467" name="Google Shape;14467;p92"/>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2"/>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92"/>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0" name="Google Shape;14470;p92"/>
          <p:cNvGrpSpPr/>
          <p:nvPr/>
        </p:nvGrpSpPr>
        <p:grpSpPr>
          <a:xfrm>
            <a:off x="2608689" y="1386849"/>
            <a:ext cx="354341" cy="354341"/>
            <a:chOff x="-49027775" y="3183175"/>
            <a:chExt cx="299325" cy="299325"/>
          </a:xfrm>
        </p:grpSpPr>
        <p:sp>
          <p:nvSpPr>
            <p:cNvPr id="14471" name="Google Shape;14471;p92"/>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92"/>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92"/>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92"/>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5" name="Google Shape;14475;p92"/>
          <p:cNvGrpSpPr/>
          <p:nvPr/>
        </p:nvGrpSpPr>
        <p:grpSpPr>
          <a:xfrm>
            <a:off x="2608230" y="1822251"/>
            <a:ext cx="355258" cy="357152"/>
            <a:chOff x="-49027775" y="3550975"/>
            <a:chExt cx="300100" cy="301700"/>
          </a:xfrm>
        </p:grpSpPr>
        <p:sp>
          <p:nvSpPr>
            <p:cNvPr id="14476" name="Google Shape;14476;p92"/>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92"/>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92"/>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92"/>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92"/>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92"/>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92"/>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92"/>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92"/>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92"/>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6" name="Google Shape;14486;p92"/>
          <p:cNvGrpSpPr/>
          <p:nvPr/>
        </p:nvGrpSpPr>
        <p:grpSpPr>
          <a:xfrm>
            <a:off x="2606306" y="2259310"/>
            <a:ext cx="359106" cy="355525"/>
            <a:chOff x="-49031025" y="3920175"/>
            <a:chExt cx="303350" cy="300325"/>
          </a:xfrm>
        </p:grpSpPr>
        <p:sp>
          <p:nvSpPr>
            <p:cNvPr id="14487" name="Google Shape;14487;p92"/>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92"/>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92"/>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92"/>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2"/>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2"/>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3" name="Google Shape;14493;p92"/>
          <p:cNvGrpSpPr/>
          <p:nvPr/>
        </p:nvGrpSpPr>
        <p:grpSpPr>
          <a:xfrm>
            <a:off x="1322411" y="2752344"/>
            <a:ext cx="356176" cy="354341"/>
            <a:chOff x="-47155575" y="3200500"/>
            <a:chExt cx="300875" cy="299325"/>
          </a:xfrm>
        </p:grpSpPr>
        <p:sp>
          <p:nvSpPr>
            <p:cNvPr id="14494" name="Google Shape;14494;p92"/>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2"/>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92"/>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92"/>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2"/>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92"/>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0" name="Google Shape;14500;p92"/>
          <p:cNvGrpSpPr/>
          <p:nvPr/>
        </p:nvGrpSpPr>
        <p:grpSpPr>
          <a:xfrm>
            <a:off x="1322870" y="3188692"/>
            <a:ext cx="355258" cy="355258"/>
            <a:chOff x="-47154800" y="3569100"/>
            <a:chExt cx="300100" cy="300100"/>
          </a:xfrm>
        </p:grpSpPr>
        <p:sp>
          <p:nvSpPr>
            <p:cNvPr id="14501" name="Google Shape;14501;p92"/>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2"/>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92"/>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92"/>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92"/>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92"/>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7" name="Google Shape;14507;p92"/>
          <p:cNvGrpSpPr/>
          <p:nvPr/>
        </p:nvGrpSpPr>
        <p:grpSpPr>
          <a:xfrm>
            <a:off x="1323343" y="3626905"/>
            <a:ext cx="354311" cy="353423"/>
            <a:chOff x="-47154000" y="3939275"/>
            <a:chExt cx="299300" cy="298550"/>
          </a:xfrm>
        </p:grpSpPr>
        <p:sp>
          <p:nvSpPr>
            <p:cNvPr id="14508" name="Google Shape;14508;p92"/>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92"/>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92"/>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92"/>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2" name="Google Shape;14512;p92"/>
          <p:cNvGrpSpPr/>
          <p:nvPr/>
        </p:nvGrpSpPr>
        <p:grpSpPr>
          <a:xfrm>
            <a:off x="3548633" y="2752344"/>
            <a:ext cx="312375" cy="354341"/>
            <a:chOff x="-45286550" y="3200500"/>
            <a:chExt cx="263875" cy="299325"/>
          </a:xfrm>
        </p:grpSpPr>
        <p:sp>
          <p:nvSpPr>
            <p:cNvPr id="14513" name="Google Shape;14513;p92"/>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2"/>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2"/>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6" name="Google Shape;14516;p92"/>
          <p:cNvGrpSpPr/>
          <p:nvPr/>
        </p:nvGrpSpPr>
        <p:grpSpPr>
          <a:xfrm>
            <a:off x="3548633" y="3189639"/>
            <a:ext cx="312375" cy="354311"/>
            <a:chOff x="-45286550" y="3569900"/>
            <a:chExt cx="263875" cy="299300"/>
          </a:xfrm>
        </p:grpSpPr>
        <p:sp>
          <p:nvSpPr>
            <p:cNvPr id="14517" name="Google Shape;14517;p92"/>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92"/>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92"/>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92"/>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2"/>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92"/>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3" name="Google Shape;14523;p92"/>
          <p:cNvGrpSpPr/>
          <p:nvPr/>
        </p:nvGrpSpPr>
        <p:grpSpPr>
          <a:xfrm>
            <a:off x="3559820" y="3625988"/>
            <a:ext cx="290001" cy="355258"/>
            <a:chOff x="-45277900" y="3938500"/>
            <a:chExt cx="244975" cy="300100"/>
          </a:xfrm>
        </p:grpSpPr>
        <p:sp>
          <p:nvSpPr>
            <p:cNvPr id="14524" name="Google Shape;14524;p92"/>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2"/>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92"/>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92"/>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92"/>
          <p:cNvGrpSpPr/>
          <p:nvPr/>
        </p:nvGrpSpPr>
        <p:grpSpPr>
          <a:xfrm>
            <a:off x="2645769" y="4095090"/>
            <a:ext cx="355258" cy="355258"/>
            <a:chOff x="-44502875" y="3576975"/>
            <a:chExt cx="300100" cy="300100"/>
          </a:xfrm>
        </p:grpSpPr>
        <p:sp>
          <p:nvSpPr>
            <p:cNvPr id="14529" name="Google Shape;14529;p92"/>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92"/>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92"/>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2" name="Google Shape;14532;p92"/>
          <p:cNvGrpSpPr/>
          <p:nvPr/>
        </p:nvGrpSpPr>
        <p:grpSpPr>
          <a:xfrm>
            <a:off x="4858981" y="1820745"/>
            <a:ext cx="356196" cy="354670"/>
            <a:chOff x="-13946200" y="3647075"/>
            <a:chExt cx="353650" cy="352100"/>
          </a:xfrm>
        </p:grpSpPr>
        <p:sp>
          <p:nvSpPr>
            <p:cNvPr id="14533" name="Google Shape;14533;p92"/>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92"/>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92"/>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92"/>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92"/>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92"/>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9" name="Google Shape;14539;p92"/>
          <p:cNvGrpSpPr/>
          <p:nvPr/>
        </p:nvGrpSpPr>
        <p:grpSpPr>
          <a:xfrm>
            <a:off x="6642374" y="1380228"/>
            <a:ext cx="357002" cy="354267"/>
            <a:chOff x="-12163025" y="3214275"/>
            <a:chExt cx="354450" cy="351700"/>
          </a:xfrm>
        </p:grpSpPr>
        <p:sp>
          <p:nvSpPr>
            <p:cNvPr id="14540" name="Google Shape;14540;p92"/>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92"/>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2"/>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3" name="Google Shape;14543;p92"/>
          <p:cNvGrpSpPr/>
          <p:nvPr/>
        </p:nvGrpSpPr>
        <p:grpSpPr>
          <a:xfrm>
            <a:off x="6643154" y="1819965"/>
            <a:ext cx="355441" cy="356232"/>
            <a:chOff x="-12160675" y="3647875"/>
            <a:chExt cx="352900" cy="353650"/>
          </a:xfrm>
        </p:grpSpPr>
        <p:sp>
          <p:nvSpPr>
            <p:cNvPr id="14544" name="Google Shape;14544;p92"/>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92"/>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92"/>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2"/>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2"/>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2"/>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92"/>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92"/>
          <p:cNvGrpSpPr/>
          <p:nvPr/>
        </p:nvGrpSpPr>
        <p:grpSpPr>
          <a:xfrm>
            <a:off x="6653870" y="2264421"/>
            <a:ext cx="354635" cy="356232"/>
            <a:chOff x="-12160675" y="4081850"/>
            <a:chExt cx="352100" cy="353650"/>
          </a:xfrm>
        </p:grpSpPr>
        <p:sp>
          <p:nvSpPr>
            <p:cNvPr id="14552" name="Google Shape;14552;p92"/>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92"/>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92"/>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2"/>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2"/>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92"/>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8" name="Google Shape;14558;p92"/>
          <p:cNvGrpSpPr/>
          <p:nvPr/>
        </p:nvGrpSpPr>
        <p:grpSpPr>
          <a:xfrm>
            <a:off x="4858836" y="2738864"/>
            <a:ext cx="355416" cy="355652"/>
            <a:chOff x="-10391650" y="3180600"/>
            <a:chExt cx="352875" cy="353075"/>
          </a:xfrm>
        </p:grpSpPr>
        <p:sp>
          <p:nvSpPr>
            <p:cNvPr id="14559" name="Google Shape;14559;p92"/>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92"/>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92"/>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92"/>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92"/>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92"/>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5" name="Google Shape;14565;p92"/>
          <p:cNvGrpSpPr/>
          <p:nvPr/>
        </p:nvGrpSpPr>
        <p:grpSpPr>
          <a:xfrm>
            <a:off x="4858835" y="3215662"/>
            <a:ext cx="354635" cy="353890"/>
            <a:chOff x="-10390875" y="3616350"/>
            <a:chExt cx="352100" cy="351325"/>
          </a:xfrm>
        </p:grpSpPr>
        <p:sp>
          <p:nvSpPr>
            <p:cNvPr id="14566" name="Google Shape;14566;p92"/>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92"/>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2"/>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9" name="Google Shape;14569;p92"/>
          <p:cNvGrpSpPr/>
          <p:nvPr/>
        </p:nvGrpSpPr>
        <p:grpSpPr>
          <a:xfrm>
            <a:off x="7525810" y="2740327"/>
            <a:ext cx="312585" cy="354670"/>
            <a:chOff x="-10370400" y="4049550"/>
            <a:chExt cx="310350" cy="352100"/>
          </a:xfrm>
        </p:grpSpPr>
        <p:sp>
          <p:nvSpPr>
            <p:cNvPr id="14570" name="Google Shape;14570;p92"/>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92"/>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92"/>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92"/>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2"/>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5" name="Google Shape;14575;p92"/>
          <p:cNvGrpSpPr/>
          <p:nvPr/>
        </p:nvGrpSpPr>
        <p:grpSpPr>
          <a:xfrm>
            <a:off x="6630066" y="2739268"/>
            <a:ext cx="379236" cy="354847"/>
            <a:chOff x="-8674650" y="3210975"/>
            <a:chExt cx="376525" cy="352275"/>
          </a:xfrm>
        </p:grpSpPr>
        <p:sp>
          <p:nvSpPr>
            <p:cNvPr id="14576" name="Google Shape;14576;p92"/>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2"/>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92"/>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92"/>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92"/>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92"/>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2" name="Google Shape;14582;p92"/>
          <p:cNvGrpSpPr/>
          <p:nvPr/>
        </p:nvGrpSpPr>
        <p:grpSpPr>
          <a:xfrm>
            <a:off x="5301563" y="1820745"/>
            <a:ext cx="356221" cy="354670"/>
            <a:chOff x="-13512225" y="3647075"/>
            <a:chExt cx="353675" cy="352100"/>
          </a:xfrm>
        </p:grpSpPr>
        <p:sp>
          <p:nvSpPr>
            <p:cNvPr id="14583" name="Google Shape;14583;p92"/>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92"/>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92"/>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92"/>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2"/>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92"/>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92"/>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92"/>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2"/>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2"/>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3" name="Google Shape;14593;p92"/>
          <p:cNvGrpSpPr/>
          <p:nvPr/>
        </p:nvGrpSpPr>
        <p:grpSpPr>
          <a:xfrm>
            <a:off x="5311876" y="2264811"/>
            <a:ext cx="356221" cy="355451"/>
            <a:chOff x="-13512225" y="4080275"/>
            <a:chExt cx="353675" cy="352875"/>
          </a:xfrm>
        </p:grpSpPr>
        <p:sp>
          <p:nvSpPr>
            <p:cNvPr id="14594" name="Google Shape;14594;p92"/>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92"/>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92"/>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2"/>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2"/>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92"/>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92"/>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92"/>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92"/>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2"/>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92"/>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5" name="Google Shape;14605;p92"/>
          <p:cNvGrpSpPr/>
          <p:nvPr/>
        </p:nvGrpSpPr>
        <p:grpSpPr>
          <a:xfrm>
            <a:off x="7084956" y="1412172"/>
            <a:ext cx="356196" cy="290379"/>
            <a:chOff x="-11728250" y="3245400"/>
            <a:chExt cx="353650" cy="288275"/>
          </a:xfrm>
        </p:grpSpPr>
        <p:sp>
          <p:nvSpPr>
            <p:cNvPr id="14606" name="Google Shape;14606;p92"/>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2"/>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2"/>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92"/>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92"/>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1" name="Google Shape;14611;p92"/>
          <p:cNvGrpSpPr/>
          <p:nvPr/>
        </p:nvGrpSpPr>
        <p:grpSpPr>
          <a:xfrm>
            <a:off x="7117464" y="2264811"/>
            <a:ext cx="311804" cy="355451"/>
            <a:chOff x="-11703850" y="4081850"/>
            <a:chExt cx="309575" cy="352875"/>
          </a:xfrm>
        </p:grpSpPr>
        <p:sp>
          <p:nvSpPr>
            <p:cNvPr id="14612" name="Google Shape;14612;p92"/>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2"/>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92"/>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92"/>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92"/>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92"/>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2"/>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92"/>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0" name="Google Shape;14620;p92"/>
          <p:cNvGrpSpPr/>
          <p:nvPr/>
        </p:nvGrpSpPr>
        <p:grpSpPr>
          <a:xfrm>
            <a:off x="5306120" y="2738964"/>
            <a:ext cx="357002" cy="355451"/>
            <a:chOff x="-9958475" y="3180025"/>
            <a:chExt cx="354450" cy="352875"/>
          </a:xfrm>
        </p:grpSpPr>
        <p:sp>
          <p:nvSpPr>
            <p:cNvPr id="14621" name="Google Shape;14621;p92"/>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92"/>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92"/>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4" name="Google Shape;14624;p92"/>
          <p:cNvGrpSpPr/>
          <p:nvPr/>
        </p:nvGrpSpPr>
        <p:grpSpPr>
          <a:xfrm>
            <a:off x="5315247" y="3214945"/>
            <a:ext cx="337966" cy="355325"/>
            <a:chOff x="-9949025" y="3615575"/>
            <a:chExt cx="335550" cy="352750"/>
          </a:xfrm>
        </p:grpSpPr>
        <p:sp>
          <p:nvSpPr>
            <p:cNvPr id="14625" name="Google Shape;14625;p92"/>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92"/>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2"/>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8" name="Google Shape;14628;p92"/>
          <p:cNvGrpSpPr/>
          <p:nvPr/>
        </p:nvGrpSpPr>
        <p:grpSpPr>
          <a:xfrm>
            <a:off x="7950093" y="2738451"/>
            <a:ext cx="360175" cy="358423"/>
            <a:chOff x="-9961625" y="4048175"/>
            <a:chExt cx="357600" cy="355825"/>
          </a:xfrm>
        </p:grpSpPr>
        <p:sp>
          <p:nvSpPr>
            <p:cNvPr id="14629" name="Google Shape;14629;p92"/>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92"/>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92"/>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2"/>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2"/>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2"/>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5" name="Google Shape;14635;p92"/>
          <p:cNvGrpSpPr/>
          <p:nvPr/>
        </p:nvGrpSpPr>
        <p:grpSpPr>
          <a:xfrm>
            <a:off x="6636814" y="3213963"/>
            <a:ext cx="364959" cy="357289"/>
            <a:chOff x="-8680950" y="3624225"/>
            <a:chExt cx="362350" cy="354700"/>
          </a:xfrm>
        </p:grpSpPr>
        <p:sp>
          <p:nvSpPr>
            <p:cNvPr id="14636" name="Google Shape;14636;p92"/>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2"/>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2"/>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2"/>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2"/>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2"/>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2" name="Google Shape;14642;p92"/>
          <p:cNvGrpSpPr/>
          <p:nvPr/>
        </p:nvGrpSpPr>
        <p:grpSpPr>
          <a:xfrm>
            <a:off x="5773058" y="1379624"/>
            <a:ext cx="313365" cy="355476"/>
            <a:chOff x="-13056975" y="3212300"/>
            <a:chExt cx="311125" cy="352900"/>
          </a:xfrm>
        </p:grpSpPr>
        <p:sp>
          <p:nvSpPr>
            <p:cNvPr id="14643" name="Google Shape;14643;p92"/>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92"/>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2"/>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2"/>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7" name="Google Shape;14647;p92"/>
          <p:cNvGrpSpPr/>
          <p:nvPr/>
        </p:nvGrpSpPr>
        <p:grpSpPr>
          <a:xfrm>
            <a:off x="5750446" y="1820418"/>
            <a:ext cx="358588" cy="355325"/>
            <a:chOff x="-13077450" y="3647075"/>
            <a:chExt cx="356025" cy="352750"/>
          </a:xfrm>
        </p:grpSpPr>
        <p:sp>
          <p:nvSpPr>
            <p:cNvPr id="14648" name="Google Shape;14648;p92"/>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92"/>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2"/>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1" name="Google Shape;14651;p92"/>
          <p:cNvGrpSpPr/>
          <p:nvPr/>
        </p:nvGrpSpPr>
        <p:grpSpPr>
          <a:xfrm>
            <a:off x="5761552" y="2264018"/>
            <a:ext cx="357002" cy="357037"/>
            <a:chOff x="-13079025" y="4079475"/>
            <a:chExt cx="354450" cy="354450"/>
          </a:xfrm>
        </p:grpSpPr>
        <p:sp>
          <p:nvSpPr>
            <p:cNvPr id="14652" name="Google Shape;14652;p92"/>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92"/>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92"/>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2"/>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6" name="Google Shape;14656;p92"/>
          <p:cNvGrpSpPr/>
          <p:nvPr/>
        </p:nvGrpSpPr>
        <p:grpSpPr>
          <a:xfrm>
            <a:off x="7534619" y="1380027"/>
            <a:ext cx="356221" cy="354670"/>
            <a:chOff x="-11292700" y="3213875"/>
            <a:chExt cx="353675" cy="352100"/>
          </a:xfrm>
        </p:grpSpPr>
        <p:sp>
          <p:nvSpPr>
            <p:cNvPr id="14657" name="Google Shape;14657;p92"/>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92"/>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92"/>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92"/>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92"/>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2"/>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2"/>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4" name="Google Shape;14664;p92"/>
          <p:cNvGrpSpPr/>
          <p:nvPr/>
        </p:nvGrpSpPr>
        <p:grpSpPr>
          <a:xfrm>
            <a:off x="7528677" y="1819965"/>
            <a:ext cx="368106" cy="356232"/>
            <a:chOff x="-11299000" y="3647875"/>
            <a:chExt cx="365475" cy="353650"/>
          </a:xfrm>
        </p:grpSpPr>
        <p:sp>
          <p:nvSpPr>
            <p:cNvPr id="14665" name="Google Shape;14665;p92"/>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2"/>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2"/>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2"/>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2"/>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2"/>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1" name="Google Shape;14671;p92"/>
          <p:cNvGrpSpPr/>
          <p:nvPr/>
        </p:nvGrpSpPr>
        <p:grpSpPr>
          <a:xfrm>
            <a:off x="7544139" y="2275916"/>
            <a:ext cx="357808" cy="333240"/>
            <a:chOff x="-11295075" y="4092875"/>
            <a:chExt cx="355250" cy="330825"/>
          </a:xfrm>
        </p:grpSpPr>
        <p:sp>
          <p:nvSpPr>
            <p:cNvPr id="14672" name="Google Shape;14672;p92"/>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92"/>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2"/>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92"/>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92"/>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7" name="Google Shape;14677;p92"/>
          <p:cNvGrpSpPr/>
          <p:nvPr/>
        </p:nvGrpSpPr>
        <p:grpSpPr>
          <a:xfrm>
            <a:off x="5769739" y="2738964"/>
            <a:ext cx="312585" cy="355451"/>
            <a:chOff x="-9500075" y="3180800"/>
            <a:chExt cx="310350" cy="352875"/>
          </a:xfrm>
        </p:grpSpPr>
        <p:sp>
          <p:nvSpPr>
            <p:cNvPr id="14678" name="Google Shape;14678;p92"/>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2"/>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92"/>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92"/>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2"/>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2"/>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92"/>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92"/>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92"/>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7" name="Google Shape;14687;p92"/>
          <p:cNvGrpSpPr/>
          <p:nvPr/>
        </p:nvGrpSpPr>
        <p:grpSpPr>
          <a:xfrm>
            <a:off x="5747530" y="3214479"/>
            <a:ext cx="356221" cy="356257"/>
            <a:chOff x="-9523700" y="3614000"/>
            <a:chExt cx="353675" cy="353675"/>
          </a:xfrm>
        </p:grpSpPr>
        <p:sp>
          <p:nvSpPr>
            <p:cNvPr id="14688" name="Google Shape;14688;p92"/>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92"/>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2"/>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2"/>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2"/>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2"/>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2"/>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2"/>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92"/>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7" name="Google Shape;14697;p92"/>
          <p:cNvGrpSpPr/>
          <p:nvPr/>
        </p:nvGrpSpPr>
        <p:grpSpPr>
          <a:xfrm>
            <a:off x="7532481" y="3237121"/>
            <a:ext cx="356221" cy="354670"/>
            <a:chOff x="-9523700" y="4049550"/>
            <a:chExt cx="353675" cy="352100"/>
          </a:xfrm>
        </p:grpSpPr>
        <p:sp>
          <p:nvSpPr>
            <p:cNvPr id="14698" name="Google Shape;14698;p92"/>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2"/>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2"/>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92"/>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92"/>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92"/>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92"/>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5" name="Google Shape;14705;p92"/>
          <p:cNvGrpSpPr/>
          <p:nvPr/>
        </p:nvGrpSpPr>
        <p:grpSpPr>
          <a:xfrm>
            <a:off x="7088596" y="3237094"/>
            <a:ext cx="357002" cy="311029"/>
            <a:chOff x="-8209150" y="3659675"/>
            <a:chExt cx="354450" cy="308775"/>
          </a:xfrm>
        </p:grpSpPr>
        <p:sp>
          <p:nvSpPr>
            <p:cNvPr id="14706" name="Google Shape;14706;p92"/>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2"/>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2"/>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2"/>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92"/>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2"/>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2" name="Google Shape;14712;p92"/>
          <p:cNvGrpSpPr/>
          <p:nvPr/>
        </p:nvGrpSpPr>
        <p:grpSpPr>
          <a:xfrm>
            <a:off x="6202157" y="2266007"/>
            <a:ext cx="356221" cy="353059"/>
            <a:chOff x="-12643475" y="4081850"/>
            <a:chExt cx="353675" cy="350500"/>
          </a:xfrm>
        </p:grpSpPr>
        <p:sp>
          <p:nvSpPr>
            <p:cNvPr id="14713" name="Google Shape;14713;p92"/>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2"/>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2"/>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92"/>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17" name="Google Shape;14717;p92"/>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18" name="Google Shape;14718;p92"/>
          <p:cNvGrpSpPr/>
          <p:nvPr/>
        </p:nvGrpSpPr>
        <p:grpSpPr>
          <a:xfrm>
            <a:off x="7984757" y="2275916"/>
            <a:ext cx="356221" cy="333240"/>
            <a:chOff x="-10858725" y="4092875"/>
            <a:chExt cx="353675" cy="330825"/>
          </a:xfrm>
        </p:grpSpPr>
        <p:sp>
          <p:nvSpPr>
            <p:cNvPr id="14719" name="Google Shape;14719;p92"/>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2"/>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92"/>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92"/>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92"/>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2"/>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5" name="Google Shape;14725;p92"/>
          <p:cNvGrpSpPr/>
          <p:nvPr/>
        </p:nvGrpSpPr>
        <p:grpSpPr>
          <a:xfrm>
            <a:off x="6243280" y="3214882"/>
            <a:ext cx="252278" cy="355451"/>
            <a:chOff x="-9039300" y="3614000"/>
            <a:chExt cx="250475" cy="352875"/>
          </a:xfrm>
        </p:grpSpPr>
        <p:sp>
          <p:nvSpPr>
            <p:cNvPr id="14726" name="Google Shape;14726;p92"/>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2"/>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8" name="Google Shape;14728;p92"/>
          <p:cNvGrpSpPr/>
          <p:nvPr/>
        </p:nvGrpSpPr>
        <p:grpSpPr>
          <a:xfrm>
            <a:off x="7975246" y="3237121"/>
            <a:ext cx="354635" cy="354670"/>
            <a:chOff x="-9088150" y="4049550"/>
            <a:chExt cx="352100" cy="352100"/>
          </a:xfrm>
        </p:grpSpPr>
        <p:sp>
          <p:nvSpPr>
            <p:cNvPr id="14729" name="Google Shape;14729;p92"/>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2"/>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92"/>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2"/>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2"/>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92"/>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5" name="Google Shape;14735;p92"/>
          <p:cNvGrpSpPr/>
          <p:nvPr/>
        </p:nvGrpSpPr>
        <p:grpSpPr>
          <a:xfrm>
            <a:off x="7109610" y="2739354"/>
            <a:ext cx="315757" cy="354670"/>
            <a:chOff x="-8191825" y="3174500"/>
            <a:chExt cx="313500" cy="352100"/>
          </a:xfrm>
        </p:grpSpPr>
        <p:sp>
          <p:nvSpPr>
            <p:cNvPr id="14736" name="Google Shape;14736;p92"/>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92"/>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92"/>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9" name="Google Shape;14739;p92"/>
          <p:cNvGrpSpPr/>
          <p:nvPr/>
        </p:nvGrpSpPr>
        <p:grpSpPr>
          <a:xfrm>
            <a:off x="4858968" y="1379875"/>
            <a:ext cx="356221" cy="354973"/>
            <a:chOff x="-13947000" y="3212800"/>
            <a:chExt cx="353675" cy="352400"/>
          </a:xfrm>
        </p:grpSpPr>
        <p:sp>
          <p:nvSpPr>
            <p:cNvPr id="14740" name="Google Shape;14740;p92"/>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92"/>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42" name="Google Shape;14742;p92"/>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43" name="Google Shape;14743;p92"/>
          <p:cNvGrpSpPr/>
          <p:nvPr/>
        </p:nvGrpSpPr>
        <p:grpSpPr>
          <a:xfrm>
            <a:off x="5301563" y="1379233"/>
            <a:ext cx="356221" cy="356257"/>
            <a:chOff x="-13512225" y="3211525"/>
            <a:chExt cx="353675" cy="353675"/>
          </a:xfrm>
        </p:grpSpPr>
        <p:sp>
          <p:nvSpPr>
            <p:cNvPr id="14744" name="Google Shape;14744;p92"/>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92"/>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92"/>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2"/>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2"/>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9" name="Google Shape;14749;p92"/>
          <p:cNvGrpSpPr/>
          <p:nvPr/>
        </p:nvGrpSpPr>
        <p:grpSpPr>
          <a:xfrm>
            <a:off x="6191845" y="1379624"/>
            <a:ext cx="356221" cy="355476"/>
            <a:chOff x="-12643475" y="3212300"/>
            <a:chExt cx="353675" cy="352900"/>
          </a:xfrm>
        </p:grpSpPr>
        <p:sp>
          <p:nvSpPr>
            <p:cNvPr id="14750" name="Google Shape;14750;p92"/>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92"/>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92"/>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92"/>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92"/>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2"/>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92"/>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92"/>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92"/>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9" name="Google Shape;14759;p92"/>
          <p:cNvGrpSpPr/>
          <p:nvPr/>
        </p:nvGrpSpPr>
        <p:grpSpPr>
          <a:xfrm>
            <a:off x="6191845" y="1831398"/>
            <a:ext cx="356221" cy="333366"/>
            <a:chOff x="-12643475" y="3657325"/>
            <a:chExt cx="353675" cy="330950"/>
          </a:xfrm>
        </p:grpSpPr>
        <p:sp>
          <p:nvSpPr>
            <p:cNvPr id="14760" name="Google Shape;14760;p92"/>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92"/>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92"/>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2"/>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2"/>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2"/>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6" name="Google Shape;14766;p92"/>
          <p:cNvGrpSpPr/>
          <p:nvPr/>
        </p:nvGrpSpPr>
        <p:grpSpPr>
          <a:xfrm>
            <a:off x="7974847" y="1380027"/>
            <a:ext cx="355416" cy="354670"/>
            <a:chOff x="-10857925" y="3213875"/>
            <a:chExt cx="352875" cy="352100"/>
          </a:xfrm>
        </p:grpSpPr>
        <p:sp>
          <p:nvSpPr>
            <p:cNvPr id="14767" name="Google Shape;14767;p92"/>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92"/>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2"/>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2"/>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92"/>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92"/>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92"/>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2"/>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2"/>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2"/>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7" name="Google Shape;14777;p92"/>
          <p:cNvGrpSpPr/>
          <p:nvPr/>
        </p:nvGrpSpPr>
        <p:grpSpPr>
          <a:xfrm>
            <a:off x="6191762" y="2739455"/>
            <a:ext cx="356096" cy="354469"/>
            <a:chOff x="-9089725" y="3180200"/>
            <a:chExt cx="353550" cy="351900"/>
          </a:xfrm>
        </p:grpSpPr>
        <p:sp>
          <p:nvSpPr>
            <p:cNvPr id="14778" name="Google Shape;14778;p92"/>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92"/>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0" name="Google Shape;14780;p92"/>
          <p:cNvGrpSpPr/>
          <p:nvPr/>
        </p:nvGrpSpPr>
        <p:grpSpPr>
          <a:xfrm>
            <a:off x="7083760" y="1819260"/>
            <a:ext cx="358588" cy="357642"/>
            <a:chOff x="7083760" y="1971660"/>
            <a:chExt cx="358588" cy="357642"/>
          </a:xfrm>
        </p:grpSpPr>
        <p:sp>
          <p:nvSpPr>
            <p:cNvPr id="14781" name="Google Shape;14781;p92"/>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92"/>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92"/>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2"/>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2"/>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2"/>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92"/>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92"/>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92"/>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2"/>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92"/>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92"/>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3" name="Google Shape;14793;p92"/>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794" name="Google Shape;14794;p92"/>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98" name="Shape 14798"/>
        <p:cNvGrpSpPr/>
        <p:nvPr/>
      </p:nvGrpSpPr>
      <p:grpSpPr>
        <a:xfrm>
          <a:off x="0" y="0"/>
          <a:ext cx="0" cy="0"/>
          <a:chOff x="0" y="0"/>
          <a:chExt cx="0" cy="0"/>
        </a:xfrm>
      </p:grpSpPr>
      <p:sp>
        <p:nvSpPr>
          <p:cNvPr id="14799" name="Google Shape;14799;p93"/>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00" name="Google Shape;14800;p93"/>
          <p:cNvGrpSpPr/>
          <p:nvPr/>
        </p:nvGrpSpPr>
        <p:grpSpPr>
          <a:xfrm>
            <a:off x="748855" y="2243507"/>
            <a:ext cx="452798" cy="449473"/>
            <a:chOff x="-21322300" y="3693325"/>
            <a:chExt cx="306400" cy="304150"/>
          </a:xfrm>
        </p:grpSpPr>
        <p:sp>
          <p:nvSpPr>
            <p:cNvPr id="14801" name="Google Shape;14801;p93"/>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93"/>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93"/>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3"/>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93"/>
          <p:cNvGrpSpPr/>
          <p:nvPr/>
        </p:nvGrpSpPr>
        <p:grpSpPr>
          <a:xfrm>
            <a:off x="748263" y="2810244"/>
            <a:ext cx="453980" cy="422540"/>
            <a:chOff x="-21322300" y="4077125"/>
            <a:chExt cx="307200" cy="285925"/>
          </a:xfrm>
        </p:grpSpPr>
        <p:sp>
          <p:nvSpPr>
            <p:cNvPr id="14806" name="Google Shape;14806;p93"/>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93"/>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93"/>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93"/>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93"/>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3"/>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3"/>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93"/>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93"/>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3"/>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3"/>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3"/>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8" name="Google Shape;14818;p93"/>
          <p:cNvGrpSpPr/>
          <p:nvPr/>
        </p:nvGrpSpPr>
        <p:grpSpPr>
          <a:xfrm>
            <a:off x="3525440" y="1689128"/>
            <a:ext cx="451653" cy="450212"/>
            <a:chOff x="-19394200" y="3333800"/>
            <a:chExt cx="305625" cy="304650"/>
          </a:xfrm>
        </p:grpSpPr>
        <p:sp>
          <p:nvSpPr>
            <p:cNvPr id="14819" name="Google Shape;14819;p93"/>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93"/>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3"/>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3"/>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3"/>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93"/>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3"/>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93"/>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93"/>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8" name="Google Shape;14828;p93"/>
          <p:cNvGrpSpPr/>
          <p:nvPr/>
        </p:nvGrpSpPr>
        <p:grpSpPr>
          <a:xfrm>
            <a:off x="3524276" y="2243580"/>
            <a:ext cx="453980" cy="449325"/>
            <a:chOff x="-19396575" y="3708500"/>
            <a:chExt cx="307200" cy="304050"/>
          </a:xfrm>
        </p:grpSpPr>
        <p:sp>
          <p:nvSpPr>
            <p:cNvPr id="14829" name="Google Shape;14829;p93"/>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3"/>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93"/>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2" name="Google Shape;14832;p93"/>
          <p:cNvGrpSpPr/>
          <p:nvPr/>
        </p:nvGrpSpPr>
        <p:grpSpPr>
          <a:xfrm>
            <a:off x="3518457" y="2796461"/>
            <a:ext cx="465618" cy="450101"/>
            <a:chOff x="-19394200" y="4084200"/>
            <a:chExt cx="315075" cy="304575"/>
          </a:xfrm>
        </p:grpSpPr>
        <p:sp>
          <p:nvSpPr>
            <p:cNvPr id="14833" name="Google Shape;14833;p93"/>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3"/>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3"/>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3"/>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93"/>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93"/>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9" name="Google Shape;14839;p93"/>
          <p:cNvGrpSpPr/>
          <p:nvPr/>
        </p:nvGrpSpPr>
        <p:grpSpPr>
          <a:xfrm>
            <a:off x="6324167" y="1689001"/>
            <a:ext cx="400447" cy="450470"/>
            <a:chOff x="-17526750" y="3309200"/>
            <a:chExt cx="270975" cy="304825"/>
          </a:xfrm>
        </p:grpSpPr>
        <p:sp>
          <p:nvSpPr>
            <p:cNvPr id="14840" name="Google Shape;14840;p93"/>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93"/>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93"/>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3"/>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3"/>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5" name="Google Shape;14845;p93"/>
          <p:cNvGrpSpPr/>
          <p:nvPr/>
        </p:nvGrpSpPr>
        <p:grpSpPr>
          <a:xfrm>
            <a:off x="6300319" y="2244173"/>
            <a:ext cx="448143" cy="448143"/>
            <a:chOff x="-17542500" y="3684100"/>
            <a:chExt cx="303250" cy="303250"/>
          </a:xfrm>
        </p:grpSpPr>
        <p:sp>
          <p:nvSpPr>
            <p:cNvPr id="14846" name="Google Shape;14846;p93"/>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3"/>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93"/>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93"/>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93"/>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93"/>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3"/>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3" name="Google Shape;14853;p93"/>
          <p:cNvGrpSpPr/>
          <p:nvPr/>
        </p:nvGrpSpPr>
        <p:grpSpPr>
          <a:xfrm>
            <a:off x="6299728" y="2810817"/>
            <a:ext cx="449325" cy="421395"/>
            <a:chOff x="-17542500" y="4068450"/>
            <a:chExt cx="304050" cy="285150"/>
          </a:xfrm>
        </p:grpSpPr>
        <p:sp>
          <p:nvSpPr>
            <p:cNvPr id="14854" name="Google Shape;14854;p93"/>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3"/>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93"/>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93"/>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93"/>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3"/>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0" name="Google Shape;14860;p93"/>
          <p:cNvGrpSpPr/>
          <p:nvPr/>
        </p:nvGrpSpPr>
        <p:grpSpPr>
          <a:xfrm>
            <a:off x="3530150" y="3342211"/>
            <a:ext cx="343404" cy="449325"/>
            <a:chOff x="-15652200" y="3335975"/>
            <a:chExt cx="232375" cy="304050"/>
          </a:xfrm>
        </p:grpSpPr>
        <p:sp>
          <p:nvSpPr>
            <p:cNvPr id="14861" name="Google Shape;14861;p93"/>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3"/>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3"/>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3"/>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93"/>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93"/>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93"/>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3"/>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3"/>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0" name="Google Shape;14870;p93"/>
          <p:cNvGrpSpPr/>
          <p:nvPr/>
        </p:nvGrpSpPr>
        <p:grpSpPr>
          <a:xfrm>
            <a:off x="1304064" y="2243729"/>
            <a:ext cx="449325" cy="449030"/>
            <a:chOff x="-20945825" y="3692175"/>
            <a:chExt cx="304050" cy="303850"/>
          </a:xfrm>
        </p:grpSpPr>
        <p:sp>
          <p:nvSpPr>
            <p:cNvPr id="14871" name="Google Shape;14871;p93"/>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93"/>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93"/>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93"/>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5" name="Google Shape;14875;p93"/>
          <p:cNvGrpSpPr/>
          <p:nvPr/>
        </p:nvGrpSpPr>
        <p:grpSpPr>
          <a:xfrm>
            <a:off x="4110888" y="1689848"/>
            <a:ext cx="372516" cy="448771"/>
            <a:chOff x="-18994100" y="3334775"/>
            <a:chExt cx="252075" cy="303675"/>
          </a:xfrm>
        </p:grpSpPr>
        <p:sp>
          <p:nvSpPr>
            <p:cNvPr id="14876" name="Google Shape;14876;p93"/>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3"/>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3"/>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93"/>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0" name="Google Shape;14880;p93"/>
          <p:cNvGrpSpPr/>
          <p:nvPr/>
        </p:nvGrpSpPr>
        <p:grpSpPr>
          <a:xfrm>
            <a:off x="4125445" y="2244743"/>
            <a:ext cx="343404" cy="446998"/>
            <a:chOff x="-18983850" y="3710075"/>
            <a:chExt cx="232375" cy="302475"/>
          </a:xfrm>
        </p:grpSpPr>
        <p:sp>
          <p:nvSpPr>
            <p:cNvPr id="14881" name="Google Shape;14881;p93"/>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3"/>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3"/>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3"/>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5" name="Google Shape;14885;p93"/>
          <p:cNvGrpSpPr/>
          <p:nvPr/>
        </p:nvGrpSpPr>
        <p:grpSpPr>
          <a:xfrm>
            <a:off x="1303491" y="1689573"/>
            <a:ext cx="450470" cy="449325"/>
            <a:chOff x="-20946600" y="3317850"/>
            <a:chExt cx="304825" cy="304050"/>
          </a:xfrm>
        </p:grpSpPr>
        <p:sp>
          <p:nvSpPr>
            <p:cNvPr id="14886" name="Google Shape;14886;p93"/>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3"/>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93"/>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9" name="Google Shape;14889;p93"/>
          <p:cNvGrpSpPr/>
          <p:nvPr/>
        </p:nvGrpSpPr>
        <p:grpSpPr>
          <a:xfrm>
            <a:off x="1329667" y="2797442"/>
            <a:ext cx="398119" cy="448143"/>
            <a:chOff x="-20930075" y="4066100"/>
            <a:chExt cx="269400" cy="303250"/>
          </a:xfrm>
        </p:grpSpPr>
        <p:sp>
          <p:nvSpPr>
            <p:cNvPr id="14890" name="Google Shape;14890;p93"/>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93"/>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2" name="Google Shape;14892;p93"/>
          <p:cNvGrpSpPr/>
          <p:nvPr/>
        </p:nvGrpSpPr>
        <p:grpSpPr>
          <a:xfrm>
            <a:off x="4071911" y="2797422"/>
            <a:ext cx="450470" cy="448180"/>
            <a:chOff x="-19020075" y="4084200"/>
            <a:chExt cx="304825" cy="303275"/>
          </a:xfrm>
        </p:grpSpPr>
        <p:sp>
          <p:nvSpPr>
            <p:cNvPr id="14893" name="Google Shape;14893;p93"/>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93"/>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93"/>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3"/>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93"/>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93"/>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93"/>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93"/>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93"/>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2" name="Google Shape;14902;p93"/>
          <p:cNvGrpSpPr/>
          <p:nvPr/>
        </p:nvGrpSpPr>
        <p:grpSpPr>
          <a:xfrm>
            <a:off x="6889176" y="1689001"/>
            <a:ext cx="396937" cy="450470"/>
            <a:chOff x="-17149475" y="3309200"/>
            <a:chExt cx="268600" cy="304825"/>
          </a:xfrm>
        </p:grpSpPr>
        <p:sp>
          <p:nvSpPr>
            <p:cNvPr id="14903" name="Google Shape;14903;p9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9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5" name="Google Shape;14905;p93"/>
          <p:cNvGrpSpPr/>
          <p:nvPr/>
        </p:nvGrpSpPr>
        <p:grpSpPr>
          <a:xfrm>
            <a:off x="6862982" y="2258120"/>
            <a:ext cx="449325" cy="420249"/>
            <a:chOff x="-17168375" y="3692750"/>
            <a:chExt cx="304050" cy="284375"/>
          </a:xfrm>
        </p:grpSpPr>
        <p:sp>
          <p:nvSpPr>
            <p:cNvPr id="14906" name="Google Shape;14906;p93"/>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93"/>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93"/>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3"/>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93"/>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93"/>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93"/>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3" name="Google Shape;14913;p93"/>
          <p:cNvGrpSpPr/>
          <p:nvPr/>
        </p:nvGrpSpPr>
        <p:grpSpPr>
          <a:xfrm>
            <a:off x="6859491" y="2796852"/>
            <a:ext cx="456308" cy="449325"/>
            <a:chOff x="-17170750" y="4058800"/>
            <a:chExt cx="308775" cy="304050"/>
          </a:xfrm>
        </p:grpSpPr>
        <p:sp>
          <p:nvSpPr>
            <p:cNvPr id="14914" name="Google Shape;14914;p93"/>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3"/>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3"/>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93"/>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93"/>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93"/>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3"/>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3"/>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3"/>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93"/>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3"/>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3"/>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3"/>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93"/>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93"/>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93"/>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93"/>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1" name="Google Shape;14931;p93"/>
          <p:cNvGrpSpPr/>
          <p:nvPr/>
        </p:nvGrpSpPr>
        <p:grpSpPr>
          <a:xfrm>
            <a:off x="5721388" y="3343358"/>
            <a:ext cx="450470" cy="446998"/>
            <a:chOff x="-15688425" y="3707725"/>
            <a:chExt cx="304825" cy="302475"/>
          </a:xfrm>
        </p:grpSpPr>
        <p:sp>
          <p:nvSpPr>
            <p:cNvPr id="14932" name="Google Shape;14932;p93"/>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93"/>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93"/>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3"/>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3"/>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93"/>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8" name="Google Shape;14938;p93"/>
          <p:cNvGrpSpPr/>
          <p:nvPr/>
        </p:nvGrpSpPr>
        <p:grpSpPr>
          <a:xfrm>
            <a:off x="1865544" y="1690441"/>
            <a:ext cx="451653" cy="447589"/>
            <a:chOff x="-20572500" y="3319025"/>
            <a:chExt cx="305625" cy="302875"/>
          </a:xfrm>
        </p:grpSpPr>
        <p:sp>
          <p:nvSpPr>
            <p:cNvPr id="14939" name="Google Shape;14939;p9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9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1" name="Google Shape;14941;p93"/>
          <p:cNvGrpSpPr/>
          <p:nvPr/>
        </p:nvGrpSpPr>
        <p:grpSpPr>
          <a:xfrm>
            <a:off x="1866708" y="2305410"/>
            <a:ext cx="449325" cy="325670"/>
            <a:chOff x="-20571700" y="3722875"/>
            <a:chExt cx="304050" cy="220375"/>
          </a:xfrm>
        </p:grpSpPr>
        <p:sp>
          <p:nvSpPr>
            <p:cNvPr id="14942" name="Google Shape;14942;p93"/>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93"/>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3"/>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3"/>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93"/>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93"/>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93"/>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9" name="Google Shape;14949;p93"/>
          <p:cNvGrpSpPr/>
          <p:nvPr/>
        </p:nvGrpSpPr>
        <p:grpSpPr>
          <a:xfrm>
            <a:off x="1866135" y="2796278"/>
            <a:ext cx="450470" cy="450470"/>
            <a:chOff x="-20571700" y="4066875"/>
            <a:chExt cx="304825" cy="304825"/>
          </a:xfrm>
        </p:grpSpPr>
        <p:sp>
          <p:nvSpPr>
            <p:cNvPr id="14950" name="Google Shape;14950;p93"/>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3"/>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3"/>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93"/>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3"/>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3"/>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6" name="Google Shape;14956;p93"/>
          <p:cNvGrpSpPr/>
          <p:nvPr/>
        </p:nvGrpSpPr>
        <p:grpSpPr>
          <a:xfrm>
            <a:off x="4632837" y="1688259"/>
            <a:ext cx="453980" cy="451948"/>
            <a:chOff x="-18645175" y="3334200"/>
            <a:chExt cx="307200" cy="305825"/>
          </a:xfrm>
        </p:grpSpPr>
        <p:sp>
          <p:nvSpPr>
            <p:cNvPr id="14957" name="Google Shape;14957;p93"/>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3"/>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3"/>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93"/>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3"/>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2" name="Google Shape;14962;p93"/>
          <p:cNvGrpSpPr/>
          <p:nvPr/>
        </p:nvGrpSpPr>
        <p:grpSpPr>
          <a:xfrm>
            <a:off x="4633429" y="2242989"/>
            <a:ext cx="452798" cy="450507"/>
            <a:chOff x="-18645175" y="3708500"/>
            <a:chExt cx="306400" cy="304850"/>
          </a:xfrm>
        </p:grpSpPr>
        <p:sp>
          <p:nvSpPr>
            <p:cNvPr id="14963" name="Google Shape;14963;p93"/>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3"/>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3"/>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3"/>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3"/>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3"/>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93"/>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0" name="Google Shape;14970;p93"/>
          <p:cNvGrpSpPr/>
          <p:nvPr/>
        </p:nvGrpSpPr>
        <p:grpSpPr>
          <a:xfrm>
            <a:off x="4631101" y="2795630"/>
            <a:ext cx="457453" cy="451763"/>
            <a:chOff x="-18647525" y="4082625"/>
            <a:chExt cx="309550" cy="305700"/>
          </a:xfrm>
        </p:grpSpPr>
        <p:sp>
          <p:nvSpPr>
            <p:cNvPr id="14971" name="Google Shape;14971;p93"/>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3"/>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93"/>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3"/>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5" name="Google Shape;14975;p93"/>
          <p:cNvGrpSpPr/>
          <p:nvPr/>
        </p:nvGrpSpPr>
        <p:grpSpPr>
          <a:xfrm>
            <a:off x="7441485" y="1689592"/>
            <a:ext cx="395755" cy="449288"/>
            <a:chOff x="-16775350" y="3309200"/>
            <a:chExt cx="267800" cy="304025"/>
          </a:xfrm>
        </p:grpSpPr>
        <p:sp>
          <p:nvSpPr>
            <p:cNvPr id="14976" name="Google Shape;14976;p93"/>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93"/>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93"/>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9" name="Google Shape;14979;p93"/>
          <p:cNvGrpSpPr/>
          <p:nvPr/>
        </p:nvGrpSpPr>
        <p:grpSpPr>
          <a:xfrm>
            <a:off x="7441485" y="2241827"/>
            <a:ext cx="395755" cy="452835"/>
            <a:chOff x="-16775350" y="3683300"/>
            <a:chExt cx="267800" cy="306425"/>
          </a:xfrm>
        </p:grpSpPr>
        <p:sp>
          <p:nvSpPr>
            <p:cNvPr id="14980" name="Google Shape;14980;p93"/>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93"/>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93"/>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3" name="Google Shape;14983;p93"/>
          <p:cNvGrpSpPr/>
          <p:nvPr/>
        </p:nvGrpSpPr>
        <p:grpSpPr>
          <a:xfrm>
            <a:off x="7413536" y="2796870"/>
            <a:ext cx="451653" cy="449288"/>
            <a:chOff x="-16794250" y="4058225"/>
            <a:chExt cx="305625" cy="304025"/>
          </a:xfrm>
        </p:grpSpPr>
        <p:sp>
          <p:nvSpPr>
            <p:cNvPr id="14984" name="Google Shape;14984;p93"/>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3"/>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93"/>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93"/>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93"/>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3"/>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3"/>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3"/>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3"/>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93" name="Google Shape;14993;p93"/>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94" name="Google Shape;14994;p93"/>
          <p:cNvGrpSpPr/>
          <p:nvPr/>
        </p:nvGrpSpPr>
        <p:grpSpPr>
          <a:xfrm>
            <a:off x="2414953" y="1689573"/>
            <a:ext cx="457453" cy="449325"/>
            <a:chOff x="-20199150" y="3317850"/>
            <a:chExt cx="309550" cy="304050"/>
          </a:xfrm>
        </p:grpSpPr>
        <p:sp>
          <p:nvSpPr>
            <p:cNvPr id="14995" name="Google Shape;14995;p93"/>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3"/>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3"/>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93"/>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93"/>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93"/>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3"/>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2" name="Google Shape;15002;p93"/>
          <p:cNvGrpSpPr/>
          <p:nvPr/>
        </p:nvGrpSpPr>
        <p:grpSpPr>
          <a:xfrm>
            <a:off x="2417281" y="2242861"/>
            <a:ext cx="452798" cy="450766"/>
            <a:chOff x="-20199150" y="3693150"/>
            <a:chExt cx="306400" cy="305025"/>
          </a:xfrm>
        </p:grpSpPr>
        <p:sp>
          <p:nvSpPr>
            <p:cNvPr id="15003" name="Google Shape;15003;p93"/>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93"/>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93"/>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3"/>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3"/>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3"/>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9" name="Google Shape;15009;p93"/>
          <p:cNvGrpSpPr/>
          <p:nvPr/>
        </p:nvGrpSpPr>
        <p:grpSpPr>
          <a:xfrm>
            <a:off x="2417854" y="2795687"/>
            <a:ext cx="451653" cy="451653"/>
            <a:chOff x="-20197575" y="4066875"/>
            <a:chExt cx="305625" cy="305625"/>
          </a:xfrm>
        </p:grpSpPr>
        <p:sp>
          <p:nvSpPr>
            <p:cNvPr id="15010" name="Google Shape;15010;p93"/>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3"/>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3"/>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93"/>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93"/>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3"/>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3"/>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3"/>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8" name="Google Shape;15018;p93"/>
          <p:cNvGrpSpPr/>
          <p:nvPr/>
        </p:nvGrpSpPr>
        <p:grpSpPr>
          <a:xfrm>
            <a:off x="5200071" y="1687520"/>
            <a:ext cx="449325" cy="453426"/>
            <a:chOff x="-18271050" y="3333200"/>
            <a:chExt cx="304050" cy="306825"/>
          </a:xfrm>
        </p:grpSpPr>
        <p:sp>
          <p:nvSpPr>
            <p:cNvPr id="15019" name="Google Shape;15019;p93"/>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93"/>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93"/>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93"/>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93"/>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4" name="Google Shape;15024;p93"/>
          <p:cNvGrpSpPr/>
          <p:nvPr/>
        </p:nvGrpSpPr>
        <p:grpSpPr>
          <a:xfrm>
            <a:off x="5200644" y="2244171"/>
            <a:ext cx="448180" cy="448143"/>
            <a:chOff x="-18270275" y="3710875"/>
            <a:chExt cx="303275" cy="303250"/>
          </a:xfrm>
        </p:grpSpPr>
        <p:sp>
          <p:nvSpPr>
            <p:cNvPr id="15025" name="Google Shape;15025;p93"/>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3"/>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3"/>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93"/>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93"/>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3"/>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1" name="Google Shape;15031;p93"/>
          <p:cNvGrpSpPr/>
          <p:nvPr/>
        </p:nvGrpSpPr>
        <p:grpSpPr>
          <a:xfrm>
            <a:off x="5254196" y="2797422"/>
            <a:ext cx="341076" cy="448180"/>
            <a:chOff x="-18234025" y="4084200"/>
            <a:chExt cx="230800" cy="303275"/>
          </a:xfrm>
        </p:grpSpPr>
        <p:sp>
          <p:nvSpPr>
            <p:cNvPr id="15032" name="Google Shape;15032;p93"/>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3"/>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3"/>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5" name="Google Shape;15035;p93"/>
          <p:cNvGrpSpPr/>
          <p:nvPr/>
        </p:nvGrpSpPr>
        <p:grpSpPr>
          <a:xfrm>
            <a:off x="2366751" y="3341641"/>
            <a:ext cx="449325" cy="450470"/>
            <a:chOff x="-16419350" y="3308400"/>
            <a:chExt cx="304050" cy="304825"/>
          </a:xfrm>
        </p:grpSpPr>
        <p:sp>
          <p:nvSpPr>
            <p:cNvPr id="15036" name="Google Shape;15036;p93"/>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3"/>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93"/>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93"/>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93"/>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93"/>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93"/>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3" name="Google Shape;15043;p93"/>
          <p:cNvGrpSpPr/>
          <p:nvPr/>
        </p:nvGrpSpPr>
        <p:grpSpPr>
          <a:xfrm>
            <a:off x="4638306" y="3340423"/>
            <a:ext cx="395755" cy="452872"/>
            <a:chOff x="-16401225" y="3683275"/>
            <a:chExt cx="267800" cy="306450"/>
          </a:xfrm>
        </p:grpSpPr>
        <p:sp>
          <p:nvSpPr>
            <p:cNvPr id="15044" name="Google Shape;15044;p93"/>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93"/>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3"/>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93"/>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93"/>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3"/>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3"/>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1" name="Google Shape;15051;p93"/>
          <p:cNvGrpSpPr/>
          <p:nvPr/>
        </p:nvGrpSpPr>
        <p:grpSpPr>
          <a:xfrm>
            <a:off x="8003755" y="2797062"/>
            <a:ext cx="450470" cy="448180"/>
            <a:chOff x="-16419350" y="4058200"/>
            <a:chExt cx="304825" cy="303275"/>
          </a:xfrm>
        </p:grpSpPr>
        <p:sp>
          <p:nvSpPr>
            <p:cNvPr id="15052" name="Google Shape;15052;p93"/>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93"/>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93"/>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93"/>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93"/>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93"/>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93"/>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9" name="Google Shape;15059;p93"/>
          <p:cNvGrpSpPr/>
          <p:nvPr/>
        </p:nvGrpSpPr>
        <p:grpSpPr>
          <a:xfrm>
            <a:off x="4030643" y="3343080"/>
            <a:ext cx="450507" cy="447589"/>
            <a:chOff x="-15296200" y="3326900"/>
            <a:chExt cx="304850" cy="302875"/>
          </a:xfrm>
        </p:grpSpPr>
        <p:sp>
          <p:nvSpPr>
            <p:cNvPr id="15060" name="Google Shape;15060;p93"/>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93"/>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93"/>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93"/>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93"/>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5" name="Google Shape;15065;p93"/>
          <p:cNvGrpSpPr/>
          <p:nvPr/>
        </p:nvGrpSpPr>
        <p:grpSpPr>
          <a:xfrm>
            <a:off x="2946296" y="1706881"/>
            <a:ext cx="486566" cy="414708"/>
            <a:chOff x="-19835275" y="3330250"/>
            <a:chExt cx="329250" cy="280625"/>
          </a:xfrm>
        </p:grpSpPr>
        <p:sp>
          <p:nvSpPr>
            <p:cNvPr id="15066" name="Google Shape;15066;p93"/>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93"/>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3"/>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9" name="Google Shape;15069;p93"/>
          <p:cNvGrpSpPr/>
          <p:nvPr/>
        </p:nvGrpSpPr>
        <p:grpSpPr>
          <a:xfrm>
            <a:off x="2964325" y="2243470"/>
            <a:ext cx="450507" cy="449547"/>
            <a:chOff x="-19822675" y="3692750"/>
            <a:chExt cx="304850" cy="304200"/>
          </a:xfrm>
        </p:grpSpPr>
        <p:sp>
          <p:nvSpPr>
            <p:cNvPr id="15070" name="Google Shape;15070;p93"/>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93"/>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3"/>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93"/>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93"/>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5" name="Google Shape;15075;p93"/>
          <p:cNvGrpSpPr/>
          <p:nvPr/>
        </p:nvGrpSpPr>
        <p:grpSpPr>
          <a:xfrm>
            <a:off x="2964916" y="2796278"/>
            <a:ext cx="449325" cy="450470"/>
            <a:chOff x="-19822675" y="4066875"/>
            <a:chExt cx="304050" cy="304825"/>
          </a:xfrm>
        </p:grpSpPr>
        <p:sp>
          <p:nvSpPr>
            <p:cNvPr id="15076" name="Google Shape;15076;p93"/>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93"/>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93"/>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93"/>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93"/>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93"/>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2" name="Google Shape;15082;p93"/>
          <p:cNvGrpSpPr/>
          <p:nvPr/>
        </p:nvGrpSpPr>
        <p:grpSpPr>
          <a:xfrm>
            <a:off x="5773985" y="1689571"/>
            <a:ext cx="399302" cy="449325"/>
            <a:chOff x="-17878825" y="3334400"/>
            <a:chExt cx="270200" cy="304050"/>
          </a:xfrm>
        </p:grpSpPr>
        <p:sp>
          <p:nvSpPr>
            <p:cNvPr id="15083" name="Google Shape;15083;p93"/>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93"/>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93"/>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93"/>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93"/>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3"/>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93"/>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0" name="Google Shape;15090;p93"/>
          <p:cNvGrpSpPr/>
          <p:nvPr/>
        </p:nvGrpSpPr>
        <p:grpSpPr>
          <a:xfrm>
            <a:off x="5747809" y="2242416"/>
            <a:ext cx="451653" cy="451653"/>
            <a:chOff x="-17896150" y="3709300"/>
            <a:chExt cx="305625" cy="305625"/>
          </a:xfrm>
        </p:grpSpPr>
        <p:sp>
          <p:nvSpPr>
            <p:cNvPr id="15091" name="Google Shape;15091;p93"/>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93"/>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3"/>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93"/>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5" name="Google Shape;15095;p93"/>
          <p:cNvGrpSpPr/>
          <p:nvPr/>
        </p:nvGrpSpPr>
        <p:grpSpPr>
          <a:xfrm>
            <a:off x="5775740" y="2795686"/>
            <a:ext cx="395792" cy="451653"/>
            <a:chOff x="-17878025" y="4082625"/>
            <a:chExt cx="267825" cy="305625"/>
          </a:xfrm>
        </p:grpSpPr>
        <p:sp>
          <p:nvSpPr>
            <p:cNvPr id="15096" name="Google Shape;15096;p93"/>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3"/>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93"/>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93"/>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3"/>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3"/>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3"/>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3" name="Google Shape;15103;p93"/>
          <p:cNvGrpSpPr/>
          <p:nvPr/>
        </p:nvGrpSpPr>
        <p:grpSpPr>
          <a:xfrm>
            <a:off x="2919632" y="3355015"/>
            <a:ext cx="450507" cy="423722"/>
            <a:chOff x="-16044450" y="3317850"/>
            <a:chExt cx="304850" cy="286725"/>
          </a:xfrm>
        </p:grpSpPr>
        <p:sp>
          <p:nvSpPr>
            <p:cNvPr id="15104" name="Google Shape;15104;p93"/>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93"/>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93"/>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93"/>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8" name="Google Shape;15108;p93"/>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09" name="Google Shape;15109;p93"/>
          <p:cNvGrpSpPr/>
          <p:nvPr/>
        </p:nvGrpSpPr>
        <p:grpSpPr>
          <a:xfrm>
            <a:off x="8042149" y="2243724"/>
            <a:ext cx="373662" cy="449030"/>
            <a:chOff x="-16018450" y="4058400"/>
            <a:chExt cx="252850" cy="303850"/>
          </a:xfrm>
        </p:grpSpPr>
        <p:sp>
          <p:nvSpPr>
            <p:cNvPr id="15110" name="Google Shape;15110;p93"/>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3"/>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3"/>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93"/>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14" name="Google Shape;15114;p93"/>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93"/>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119" name="Shape 15119"/>
        <p:cNvGrpSpPr/>
        <p:nvPr/>
      </p:nvGrpSpPr>
      <p:grpSpPr>
        <a:xfrm>
          <a:off x="0" y="0"/>
          <a:ext cx="0" cy="0"/>
          <a:chOff x="0" y="0"/>
          <a:chExt cx="0" cy="0"/>
        </a:xfrm>
      </p:grpSpPr>
      <p:grpSp>
        <p:nvGrpSpPr>
          <p:cNvPr id="15120" name="Google Shape;15120;p94"/>
          <p:cNvGrpSpPr/>
          <p:nvPr/>
        </p:nvGrpSpPr>
        <p:grpSpPr>
          <a:xfrm>
            <a:off x="845901" y="1689241"/>
            <a:ext cx="442337" cy="419623"/>
            <a:chOff x="-6696925" y="3272575"/>
            <a:chExt cx="307200" cy="291425"/>
          </a:xfrm>
        </p:grpSpPr>
        <p:sp>
          <p:nvSpPr>
            <p:cNvPr id="15121" name="Google Shape;15121;p9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9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3" name="Google Shape;15123;p94"/>
          <p:cNvGrpSpPr/>
          <p:nvPr/>
        </p:nvGrpSpPr>
        <p:grpSpPr>
          <a:xfrm>
            <a:off x="845884" y="2204636"/>
            <a:ext cx="442373" cy="420775"/>
            <a:chOff x="-6690625" y="3631325"/>
            <a:chExt cx="307225" cy="292225"/>
          </a:xfrm>
        </p:grpSpPr>
        <p:sp>
          <p:nvSpPr>
            <p:cNvPr id="15124" name="Google Shape;15124;p9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9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9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9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9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9" name="Google Shape;15129;p94"/>
          <p:cNvGrpSpPr/>
          <p:nvPr/>
        </p:nvGrpSpPr>
        <p:grpSpPr>
          <a:xfrm>
            <a:off x="868005" y="2756972"/>
            <a:ext cx="421927" cy="419371"/>
            <a:chOff x="-6689825" y="3992050"/>
            <a:chExt cx="293025" cy="291250"/>
          </a:xfrm>
        </p:grpSpPr>
        <p:sp>
          <p:nvSpPr>
            <p:cNvPr id="15130" name="Google Shape;15130;p9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9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9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9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9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9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9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9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9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2" name="Google Shape;15142;p94"/>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43" name="Google Shape;15143;p94"/>
          <p:cNvGrpSpPr/>
          <p:nvPr/>
        </p:nvGrpSpPr>
        <p:grpSpPr>
          <a:xfrm>
            <a:off x="3551317" y="2205192"/>
            <a:ext cx="423043" cy="419659"/>
            <a:chOff x="-4837325" y="3612425"/>
            <a:chExt cx="293800" cy="291450"/>
          </a:xfrm>
        </p:grpSpPr>
        <p:sp>
          <p:nvSpPr>
            <p:cNvPr id="15144" name="Google Shape;15144;p9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9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7" name="Google Shape;15147;p94"/>
          <p:cNvGrpSpPr/>
          <p:nvPr/>
        </p:nvGrpSpPr>
        <p:grpSpPr>
          <a:xfrm>
            <a:off x="3564349" y="2756826"/>
            <a:ext cx="420775" cy="419659"/>
            <a:chOff x="-4837325" y="3971575"/>
            <a:chExt cx="292225" cy="291450"/>
          </a:xfrm>
        </p:grpSpPr>
        <p:sp>
          <p:nvSpPr>
            <p:cNvPr id="15148" name="Google Shape;15148;p9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9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9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9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9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4" name="Google Shape;15154;p94"/>
          <p:cNvGrpSpPr/>
          <p:nvPr/>
        </p:nvGrpSpPr>
        <p:grpSpPr>
          <a:xfrm>
            <a:off x="6256364" y="1714185"/>
            <a:ext cx="430998" cy="369730"/>
            <a:chOff x="-3037625" y="3254850"/>
            <a:chExt cx="299325" cy="256775"/>
          </a:xfrm>
        </p:grpSpPr>
        <p:sp>
          <p:nvSpPr>
            <p:cNvPr id="15155" name="Google Shape;15155;p9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9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9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9" name="Google Shape;15159;p94"/>
          <p:cNvGrpSpPr/>
          <p:nvPr/>
        </p:nvGrpSpPr>
        <p:grpSpPr>
          <a:xfrm>
            <a:off x="6260324" y="2204615"/>
            <a:ext cx="423079" cy="420811"/>
            <a:chOff x="-3031325" y="3597450"/>
            <a:chExt cx="293825" cy="292250"/>
          </a:xfrm>
        </p:grpSpPr>
        <p:sp>
          <p:nvSpPr>
            <p:cNvPr id="15160" name="Google Shape;15160;p9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9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9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4" name="Google Shape;15164;p94"/>
          <p:cNvGrpSpPr/>
          <p:nvPr/>
        </p:nvGrpSpPr>
        <p:grpSpPr>
          <a:xfrm>
            <a:off x="6272798" y="2781214"/>
            <a:ext cx="421927" cy="370882"/>
            <a:chOff x="-3030525" y="3973150"/>
            <a:chExt cx="293025" cy="257575"/>
          </a:xfrm>
        </p:grpSpPr>
        <p:sp>
          <p:nvSpPr>
            <p:cNvPr id="15165" name="Google Shape;15165;p9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7" name="Google Shape;15167;p94"/>
          <p:cNvGrpSpPr/>
          <p:nvPr/>
        </p:nvGrpSpPr>
        <p:grpSpPr>
          <a:xfrm>
            <a:off x="1374391" y="3369426"/>
            <a:ext cx="421927" cy="297195"/>
            <a:chOff x="-1199300" y="3279250"/>
            <a:chExt cx="293025" cy="206400"/>
          </a:xfrm>
        </p:grpSpPr>
        <p:sp>
          <p:nvSpPr>
            <p:cNvPr id="15168" name="Google Shape;15168;p9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9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9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9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2" name="Google Shape;15172;p94"/>
          <p:cNvGrpSpPr/>
          <p:nvPr/>
        </p:nvGrpSpPr>
        <p:grpSpPr>
          <a:xfrm>
            <a:off x="1381477" y="1688773"/>
            <a:ext cx="444605" cy="420559"/>
            <a:chOff x="-6338550" y="3272950"/>
            <a:chExt cx="308775" cy="292075"/>
          </a:xfrm>
        </p:grpSpPr>
        <p:sp>
          <p:nvSpPr>
            <p:cNvPr id="15173" name="Google Shape;15173;p9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9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9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6" name="Google Shape;15176;p94"/>
          <p:cNvGrpSpPr/>
          <p:nvPr/>
        </p:nvGrpSpPr>
        <p:grpSpPr>
          <a:xfrm>
            <a:off x="1392817" y="2205194"/>
            <a:ext cx="421927" cy="419659"/>
            <a:chOff x="-6329100" y="3632100"/>
            <a:chExt cx="293025" cy="291450"/>
          </a:xfrm>
        </p:grpSpPr>
        <p:sp>
          <p:nvSpPr>
            <p:cNvPr id="15177" name="Google Shape;15177;p9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9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9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0" name="Google Shape;15180;p94"/>
          <p:cNvGrpSpPr/>
          <p:nvPr/>
        </p:nvGrpSpPr>
        <p:grpSpPr>
          <a:xfrm>
            <a:off x="1405867" y="2756828"/>
            <a:ext cx="419623" cy="419659"/>
            <a:chOff x="-6329875" y="3992050"/>
            <a:chExt cx="291425" cy="291450"/>
          </a:xfrm>
        </p:grpSpPr>
        <p:sp>
          <p:nvSpPr>
            <p:cNvPr id="15181" name="Google Shape;15181;p9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9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9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9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5" name="Google Shape;15185;p94"/>
          <p:cNvGrpSpPr/>
          <p:nvPr/>
        </p:nvGrpSpPr>
        <p:grpSpPr>
          <a:xfrm>
            <a:off x="4092004" y="1687530"/>
            <a:ext cx="423079" cy="423043"/>
            <a:chOff x="-4478975" y="3251700"/>
            <a:chExt cx="293825" cy="293800"/>
          </a:xfrm>
        </p:grpSpPr>
        <p:sp>
          <p:nvSpPr>
            <p:cNvPr id="15186" name="Google Shape;15186;p9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9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9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94"/>
          <p:cNvGrpSpPr/>
          <p:nvPr/>
        </p:nvGrpSpPr>
        <p:grpSpPr>
          <a:xfrm>
            <a:off x="4092004" y="2205192"/>
            <a:ext cx="423079" cy="419659"/>
            <a:chOff x="-4475825" y="3612425"/>
            <a:chExt cx="293825" cy="291450"/>
          </a:xfrm>
        </p:grpSpPr>
        <p:sp>
          <p:nvSpPr>
            <p:cNvPr id="15190" name="Google Shape;15190;p9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3" name="Google Shape;15193;p94"/>
          <p:cNvGrpSpPr/>
          <p:nvPr/>
        </p:nvGrpSpPr>
        <p:grpSpPr>
          <a:xfrm>
            <a:off x="4101077" y="2756844"/>
            <a:ext cx="428730" cy="419623"/>
            <a:chOff x="-4480550" y="3970800"/>
            <a:chExt cx="297750" cy="291425"/>
          </a:xfrm>
        </p:grpSpPr>
        <p:sp>
          <p:nvSpPr>
            <p:cNvPr id="15194" name="Google Shape;15194;p9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9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6" name="Google Shape;15196;p94"/>
          <p:cNvGrpSpPr/>
          <p:nvPr/>
        </p:nvGrpSpPr>
        <p:grpSpPr>
          <a:xfrm>
            <a:off x="6804910" y="1689221"/>
            <a:ext cx="415123" cy="419659"/>
            <a:chOff x="-2668225" y="3239075"/>
            <a:chExt cx="288300" cy="291450"/>
          </a:xfrm>
        </p:grpSpPr>
        <p:sp>
          <p:nvSpPr>
            <p:cNvPr id="15197" name="Google Shape;15197;p9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9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9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9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2" name="Google Shape;15202;p94"/>
          <p:cNvGrpSpPr/>
          <p:nvPr/>
        </p:nvGrpSpPr>
        <p:grpSpPr>
          <a:xfrm>
            <a:off x="6802066" y="2205191"/>
            <a:ext cx="420811" cy="419659"/>
            <a:chOff x="-2671375" y="3597450"/>
            <a:chExt cx="292250" cy="291450"/>
          </a:xfrm>
        </p:grpSpPr>
        <p:sp>
          <p:nvSpPr>
            <p:cNvPr id="15203" name="Google Shape;15203;p9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9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5" name="Google Shape;15205;p94"/>
          <p:cNvGrpSpPr/>
          <p:nvPr/>
        </p:nvGrpSpPr>
        <p:grpSpPr>
          <a:xfrm>
            <a:off x="6812849" y="2755691"/>
            <a:ext cx="423043" cy="421927"/>
            <a:chOff x="-2670575" y="3956600"/>
            <a:chExt cx="293800" cy="293025"/>
          </a:xfrm>
        </p:grpSpPr>
        <p:sp>
          <p:nvSpPr>
            <p:cNvPr id="15206" name="Google Shape;15206;p9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9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9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9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0" name="Google Shape;15210;p94"/>
          <p:cNvGrpSpPr/>
          <p:nvPr/>
        </p:nvGrpSpPr>
        <p:grpSpPr>
          <a:xfrm>
            <a:off x="3070370" y="3311947"/>
            <a:ext cx="426462" cy="418363"/>
            <a:chOff x="-1183550" y="3586525"/>
            <a:chExt cx="296175" cy="290550"/>
          </a:xfrm>
        </p:grpSpPr>
        <p:sp>
          <p:nvSpPr>
            <p:cNvPr id="15211" name="Google Shape;15211;p9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9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9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9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9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9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9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9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9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0" name="Google Shape;15220;p94"/>
          <p:cNvGrpSpPr/>
          <p:nvPr/>
        </p:nvGrpSpPr>
        <p:grpSpPr>
          <a:xfrm>
            <a:off x="1933980" y="1689799"/>
            <a:ext cx="420811" cy="418507"/>
            <a:chOff x="-5971525" y="3273750"/>
            <a:chExt cx="292250" cy="290650"/>
          </a:xfrm>
        </p:grpSpPr>
        <p:sp>
          <p:nvSpPr>
            <p:cNvPr id="15221" name="Google Shape;15221;p9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9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3" name="Google Shape;15223;p94"/>
          <p:cNvGrpSpPr/>
          <p:nvPr/>
        </p:nvGrpSpPr>
        <p:grpSpPr>
          <a:xfrm>
            <a:off x="1928310" y="2203826"/>
            <a:ext cx="432150" cy="422395"/>
            <a:chOff x="-5974675" y="3632100"/>
            <a:chExt cx="300125" cy="293350"/>
          </a:xfrm>
        </p:grpSpPr>
        <p:sp>
          <p:nvSpPr>
            <p:cNvPr id="15224" name="Google Shape;15224;p9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9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9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7" name="Google Shape;15227;p94"/>
          <p:cNvGrpSpPr/>
          <p:nvPr/>
        </p:nvGrpSpPr>
        <p:grpSpPr>
          <a:xfrm>
            <a:off x="1958351" y="2755694"/>
            <a:ext cx="395865" cy="421927"/>
            <a:chOff x="-5971525" y="3990475"/>
            <a:chExt cx="274925" cy="293025"/>
          </a:xfrm>
        </p:grpSpPr>
        <p:sp>
          <p:nvSpPr>
            <p:cNvPr id="15228" name="Google Shape;15228;p9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9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9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9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2" name="Google Shape;15232;p94"/>
          <p:cNvGrpSpPr/>
          <p:nvPr/>
        </p:nvGrpSpPr>
        <p:grpSpPr>
          <a:xfrm>
            <a:off x="4631558" y="1689798"/>
            <a:ext cx="420775" cy="418507"/>
            <a:chOff x="-4118225" y="3253275"/>
            <a:chExt cx="292225" cy="290650"/>
          </a:xfrm>
        </p:grpSpPr>
        <p:sp>
          <p:nvSpPr>
            <p:cNvPr id="15233" name="Google Shape;15233;p9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9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5" name="Google Shape;15235;p94"/>
          <p:cNvGrpSpPr/>
          <p:nvPr/>
        </p:nvGrpSpPr>
        <p:grpSpPr>
          <a:xfrm>
            <a:off x="4682008" y="2204922"/>
            <a:ext cx="319874" cy="420199"/>
            <a:chOff x="-4082800" y="3612425"/>
            <a:chExt cx="222150" cy="291825"/>
          </a:xfrm>
        </p:grpSpPr>
        <p:sp>
          <p:nvSpPr>
            <p:cNvPr id="15236" name="Google Shape;15236;p9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9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9" name="Google Shape;15239;p94"/>
          <p:cNvGrpSpPr/>
          <p:nvPr/>
        </p:nvGrpSpPr>
        <p:grpSpPr>
          <a:xfrm>
            <a:off x="4643456" y="2769876"/>
            <a:ext cx="420775" cy="393561"/>
            <a:chOff x="-4118225" y="3990475"/>
            <a:chExt cx="292225" cy="273325"/>
          </a:xfrm>
        </p:grpSpPr>
        <p:sp>
          <p:nvSpPr>
            <p:cNvPr id="15240" name="Google Shape;15240;p9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9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9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9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4" name="Google Shape;15244;p94"/>
          <p:cNvGrpSpPr/>
          <p:nvPr/>
        </p:nvGrpSpPr>
        <p:grpSpPr>
          <a:xfrm>
            <a:off x="7354110" y="1688087"/>
            <a:ext cx="394713" cy="421927"/>
            <a:chOff x="-2312225" y="3238300"/>
            <a:chExt cx="274125" cy="293025"/>
          </a:xfrm>
        </p:grpSpPr>
        <p:sp>
          <p:nvSpPr>
            <p:cNvPr id="15245" name="Google Shape;15245;p9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9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7" name="Google Shape;15247;p94"/>
          <p:cNvGrpSpPr/>
          <p:nvPr/>
        </p:nvGrpSpPr>
        <p:grpSpPr>
          <a:xfrm>
            <a:off x="7351827" y="2756825"/>
            <a:ext cx="423079" cy="419659"/>
            <a:chOff x="-2310650" y="3958175"/>
            <a:chExt cx="293825" cy="291450"/>
          </a:xfrm>
        </p:grpSpPr>
        <p:sp>
          <p:nvSpPr>
            <p:cNvPr id="15248" name="Google Shape;15248;p9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9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0" name="Google Shape;15250;p94"/>
          <p:cNvGrpSpPr/>
          <p:nvPr/>
        </p:nvGrpSpPr>
        <p:grpSpPr>
          <a:xfrm>
            <a:off x="4718688" y="3308459"/>
            <a:ext cx="424159" cy="419659"/>
            <a:chOff x="-1182750" y="3962900"/>
            <a:chExt cx="294575" cy="291450"/>
          </a:xfrm>
        </p:grpSpPr>
        <p:sp>
          <p:nvSpPr>
            <p:cNvPr id="15251" name="Google Shape;15251;p9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9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9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9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9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9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9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8" name="Google Shape;15258;p94"/>
          <p:cNvGrpSpPr/>
          <p:nvPr/>
        </p:nvGrpSpPr>
        <p:grpSpPr>
          <a:xfrm>
            <a:off x="2471824" y="1689223"/>
            <a:ext cx="424195" cy="419659"/>
            <a:chOff x="-5611575" y="3272950"/>
            <a:chExt cx="294600" cy="291450"/>
          </a:xfrm>
        </p:grpSpPr>
        <p:sp>
          <p:nvSpPr>
            <p:cNvPr id="15259" name="Google Shape;15259;p9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9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9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4" name="Google Shape;15264;p94"/>
          <p:cNvGrpSpPr/>
          <p:nvPr/>
        </p:nvGrpSpPr>
        <p:grpSpPr>
          <a:xfrm>
            <a:off x="2471824" y="2205770"/>
            <a:ext cx="424195" cy="418507"/>
            <a:chOff x="-5613150" y="3632900"/>
            <a:chExt cx="294600" cy="290650"/>
          </a:xfrm>
        </p:grpSpPr>
        <p:sp>
          <p:nvSpPr>
            <p:cNvPr id="15265" name="Google Shape;15265;p9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9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7" name="Google Shape;15267;p94"/>
          <p:cNvGrpSpPr/>
          <p:nvPr/>
        </p:nvGrpSpPr>
        <p:grpSpPr>
          <a:xfrm>
            <a:off x="7341062" y="2153586"/>
            <a:ext cx="420811" cy="522864"/>
            <a:chOff x="-2310650" y="3525775"/>
            <a:chExt cx="292250" cy="363125"/>
          </a:xfrm>
        </p:grpSpPr>
        <p:sp>
          <p:nvSpPr>
            <p:cNvPr id="15268" name="Google Shape;15268;p9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9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9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9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2" name="Google Shape;15272;p94"/>
          <p:cNvGrpSpPr/>
          <p:nvPr/>
        </p:nvGrpSpPr>
        <p:grpSpPr>
          <a:xfrm>
            <a:off x="2483722" y="2756270"/>
            <a:ext cx="424195" cy="420775"/>
            <a:chOff x="-5613150" y="3991275"/>
            <a:chExt cx="294600" cy="292225"/>
          </a:xfrm>
        </p:grpSpPr>
        <p:sp>
          <p:nvSpPr>
            <p:cNvPr id="15273" name="Google Shape;15273;p9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9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9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9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9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9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9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9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9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2" name="Google Shape;15282;p94"/>
          <p:cNvGrpSpPr/>
          <p:nvPr/>
        </p:nvGrpSpPr>
        <p:grpSpPr>
          <a:xfrm>
            <a:off x="5155210" y="1689438"/>
            <a:ext cx="434634" cy="419227"/>
            <a:chOff x="-3768700" y="3253275"/>
            <a:chExt cx="301850" cy="291150"/>
          </a:xfrm>
        </p:grpSpPr>
        <p:sp>
          <p:nvSpPr>
            <p:cNvPr id="15283" name="Google Shape;15283;p9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9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9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6" name="Google Shape;15286;p94"/>
          <p:cNvGrpSpPr/>
          <p:nvPr/>
        </p:nvGrpSpPr>
        <p:grpSpPr>
          <a:xfrm>
            <a:off x="5159293" y="2217090"/>
            <a:ext cx="426462" cy="395865"/>
            <a:chOff x="-3808700" y="3628950"/>
            <a:chExt cx="296175" cy="274925"/>
          </a:xfrm>
        </p:grpSpPr>
        <p:sp>
          <p:nvSpPr>
            <p:cNvPr id="15287" name="Google Shape;15287;p9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9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9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0" name="Google Shape;15290;p94"/>
          <p:cNvGrpSpPr/>
          <p:nvPr/>
        </p:nvGrpSpPr>
        <p:grpSpPr>
          <a:xfrm>
            <a:off x="5224504" y="2756412"/>
            <a:ext cx="419443" cy="420487"/>
            <a:chOff x="-3771675" y="3971775"/>
            <a:chExt cx="291300" cy="292025"/>
          </a:xfrm>
        </p:grpSpPr>
        <p:sp>
          <p:nvSpPr>
            <p:cNvPr id="15291" name="Google Shape;15291;p9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9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9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9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6" name="Google Shape;15296;p94"/>
          <p:cNvGrpSpPr/>
          <p:nvPr/>
        </p:nvGrpSpPr>
        <p:grpSpPr>
          <a:xfrm>
            <a:off x="7885948" y="1716461"/>
            <a:ext cx="420271" cy="320774"/>
            <a:chOff x="-1951475" y="3273100"/>
            <a:chExt cx="291875" cy="222775"/>
          </a:xfrm>
        </p:grpSpPr>
        <p:sp>
          <p:nvSpPr>
            <p:cNvPr id="15297" name="Google Shape;15297;p9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9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9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0" name="Google Shape;15300;p94"/>
          <p:cNvGrpSpPr/>
          <p:nvPr/>
        </p:nvGrpSpPr>
        <p:grpSpPr>
          <a:xfrm>
            <a:off x="7883429" y="2205191"/>
            <a:ext cx="425310" cy="419659"/>
            <a:chOff x="-1951475" y="3597450"/>
            <a:chExt cx="295375" cy="291450"/>
          </a:xfrm>
        </p:grpSpPr>
        <p:sp>
          <p:nvSpPr>
            <p:cNvPr id="15301" name="Google Shape;15301;p9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9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9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9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5" name="Google Shape;15305;p94"/>
          <p:cNvGrpSpPr/>
          <p:nvPr/>
        </p:nvGrpSpPr>
        <p:grpSpPr>
          <a:xfrm>
            <a:off x="7885680" y="2756825"/>
            <a:ext cx="444605" cy="419659"/>
            <a:chOff x="-1960150" y="3956600"/>
            <a:chExt cx="308775" cy="291450"/>
          </a:xfrm>
        </p:grpSpPr>
        <p:sp>
          <p:nvSpPr>
            <p:cNvPr id="15306" name="Google Shape;15306;p9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9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8" name="Google Shape;15308;p94"/>
          <p:cNvGrpSpPr/>
          <p:nvPr/>
        </p:nvGrpSpPr>
        <p:grpSpPr>
          <a:xfrm>
            <a:off x="1939718" y="3307636"/>
            <a:ext cx="420775" cy="420775"/>
            <a:chOff x="-804700" y="3226500"/>
            <a:chExt cx="292225" cy="292225"/>
          </a:xfrm>
        </p:grpSpPr>
        <p:sp>
          <p:nvSpPr>
            <p:cNvPr id="15309" name="Google Shape;15309;p9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9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9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9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9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9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9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6" name="Google Shape;15316;p94"/>
          <p:cNvGrpSpPr/>
          <p:nvPr/>
        </p:nvGrpSpPr>
        <p:grpSpPr>
          <a:xfrm>
            <a:off x="3019809" y="1688647"/>
            <a:ext cx="420775" cy="420811"/>
            <a:chOff x="-5251625" y="3272950"/>
            <a:chExt cx="292225" cy="292250"/>
          </a:xfrm>
        </p:grpSpPr>
        <p:sp>
          <p:nvSpPr>
            <p:cNvPr id="15317" name="Google Shape;15317;p9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9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9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0" name="Google Shape;15320;p94"/>
          <p:cNvGrpSpPr/>
          <p:nvPr/>
        </p:nvGrpSpPr>
        <p:grpSpPr>
          <a:xfrm>
            <a:off x="3016407" y="2204348"/>
            <a:ext cx="427578" cy="421351"/>
            <a:chOff x="-5254775" y="3631325"/>
            <a:chExt cx="296950" cy="292625"/>
          </a:xfrm>
        </p:grpSpPr>
        <p:sp>
          <p:nvSpPr>
            <p:cNvPr id="15321" name="Google Shape;15321;p9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9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9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9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9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9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8" name="Google Shape;15328;p94"/>
          <p:cNvGrpSpPr/>
          <p:nvPr/>
        </p:nvGrpSpPr>
        <p:grpSpPr>
          <a:xfrm>
            <a:off x="3032265" y="2756270"/>
            <a:ext cx="419659" cy="420775"/>
            <a:chOff x="-5251625" y="3991275"/>
            <a:chExt cx="291450" cy="292225"/>
          </a:xfrm>
        </p:grpSpPr>
        <p:sp>
          <p:nvSpPr>
            <p:cNvPr id="15329" name="Google Shape;15329;p9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9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9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9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9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4" name="Google Shape;15334;p94"/>
          <p:cNvGrpSpPr/>
          <p:nvPr/>
        </p:nvGrpSpPr>
        <p:grpSpPr>
          <a:xfrm>
            <a:off x="5772848" y="1689240"/>
            <a:ext cx="319874" cy="419623"/>
            <a:chOff x="-3365275" y="3253275"/>
            <a:chExt cx="222150" cy="291425"/>
          </a:xfrm>
        </p:grpSpPr>
        <p:sp>
          <p:nvSpPr>
            <p:cNvPr id="15335" name="Google Shape;15335;p9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9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7" name="Google Shape;15337;p94"/>
          <p:cNvGrpSpPr/>
          <p:nvPr/>
        </p:nvGrpSpPr>
        <p:grpSpPr>
          <a:xfrm>
            <a:off x="5746786" y="2204058"/>
            <a:ext cx="371998" cy="421927"/>
            <a:chOff x="-3383375" y="3611625"/>
            <a:chExt cx="258350" cy="293025"/>
          </a:xfrm>
        </p:grpSpPr>
        <p:sp>
          <p:nvSpPr>
            <p:cNvPr id="15338" name="Google Shape;15338;p9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9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0" name="Google Shape;15340;p94"/>
          <p:cNvGrpSpPr/>
          <p:nvPr/>
        </p:nvGrpSpPr>
        <p:grpSpPr>
          <a:xfrm>
            <a:off x="5809135" y="2756826"/>
            <a:ext cx="271097" cy="419659"/>
            <a:chOff x="-3347950" y="3971575"/>
            <a:chExt cx="188275" cy="291450"/>
          </a:xfrm>
        </p:grpSpPr>
        <p:sp>
          <p:nvSpPr>
            <p:cNvPr id="15341" name="Google Shape;15341;p9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9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9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4" name="Google Shape;15344;p94"/>
          <p:cNvGrpSpPr/>
          <p:nvPr/>
        </p:nvGrpSpPr>
        <p:grpSpPr>
          <a:xfrm>
            <a:off x="858994" y="3307061"/>
            <a:ext cx="371998" cy="421927"/>
            <a:chOff x="-1575775" y="3238300"/>
            <a:chExt cx="258350" cy="293025"/>
          </a:xfrm>
        </p:grpSpPr>
        <p:sp>
          <p:nvSpPr>
            <p:cNvPr id="15345" name="Google Shape;15345;p9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9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9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9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9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0" name="Google Shape;15350;p94"/>
          <p:cNvGrpSpPr/>
          <p:nvPr/>
        </p:nvGrpSpPr>
        <p:grpSpPr>
          <a:xfrm>
            <a:off x="2503892" y="3309051"/>
            <a:ext cx="423079" cy="424159"/>
            <a:chOff x="-1591550" y="3597475"/>
            <a:chExt cx="293825" cy="294575"/>
          </a:xfrm>
        </p:grpSpPr>
        <p:sp>
          <p:nvSpPr>
            <p:cNvPr id="15351" name="Google Shape;15351;p9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9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9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4" name="Google Shape;15354;p94"/>
          <p:cNvGrpSpPr/>
          <p:nvPr/>
        </p:nvGrpSpPr>
        <p:grpSpPr>
          <a:xfrm>
            <a:off x="4153362" y="3318663"/>
            <a:ext cx="421927" cy="399248"/>
            <a:chOff x="-1592325" y="3957400"/>
            <a:chExt cx="293025" cy="277275"/>
          </a:xfrm>
        </p:grpSpPr>
        <p:sp>
          <p:nvSpPr>
            <p:cNvPr id="15355" name="Google Shape;15355;p9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9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9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9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9" name="Google Shape;15359;p94"/>
          <p:cNvGrpSpPr/>
          <p:nvPr/>
        </p:nvGrpSpPr>
        <p:grpSpPr>
          <a:xfrm>
            <a:off x="3640232" y="3310744"/>
            <a:ext cx="369730" cy="420775"/>
            <a:chOff x="-778700" y="3612425"/>
            <a:chExt cx="256775" cy="292225"/>
          </a:xfrm>
        </p:grpSpPr>
        <p:sp>
          <p:nvSpPr>
            <p:cNvPr id="15360" name="Google Shape;15360;p9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9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9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9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9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9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6" name="Google Shape;15366;p94"/>
          <p:cNvGrpSpPr/>
          <p:nvPr/>
        </p:nvGrpSpPr>
        <p:grpSpPr>
          <a:xfrm>
            <a:off x="6111733" y="3828305"/>
            <a:ext cx="340731" cy="387641"/>
            <a:chOff x="7728464" y="1561258"/>
            <a:chExt cx="349719" cy="397866"/>
          </a:xfrm>
        </p:grpSpPr>
        <p:sp>
          <p:nvSpPr>
            <p:cNvPr id="15367" name="Google Shape;15367;p9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9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9" name="Google Shape;15369;p94"/>
          <p:cNvGrpSpPr/>
          <p:nvPr/>
        </p:nvGrpSpPr>
        <p:grpSpPr>
          <a:xfrm>
            <a:off x="4034702" y="3828305"/>
            <a:ext cx="387681" cy="387641"/>
            <a:chOff x="5611350" y="1561258"/>
            <a:chExt cx="397907" cy="397866"/>
          </a:xfrm>
        </p:grpSpPr>
        <p:sp>
          <p:nvSpPr>
            <p:cNvPr id="15370" name="Google Shape;15370;p9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9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9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9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4" name="Google Shape;15374;p94"/>
          <p:cNvGrpSpPr/>
          <p:nvPr/>
        </p:nvGrpSpPr>
        <p:grpSpPr>
          <a:xfrm>
            <a:off x="4553987" y="3925571"/>
            <a:ext cx="387610" cy="193109"/>
            <a:chOff x="6140660" y="1661097"/>
            <a:chExt cx="397835" cy="198202"/>
          </a:xfrm>
        </p:grpSpPr>
        <p:sp>
          <p:nvSpPr>
            <p:cNvPr id="15375" name="Google Shape;15375;p9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9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9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9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9" name="Google Shape;15379;p94"/>
          <p:cNvGrpSpPr/>
          <p:nvPr/>
        </p:nvGrpSpPr>
        <p:grpSpPr>
          <a:xfrm>
            <a:off x="5073202" y="3828305"/>
            <a:ext cx="387681" cy="387641"/>
            <a:chOff x="6669907" y="1561258"/>
            <a:chExt cx="397907" cy="397866"/>
          </a:xfrm>
        </p:grpSpPr>
        <p:sp>
          <p:nvSpPr>
            <p:cNvPr id="15380" name="Google Shape;15380;p9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9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9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9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9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5" name="Google Shape;15385;p94"/>
          <p:cNvGrpSpPr/>
          <p:nvPr/>
        </p:nvGrpSpPr>
        <p:grpSpPr>
          <a:xfrm>
            <a:off x="1958433" y="3885842"/>
            <a:ext cx="387681" cy="272572"/>
            <a:chOff x="3386036" y="1746339"/>
            <a:chExt cx="397907" cy="279762"/>
          </a:xfrm>
        </p:grpSpPr>
        <p:sp>
          <p:nvSpPr>
            <p:cNvPr id="15386" name="Google Shape;15386;p9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9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8" name="Google Shape;15388;p94"/>
          <p:cNvGrpSpPr/>
          <p:nvPr/>
        </p:nvGrpSpPr>
        <p:grpSpPr>
          <a:xfrm>
            <a:off x="2996130" y="3828288"/>
            <a:ext cx="387681" cy="387681"/>
            <a:chOff x="4417380" y="1687279"/>
            <a:chExt cx="397907" cy="397907"/>
          </a:xfrm>
        </p:grpSpPr>
        <p:sp>
          <p:nvSpPr>
            <p:cNvPr id="15389" name="Google Shape;15389;p9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9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1" name="Google Shape;15391;p94"/>
          <p:cNvGrpSpPr/>
          <p:nvPr/>
        </p:nvGrpSpPr>
        <p:grpSpPr>
          <a:xfrm>
            <a:off x="7942611" y="3308537"/>
            <a:ext cx="387661" cy="387661"/>
            <a:chOff x="2869999" y="1687279"/>
            <a:chExt cx="397887" cy="397887"/>
          </a:xfrm>
        </p:grpSpPr>
        <p:sp>
          <p:nvSpPr>
            <p:cNvPr id="15392" name="Google Shape;15392;p9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9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4" name="Google Shape;15394;p94"/>
          <p:cNvGrpSpPr/>
          <p:nvPr/>
        </p:nvGrpSpPr>
        <p:grpSpPr>
          <a:xfrm>
            <a:off x="2477718" y="3828664"/>
            <a:ext cx="386807" cy="386929"/>
            <a:chOff x="3902887" y="1687655"/>
            <a:chExt cx="397010" cy="397135"/>
          </a:xfrm>
        </p:grpSpPr>
        <p:sp>
          <p:nvSpPr>
            <p:cNvPr id="15395" name="Google Shape;15395;p9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9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7" name="Google Shape;15397;p94"/>
          <p:cNvGrpSpPr/>
          <p:nvPr/>
        </p:nvGrpSpPr>
        <p:grpSpPr>
          <a:xfrm>
            <a:off x="3515416" y="3828344"/>
            <a:ext cx="387681" cy="387681"/>
            <a:chOff x="4933458" y="1687279"/>
            <a:chExt cx="397907" cy="397907"/>
          </a:xfrm>
        </p:grpSpPr>
        <p:sp>
          <p:nvSpPr>
            <p:cNvPr id="15398" name="Google Shape;15398;p9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9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0" name="Google Shape;15400;p94"/>
          <p:cNvGrpSpPr/>
          <p:nvPr/>
        </p:nvGrpSpPr>
        <p:grpSpPr>
          <a:xfrm>
            <a:off x="5289671" y="3308775"/>
            <a:ext cx="387681" cy="387661"/>
            <a:chOff x="266768" y="1721375"/>
            <a:chExt cx="397907" cy="397887"/>
          </a:xfrm>
        </p:grpSpPr>
        <p:sp>
          <p:nvSpPr>
            <p:cNvPr id="15401" name="Google Shape;15401;p9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9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3" name="Google Shape;15403;p94"/>
          <p:cNvGrpSpPr/>
          <p:nvPr/>
        </p:nvGrpSpPr>
        <p:grpSpPr>
          <a:xfrm>
            <a:off x="7411672" y="3308924"/>
            <a:ext cx="387539" cy="386888"/>
            <a:chOff x="2408992" y="1722875"/>
            <a:chExt cx="397761" cy="397093"/>
          </a:xfrm>
        </p:grpSpPr>
        <p:sp>
          <p:nvSpPr>
            <p:cNvPr id="15404" name="Google Shape;15404;p9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9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6" name="Google Shape;15406;p94"/>
          <p:cNvGrpSpPr/>
          <p:nvPr/>
        </p:nvGrpSpPr>
        <p:grpSpPr>
          <a:xfrm>
            <a:off x="5592488" y="3828305"/>
            <a:ext cx="387641" cy="387641"/>
            <a:chOff x="7199196" y="1561258"/>
            <a:chExt cx="397866" cy="397866"/>
          </a:xfrm>
        </p:grpSpPr>
        <p:sp>
          <p:nvSpPr>
            <p:cNvPr id="15407" name="Google Shape;15407;p9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9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9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0" name="Google Shape;15410;p94"/>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5411" name="Google Shape;15411;p94"/>
          <p:cNvGrpSpPr/>
          <p:nvPr/>
        </p:nvGrpSpPr>
        <p:grpSpPr>
          <a:xfrm>
            <a:off x="6348367" y="3308537"/>
            <a:ext cx="387661" cy="387661"/>
            <a:chOff x="1379798" y="1723250"/>
            <a:chExt cx="397887" cy="397887"/>
          </a:xfrm>
        </p:grpSpPr>
        <p:sp>
          <p:nvSpPr>
            <p:cNvPr id="15412" name="Google Shape;15412;p9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9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9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9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6" name="Google Shape;15416;p94"/>
          <p:cNvGrpSpPr/>
          <p:nvPr/>
        </p:nvGrpSpPr>
        <p:grpSpPr>
          <a:xfrm>
            <a:off x="5817327" y="3308537"/>
            <a:ext cx="387641" cy="387661"/>
            <a:chOff x="864491" y="1723250"/>
            <a:chExt cx="397866" cy="397887"/>
          </a:xfrm>
        </p:grpSpPr>
        <p:sp>
          <p:nvSpPr>
            <p:cNvPr id="15417" name="Google Shape;15417;p9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9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9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20" name="Google Shape;15420;p94"/>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21" name="Google Shape;15421;p94"/>
          <p:cNvGrpSpPr/>
          <p:nvPr/>
        </p:nvGrpSpPr>
        <p:grpSpPr>
          <a:xfrm>
            <a:off x="6584154" y="3827060"/>
            <a:ext cx="388966" cy="388966"/>
            <a:chOff x="1190625" y="238125"/>
            <a:chExt cx="5235075" cy="5235075"/>
          </a:xfrm>
        </p:grpSpPr>
        <p:sp>
          <p:nvSpPr>
            <p:cNvPr id="15422" name="Google Shape;15422;p9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9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427" name="Shape 15427"/>
        <p:cNvGrpSpPr/>
        <p:nvPr/>
      </p:nvGrpSpPr>
      <p:grpSpPr>
        <a:xfrm>
          <a:off x="0" y="0"/>
          <a:ext cx="0" cy="0"/>
          <a:chOff x="0" y="0"/>
          <a:chExt cx="0" cy="0"/>
        </a:xfrm>
      </p:grpSpPr>
      <p:pic>
        <p:nvPicPr>
          <p:cNvPr id="15428" name="Google Shape;15428;p9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9" name="Shape 6419"/>
        <p:cNvGrpSpPr/>
        <p:nvPr/>
      </p:nvGrpSpPr>
      <p:grpSpPr>
        <a:xfrm>
          <a:off x="0" y="0"/>
          <a:ext cx="0" cy="0"/>
          <a:chOff x="0" y="0"/>
          <a:chExt cx="0" cy="0"/>
        </a:xfrm>
      </p:grpSpPr>
      <p:sp>
        <p:nvSpPr>
          <p:cNvPr id="6420" name="Google Shape;6420;p46"/>
          <p:cNvSpPr txBox="1"/>
          <p:nvPr>
            <p:ph type="title"/>
          </p:nvPr>
        </p:nvSpPr>
        <p:spPr>
          <a:xfrm>
            <a:off x="886750" y="3360063"/>
            <a:ext cx="3433500" cy="53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t>
            </a:r>
            <a:r>
              <a:rPr lang="en"/>
              <a:t>Someone </a:t>
            </a:r>
            <a:r>
              <a:rPr lang="en">
                <a:solidFill>
                  <a:schemeClr val="accent2"/>
                </a:solidFill>
              </a:rPr>
              <a:t>Famous</a:t>
            </a:r>
            <a:endParaRPr>
              <a:solidFill>
                <a:schemeClr val="accent2"/>
              </a:solidFill>
            </a:endParaRPr>
          </a:p>
        </p:txBody>
      </p:sp>
      <p:sp>
        <p:nvSpPr>
          <p:cNvPr id="6421" name="Google Shape;6421;p46"/>
          <p:cNvSpPr txBox="1"/>
          <p:nvPr>
            <p:ph idx="1" type="subTitle"/>
          </p:nvPr>
        </p:nvSpPr>
        <p:spPr>
          <a:xfrm>
            <a:off x="886750" y="706375"/>
            <a:ext cx="4034400" cy="264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t>
            </a:r>
            <a:r>
              <a:rPr lang="en"/>
              <a:t>This is a quote, words full of wisdom that someone important said and can make the reader get inspired.</a:t>
            </a:r>
            <a:r>
              <a:rPr lang="en"/>
              <a:t>”</a:t>
            </a:r>
            <a:endParaRPr/>
          </a:p>
        </p:txBody>
      </p:sp>
      <p:grpSp>
        <p:nvGrpSpPr>
          <p:cNvPr id="6422" name="Google Shape;6422;p46"/>
          <p:cNvGrpSpPr/>
          <p:nvPr/>
        </p:nvGrpSpPr>
        <p:grpSpPr>
          <a:xfrm>
            <a:off x="4885130" y="2022966"/>
            <a:ext cx="3818509" cy="1347270"/>
            <a:chOff x="2310175" y="1568225"/>
            <a:chExt cx="2824550" cy="996575"/>
          </a:xfrm>
        </p:grpSpPr>
        <p:sp>
          <p:nvSpPr>
            <p:cNvPr id="6423" name="Google Shape;6423;p46"/>
            <p:cNvSpPr/>
            <p:nvPr/>
          </p:nvSpPr>
          <p:spPr>
            <a:xfrm>
              <a:off x="2322675" y="1629925"/>
              <a:ext cx="2812050" cy="717225"/>
            </a:xfrm>
            <a:custGeom>
              <a:rect b="b" l="l" r="r" t="t"/>
              <a:pathLst>
                <a:path extrusionOk="0" h="28689" w="112482">
                  <a:moveTo>
                    <a:pt x="27212" y="0"/>
                  </a:moveTo>
                  <a:cubicBezTo>
                    <a:pt x="25155" y="0"/>
                    <a:pt x="23335" y="928"/>
                    <a:pt x="22417" y="2403"/>
                  </a:cubicBezTo>
                  <a:lnTo>
                    <a:pt x="16846" y="11710"/>
                  </a:lnTo>
                  <a:lnTo>
                    <a:pt x="5672" y="15913"/>
                  </a:lnTo>
                  <a:cubicBezTo>
                    <a:pt x="4171" y="16513"/>
                    <a:pt x="1" y="17814"/>
                    <a:pt x="1" y="19148"/>
                  </a:cubicBezTo>
                  <a:lnTo>
                    <a:pt x="1" y="28688"/>
                  </a:lnTo>
                  <a:lnTo>
                    <a:pt x="112481" y="28688"/>
                  </a:lnTo>
                  <a:lnTo>
                    <a:pt x="112481" y="12377"/>
                  </a:lnTo>
                  <a:lnTo>
                    <a:pt x="112481" y="11209"/>
                  </a:lnTo>
                  <a:lnTo>
                    <a:pt x="112481" y="2903"/>
                  </a:lnTo>
                  <a:cubicBezTo>
                    <a:pt x="112481" y="1302"/>
                    <a:pt x="110880" y="1"/>
                    <a:pt x="108912" y="1"/>
                  </a:cubicBezTo>
                  <a:lnTo>
                    <a:pt x="27320" y="1"/>
                  </a:lnTo>
                  <a:cubicBezTo>
                    <a:pt x="27284" y="1"/>
                    <a:pt x="27248" y="0"/>
                    <a:pt x="27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6"/>
            <p:cNvSpPr/>
            <p:nvPr/>
          </p:nvSpPr>
          <p:spPr>
            <a:xfrm>
              <a:off x="2322675" y="1629100"/>
              <a:ext cx="2812050" cy="718050"/>
            </a:xfrm>
            <a:custGeom>
              <a:rect b="b" l="l" r="r" t="t"/>
              <a:pathLst>
                <a:path extrusionOk="0" h="28722" w="112482">
                  <a:moveTo>
                    <a:pt x="106110" y="1"/>
                  </a:moveTo>
                  <a:lnTo>
                    <a:pt x="106110" y="8007"/>
                  </a:lnTo>
                  <a:lnTo>
                    <a:pt x="106110" y="9174"/>
                  </a:lnTo>
                  <a:lnTo>
                    <a:pt x="106110" y="25452"/>
                  </a:lnTo>
                  <a:lnTo>
                    <a:pt x="1" y="25452"/>
                  </a:lnTo>
                  <a:lnTo>
                    <a:pt x="1" y="28721"/>
                  </a:lnTo>
                  <a:lnTo>
                    <a:pt x="112481" y="28721"/>
                  </a:lnTo>
                  <a:lnTo>
                    <a:pt x="112481" y="12410"/>
                  </a:lnTo>
                  <a:lnTo>
                    <a:pt x="112481" y="11242"/>
                  </a:lnTo>
                  <a:lnTo>
                    <a:pt x="112481" y="2936"/>
                  </a:lnTo>
                  <a:cubicBezTo>
                    <a:pt x="112481" y="1268"/>
                    <a:pt x="110880" y="1"/>
                    <a:pt x="1088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6"/>
            <p:cNvSpPr/>
            <p:nvPr/>
          </p:nvSpPr>
          <p:spPr>
            <a:xfrm>
              <a:off x="2891425" y="1713325"/>
              <a:ext cx="447850" cy="251875"/>
            </a:xfrm>
            <a:custGeom>
              <a:rect b="b" l="l" r="r" t="t"/>
              <a:pathLst>
                <a:path extrusionOk="0" h="10075" w="17914">
                  <a:moveTo>
                    <a:pt x="6138" y="1"/>
                  </a:moveTo>
                  <a:cubicBezTo>
                    <a:pt x="4971" y="1"/>
                    <a:pt x="3937" y="701"/>
                    <a:pt x="3470" y="1769"/>
                  </a:cubicBezTo>
                  <a:lnTo>
                    <a:pt x="0" y="10075"/>
                  </a:lnTo>
                  <a:lnTo>
                    <a:pt x="17913" y="10075"/>
                  </a:lnTo>
                  <a:lnTo>
                    <a:pt x="17913"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6"/>
            <p:cNvSpPr/>
            <p:nvPr/>
          </p:nvSpPr>
          <p:spPr>
            <a:xfrm>
              <a:off x="2932275" y="1735850"/>
              <a:ext cx="380300" cy="206850"/>
            </a:xfrm>
            <a:custGeom>
              <a:rect b="b" l="l" r="r" t="t"/>
              <a:pathLst>
                <a:path extrusionOk="0" h="8274" w="15212">
                  <a:moveTo>
                    <a:pt x="5205" y="1"/>
                  </a:moveTo>
                  <a:cubicBezTo>
                    <a:pt x="4204" y="1"/>
                    <a:pt x="3303" y="601"/>
                    <a:pt x="2936" y="1468"/>
                  </a:cubicBezTo>
                  <a:lnTo>
                    <a:pt x="1" y="8273"/>
                  </a:lnTo>
                  <a:lnTo>
                    <a:pt x="15212" y="8273"/>
                  </a:lnTo>
                  <a:lnTo>
                    <a:pt x="152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6"/>
            <p:cNvSpPr/>
            <p:nvPr/>
          </p:nvSpPr>
          <p:spPr>
            <a:xfrm>
              <a:off x="2976475" y="1734175"/>
              <a:ext cx="105950" cy="105950"/>
            </a:xfrm>
            <a:custGeom>
              <a:rect b="b" l="l" r="r" t="t"/>
              <a:pathLst>
                <a:path extrusionOk="0" h="4238" w="4238">
                  <a:moveTo>
                    <a:pt x="3437" y="1"/>
                  </a:moveTo>
                  <a:lnTo>
                    <a:pt x="3437" y="34"/>
                  </a:lnTo>
                  <a:lnTo>
                    <a:pt x="3203" y="34"/>
                  </a:lnTo>
                  <a:lnTo>
                    <a:pt x="735" y="2503"/>
                  </a:lnTo>
                  <a:lnTo>
                    <a:pt x="1" y="4237"/>
                  </a:lnTo>
                  <a:lnTo>
                    <a:pt x="42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6"/>
            <p:cNvSpPr/>
            <p:nvPr/>
          </p:nvSpPr>
          <p:spPr>
            <a:xfrm>
              <a:off x="2953975" y="1735025"/>
              <a:ext cx="326925" cy="207675"/>
            </a:xfrm>
            <a:custGeom>
              <a:rect b="b" l="l" r="r" t="t"/>
              <a:pathLst>
                <a:path extrusionOk="0" h="8307" w="13077">
                  <a:moveTo>
                    <a:pt x="8273" y="0"/>
                  </a:moveTo>
                  <a:lnTo>
                    <a:pt x="0" y="8306"/>
                  </a:lnTo>
                  <a:lnTo>
                    <a:pt x="4770" y="8306"/>
                  </a:lnTo>
                  <a:lnTo>
                    <a:pt x="130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6"/>
            <p:cNvSpPr/>
            <p:nvPr/>
          </p:nvSpPr>
          <p:spPr>
            <a:xfrm>
              <a:off x="3432650" y="1713325"/>
              <a:ext cx="1016575" cy="251875"/>
            </a:xfrm>
            <a:custGeom>
              <a:rect b="b" l="l" r="r" t="t"/>
              <a:pathLst>
                <a:path extrusionOk="0" h="10075" w="40663">
                  <a:moveTo>
                    <a:pt x="0" y="1"/>
                  </a:moveTo>
                  <a:lnTo>
                    <a:pt x="0" y="10075"/>
                  </a:lnTo>
                  <a:lnTo>
                    <a:pt x="40663" y="10075"/>
                  </a:lnTo>
                  <a:lnTo>
                    <a:pt x="40663" y="1"/>
                  </a:ln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6"/>
            <p:cNvSpPr/>
            <p:nvPr/>
          </p:nvSpPr>
          <p:spPr>
            <a:xfrm>
              <a:off x="4513425" y="1711675"/>
              <a:ext cx="523725" cy="216850"/>
            </a:xfrm>
            <a:custGeom>
              <a:rect b="b" l="l" r="r" t="t"/>
              <a:pathLst>
                <a:path extrusionOk="0" h="8674" w="20949">
                  <a:moveTo>
                    <a:pt x="0" y="0"/>
                  </a:moveTo>
                  <a:lnTo>
                    <a:pt x="0" y="8673"/>
                  </a:lnTo>
                  <a:lnTo>
                    <a:pt x="20948" y="8673"/>
                  </a:lnTo>
                  <a:lnTo>
                    <a:pt x="20948" y="1768"/>
                  </a:lnTo>
                  <a:cubicBezTo>
                    <a:pt x="20948" y="801"/>
                    <a:pt x="20148" y="0"/>
                    <a:pt x="19180"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6"/>
            <p:cNvSpPr/>
            <p:nvPr/>
          </p:nvSpPr>
          <p:spPr>
            <a:xfrm>
              <a:off x="3365100" y="1629100"/>
              <a:ext cx="20025" cy="600475"/>
            </a:xfrm>
            <a:custGeom>
              <a:rect b="b" l="l" r="r" t="t"/>
              <a:pathLst>
                <a:path extrusionOk="0" h="24019" w="801">
                  <a:moveTo>
                    <a:pt x="401" y="1"/>
                  </a:moveTo>
                  <a:cubicBezTo>
                    <a:pt x="67" y="4004"/>
                    <a:pt x="0" y="8007"/>
                    <a:pt x="34" y="12009"/>
                  </a:cubicBezTo>
                  <a:cubicBezTo>
                    <a:pt x="34" y="14011"/>
                    <a:pt x="34" y="16012"/>
                    <a:pt x="134" y="18014"/>
                  </a:cubicBezTo>
                  <a:cubicBezTo>
                    <a:pt x="167" y="20015"/>
                    <a:pt x="234" y="22017"/>
                    <a:pt x="401" y="24018"/>
                  </a:cubicBezTo>
                  <a:cubicBezTo>
                    <a:pt x="534" y="22017"/>
                    <a:pt x="667" y="20015"/>
                    <a:pt x="701" y="18014"/>
                  </a:cubicBezTo>
                  <a:cubicBezTo>
                    <a:pt x="734" y="16012"/>
                    <a:pt x="801" y="14011"/>
                    <a:pt x="801" y="12009"/>
                  </a:cubicBezTo>
                  <a:cubicBezTo>
                    <a:pt x="801" y="8007"/>
                    <a:pt x="701" y="4004"/>
                    <a:pt x="401"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6"/>
            <p:cNvSpPr/>
            <p:nvPr/>
          </p:nvSpPr>
          <p:spPr>
            <a:xfrm>
              <a:off x="4469225" y="1635775"/>
              <a:ext cx="19200" cy="600450"/>
            </a:xfrm>
            <a:custGeom>
              <a:rect b="b" l="l" r="r" t="t"/>
              <a:pathLst>
                <a:path extrusionOk="0" h="24018" w="768">
                  <a:moveTo>
                    <a:pt x="400" y="1"/>
                  </a:moveTo>
                  <a:cubicBezTo>
                    <a:pt x="67" y="4004"/>
                    <a:pt x="0" y="8006"/>
                    <a:pt x="34" y="12009"/>
                  </a:cubicBezTo>
                  <a:cubicBezTo>
                    <a:pt x="34" y="14011"/>
                    <a:pt x="34" y="16012"/>
                    <a:pt x="100" y="18014"/>
                  </a:cubicBezTo>
                  <a:cubicBezTo>
                    <a:pt x="167" y="20015"/>
                    <a:pt x="234" y="22016"/>
                    <a:pt x="400" y="24018"/>
                  </a:cubicBezTo>
                  <a:cubicBezTo>
                    <a:pt x="534" y="22016"/>
                    <a:pt x="634" y="20015"/>
                    <a:pt x="701" y="18014"/>
                  </a:cubicBezTo>
                  <a:cubicBezTo>
                    <a:pt x="734" y="16012"/>
                    <a:pt x="767" y="14011"/>
                    <a:pt x="767" y="12009"/>
                  </a:cubicBezTo>
                  <a:cubicBezTo>
                    <a:pt x="767" y="8006"/>
                    <a:pt x="701" y="4004"/>
                    <a:pt x="400"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6"/>
            <p:cNvSpPr/>
            <p:nvPr/>
          </p:nvSpPr>
          <p:spPr>
            <a:xfrm>
              <a:off x="2902275" y="2209525"/>
              <a:ext cx="404475" cy="18375"/>
            </a:xfrm>
            <a:custGeom>
              <a:rect b="b" l="l" r="r" t="t"/>
              <a:pathLst>
                <a:path extrusionOk="0" h="735" w="16179">
                  <a:moveTo>
                    <a:pt x="8073" y="0"/>
                  </a:moveTo>
                  <a:cubicBezTo>
                    <a:pt x="6738" y="0"/>
                    <a:pt x="5371" y="0"/>
                    <a:pt x="4036" y="67"/>
                  </a:cubicBezTo>
                  <a:cubicBezTo>
                    <a:pt x="2702" y="134"/>
                    <a:pt x="1334" y="201"/>
                    <a:pt x="0" y="367"/>
                  </a:cubicBezTo>
                  <a:cubicBezTo>
                    <a:pt x="1334" y="534"/>
                    <a:pt x="2669" y="634"/>
                    <a:pt x="4036" y="668"/>
                  </a:cubicBezTo>
                  <a:cubicBezTo>
                    <a:pt x="5371" y="701"/>
                    <a:pt x="6738" y="734"/>
                    <a:pt x="8073" y="734"/>
                  </a:cubicBezTo>
                  <a:cubicBezTo>
                    <a:pt x="9407" y="734"/>
                    <a:pt x="10774" y="734"/>
                    <a:pt x="12109" y="668"/>
                  </a:cubicBezTo>
                  <a:cubicBezTo>
                    <a:pt x="13443" y="634"/>
                    <a:pt x="14844" y="534"/>
                    <a:pt x="16178" y="367"/>
                  </a:cubicBezTo>
                  <a:cubicBezTo>
                    <a:pt x="14844" y="201"/>
                    <a:pt x="13443" y="134"/>
                    <a:pt x="12109" y="67"/>
                  </a:cubicBezTo>
                  <a:cubicBezTo>
                    <a:pt x="10774" y="34"/>
                    <a:pt x="9407" y="0"/>
                    <a:pt x="80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6"/>
            <p:cNvSpPr/>
            <p:nvPr/>
          </p:nvSpPr>
          <p:spPr>
            <a:xfrm>
              <a:off x="3468500" y="2209525"/>
              <a:ext cx="403650" cy="18375"/>
            </a:xfrm>
            <a:custGeom>
              <a:rect b="b" l="l" r="r" t="t"/>
              <a:pathLst>
                <a:path extrusionOk="0" h="735" w="16146">
                  <a:moveTo>
                    <a:pt x="8073" y="0"/>
                  </a:moveTo>
                  <a:cubicBezTo>
                    <a:pt x="6739" y="0"/>
                    <a:pt x="5371" y="0"/>
                    <a:pt x="4037" y="67"/>
                  </a:cubicBezTo>
                  <a:cubicBezTo>
                    <a:pt x="2703" y="134"/>
                    <a:pt x="1335" y="201"/>
                    <a:pt x="1" y="367"/>
                  </a:cubicBezTo>
                  <a:cubicBezTo>
                    <a:pt x="1335" y="534"/>
                    <a:pt x="2669" y="634"/>
                    <a:pt x="4037" y="668"/>
                  </a:cubicBezTo>
                  <a:cubicBezTo>
                    <a:pt x="5371" y="701"/>
                    <a:pt x="6739" y="734"/>
                    <a:pt x="8073" y="734"/>
                  </a:cubicBezTo>
                  <a:cubicBezTo>
                    <a:pt x="9407" y="734"/>
                    <a:pt x="10775" y="734"/>
                    <a:pt x="12109" y="668"/>
                  </a:cubicBezTo>
                  <a:cubicBezTo>
                    <a:pt x="13444" y="634"/>
                    <a:pt x="14811" y="534"/>
                    <a:pt x="16145" y="367"/>
                  </a:cubicBezTo>
                  <a:cubicBezTo>
                    <a:pt x="14811" y="201"/>
                    <a:pt x="13444" y="134"/>
                    <a:pt x="12109" y="67"/>
                  </a:cubicBezTo>
                  <a:cubicBezTo>
                    <a:pt x="10775" y="34"/>
                    <a:pt x="9407" y="0"/>
                    <a:pt x="80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6"/>
            <p:cNvSpPr/>
            <p:nvPr/>
          </p:nvSpPr>
          <p:spPr>
            <a:xfrm>
              <a:off x="4021400" y="2209525"/>
              <a:ext cx="404475" cy="18375"/>
            </a:xfrm>
            <a:custGeom>
              <a:rect b="b" l="l" r="r" t="t"/>
              <a:pathLst>
                <a:path extrusionOk="0" h="735" w="16179">
                  <a:moveTo>
                    <a:pt x="8106" y="0"/>
                  </a:moveTo>
                  <a:cubicBezTo>
                    <a:pt x="6772" y="0"/>
                    <a:pt x="5371" y="0"/>
                    <a:pt x="4037" y="67"/>
                  </a:cubicBezTo>
                  <a:cubicBezTo>
                    <a:pt x="2702" y="134"/>
                    <a:pt x="1335" y="201"/>
                    <a:pt x="0" y="367"/>
                  </a:cubicBezTo>
                  <a:cubicBezTo>
                    <a:pt x="1335" y="534"/>
                    <a:pt x="2702" y="634"/>
                    <a:pt x="4037" y="668"/>
                  </a:cubicBezTo>
                  <a:cubicBezTo>
                    <a:pt x="5371" y="701"/>
                    <a:pt x="6772" y="734"/>
                    <a:pt x="8106" y="734"/>
                  </a:cubicBezTo>
                  <a:cubicBezTo>
                    <a:pt x="9440" y="734"/>
                    <a:pt x="10808" y="734"/>
                    <a:pt x="12142" y="668"/>
                  </a:cubicBezTo>
                  <a:cubicBezTo>
                    <a:pt x="13477" y="634"/>
                    <a:pt x="14844" y="534"/>
                    <a:pt x="16179" y="367"/>
                  </a:cubicBezTo>
                  <a:cubicBezTo>
                    <a:pt x="14844" y="201"/>
                    <a:pt x="13477" y="134"/>
                    <a:pt x="12142" y="67"/>
                  </a:cubicBezTo>
                  <a:cubicBezTo>
                    <a:pt x="10808" y="34"/>
                    <a:pt x="9440" y="0"/>
                    <a:pt x="81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6"/>
            <p:cNvSpPr/>
            <p:nvPr/>
          </p:nvSpPr>
          <p:spPr>
            <a:xfrm>
              <a:off x="2426925" y="2136975"/>
              <a:ext cx="427000" cy="427825"/>
            </a:xfrm>
            <a:custGeom>
              <a:rect b="b" l="l" r="r" t="t"/>
              <a:pathLst>
                <a:path extrusionOk="0" h="17113" w="17080">
                  <a:moveTo>
                    <a:pt x="8540" y="0"/>
                  </a:moveTo>
                  <a:cubicBezTo>
                    <a:pt x="3803" y="0"/>
                    <a:pt x="1" y="3836"/>
                    <a:pt x="1" y="8573"/>
                  </a:cubicBezTo>
                  <a:cubicBezTo>
                    <a:pt x="1" y="13277"/>
                    <a:pt x="3803" y="17113"/>
                    <a:pt x="8540" y="17113"/>
                  </a:cubicBezTo>
                  <a:cubicBezTo>
                    <a:pt x="13277" y="17113"/>
                    <a:pt x="17079" y="13277"/>
                    <a:pt x="17079" y="8573"/>
                  </a:cubicBezTo>
                  <a:cubicBezTo>
                    <a:pt x="17079" y="3836"/>
                    <a:pt x="13277" y="0"/>
                    <a:pt x="85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6"/>
            <p:cNvSpPr/>
            <p:nvPr/>
          </p:nvSpPr>
          <p:spPr>
            <a:xfrm>
              <a:off x="2442775" y="2137175"/>
              <a:ext cx="432000" cy="411775"/>
            </a:xfrm>
            <a:custGeom>
              <a:rect b="b" l="l" r="r" t="t"/>
              <a:pathLst>
                <a:path extrusionOk="0" h="16471" w="17280">
                  <a:moveTo>
                    <a:pt x="7874" y="1"/>
                  </a:moveTo>
                  <a:cubicBezTo>
                    <a:pt x="5699" y="1"/>
                    <a:pt x="3528" y="835"/>
                    <a:pt x="1868" y="2528"/>
                  </a:cubicBezTo>
                  <a:cubicBezTo>
                    <a:pt x="1034" y="3361"/>
                    <a:pt x="401" y="4295"/>
                    <a:pt x="0" y="5363"/>
                  </a:cubicBezTo>
                  <a:cubicBezTo>
                    <a:pt x="334" y="4796"/>
                    <a:pt x="734" y="4262"/>
                    <a:pt x="1201" y="3795"/>
                  </a:cubicBezTo>
                  <a:cubicBezTo>
                    <a:pt x="2786" y="2211"/>
                    <a:pt x="4862" y="1418"/>
                    <a:pt x="6939" y="1418"/>
                  </a:cubicBezTo>
                  <a:cubicBezTo>
                    <a:pt x="9015" y="1418"/>
                    <a:pt x="11092" y="2211"/>
                    <a:pt x="12676" y="3795"/>
                  </a:cubicBezTo>
                  <a:cubicBezTo>
                    <a:pt x="15845" y="6964"/>
                    <a:pt x="15845" y="12101"/>
                    <a:pt x="12676" y="15270"/>
                  </a:cubicBezTo>
                  <a:cubicBezTo>
                    <a:pt x="12209" y="15737"/>
                    <a:pt x="11675" y="16137"/>
                    <a:pt x="11108" y="16471"/>
                  </a:cubicBezTo>
                  <a:cubicBezTo>
                    <a:pt x="12176" y="16071"/>
                    <a:pt x="13110" y="15437"/>
                    <a:pt x="13944" y="14603"/>
                  </a:cubicBezTo>
                  <a:cubicBezTo>
                    <a:pt x="17279" y="11267"/>
                    <a:pt x="17279" y="5863"/>
                    <a:pt x="13944" y="2528"/>
                  </a:cubicBezTo>
                  <a:cubicBezTo>
                    <a:pt x="12267" y="851"/>
                    <a:pt x="10069" y="1"/>
                    <a:pt x="7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6"/>
            <p:cNvSpPr/>
            <p:nvPr/>
          </p:nvSpPr>
          <p:spPr>
            <a:xfrm>
              <a:off x="2517000" y="2227875"/>
              <a:ext cx="246025" cy="246025"/>
            </a:xfrm>
            <a:custGeom>
              <a:rect b="b" l="l" r="r" t="t"/>
              <a:pathLst>
                <a:path extrusionOk="0" fill="none" h="9841" w="9841">
                  <a:moveTo>
                    <a:pt x="9840" y="4937"/>
                  </a:moveTo>
                  <a:cubicBezTo>
                    <a:pt x="9840" y="7639"/>
                    <a:pt x="7639" y="9841"/>
                    <a:pt x="4937" y="9841"/>
                  </a:cubicBezTo>
                  <a:cubicBezTo>
                    <a:pt x="2235" y="9841"/>
                    <a:pt x="0" y="7639"/>
                    <a:pt x="0" y="4937"/>
                  </a:cubicBezTo>
                  <a:cubicBezTo>
                    <a:pt x="0" y="2202"/>
                    <a:pt x="2235" y="0"/>
                    <a:pt x="4937" y="0"/>
                  </a:cubicBezTo>
                  <a:cubicBezTo>
                    <a:pt x="7639" y="0"/>
                    <a:pt x="9840" y="2202"/>
                    <a:pt x="9840" y="4937"/>
                  </a:cubicBezTo>
                  <a:close/>
                </a:path>
              </a:pathLst>
            </a:custGeom>
            <a:noFill/>
            <a:ln cap="flat" cmpd="sng" w="23350">
              <a:solidFill>
                <a:srgbClr val="90999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6"/>
            <p:cNvSpPr/>
            <p:nvPr/>
          </p:nvSpPr>
          <p:spPr>
            <a:xfrm>
              <a:off x="2569525" y="2287300"/>
              <a:ext cx="140950" cy="127800"/>
            </a:xfrm>
            <a:custGeom>
              <a:rect b="b" l="l" r="r" t="t"/>
              <a:pathLst>
                <a:path extrusionOk="0" h="5112" w="5638">
                  <a:moveTo>
                    <a:pt x="2819" y="0"/>
                  </a:moveTo>
                  <a:cubicBezTo>
                    <a:pt x="2160" y="0"/>
                    <a:pt x="1502" y="242"/>
                    <a:pt x="1001" y="726"/>
                  </a:cubicBezTo>
                  <a:cubicBezTo>
                    <a:pt x="1" y="1726"/>
                    <a:pt x="1" y="3361"/>
                    <a:pt x="1001" y="4361"/>
                  </a:cubicBezTo>
                  <a:cubicBezTo>
                    <a:pt x="1502" y="4862"/>
                    <a:pt x="2160" y="5112"/>
                    <a:pt x="2819" y="5112"/>
                  </a:cubicBezTo>
                  <a:cubicBezTo>
                    <a:pt x="3478" y="5112"/>
                    <a:pt x="4137" y="4862"/>
                    <a:pt x="4637" y="4361"/>
                  </a:cubicBezTo>
                  <a:cubicBezTo>
                    <a:pt x="5638" y="3361"/>
                    <a:pt x="5638" y="1726"/>
                    <a:pt x="4637" y="726"/>
                  </a:cubicBezTo>
                  <a:cubicBezTo>
                    <a:pt x="4137" y="242"/>
                    <a:pt x="3478" y="0"/>
                    <a:pt x="2819" y="0"/>
                  </a:cubicBezTo>
                  <a:close/>
                </a:path>
              </a:pathLst>
            </a:custGeom>
            <a:solidFill>
              <a:srgbClr val="909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6"/>
            <p:cNvSpPr/>
            <p:nvPr/>
          </p:nvSpPr>
          <p:spPr>
            <a:xfrm>
              <a:off x="2552850" y="2264575"/>
              <a:ext cx="174325" cy="173475"/>
            </a:xfrm>
            <a:custGeom>
              <a:rect b="b" l="l" r="r" t="t"/>
              <a:pathLst>
                <a:path extrusionOk="0" fill="none" h="6939" w="6973">
                  <a:moveTo>
                    <a:pt x="0" y="0"/>
                  </a:moveTo>
                  <a:lnTo>
                    <a:pt x="6972" y="6938"/>
                  </a:lnTo>
                </a:path>
              </a:pathLst>
            </a:custGeom>
            <a:noFill/>
            <a:ln cap="flat" cmpd="sng" w="23350">
              <a:solidFill>
                <a:srgbClr val="90999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6"/>
            <p:cNvSpPr/>
            <p:nvPr/>
          </p:nvSpPr>
          <p:spPr>
            <a:xfrm>
              <a:off x="2552850" y="2264575"/>
              <a:ext cx="174325" cy="173475"/>
            </a:xfrm>
            <a:custGeom>
              <a:rect b="b" l="l" r="r" t="t"/>
              <a:pathLst>
                <a:path extrusionOk="0" fill="none" h="6939" w="6973">
                  <a:moveTo>
                    <a:pt x="0" y="6938"/>
                  </a:moveTo>
                  <a:lnTo>
                    <a:pt x="6972" y="0"/>
                  </a:lnTo>
                </a:path>
              </a:pathLst>
            </a:custGeom>
            <a:noFill/>
            <a:ln cap="flat" cmpd="sng" w="23350">
              <a:solidFill>
                <a:srgbClr val="90999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6"/>
            <p:cNvSpPr/>
            <p:nvPr/>
          </p:nvSpPr>
          <p:spPr>
            <a:xfrm>
              <a:off x="2637075" y="2227875"/>
              <a:ext cx="25" cy="245200"/>
            </a:xfrm>
            <a:custGeom>
              <a:rect b="b" l="l" r="r" t="t"/>
              <a:pathLst>
                <a:path extrusionOk="0" fill="none" h="9808" w="1">
                  <a:moveTo>
                    <a:pt x="1" y="9807"/>
                  </a:moveTo>
                  <a:lnTo>
                    <a:pt x="1" y="0"/>
                  </a:lnTo>
                </a:path>
              </a:pathLst>
            </a:custGeom>
            <a:noFill/>
            <a:ln cap="flat" cmpd="sng" w="23350">
              <a:solidFill>
                <a:srgbClr val="90999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6"/>
            <p:cNvSpPr/>
            <p:nvPr/>
          </p:nvSpPr>
          <p:spPr>
            <a:xfrm>
              <a:off x="2517000" y="2351300"/>
              <a:ext cx="245200" cy="25"/>
            </a:xfrm>
            <a:custGeom>
              <a:rect b="b" l="l" r="r" t="t"/>
              <a:pathLst>
                <a:path extrusionOk="0" fill="none" h="1" w="9808">
                  <a:moveTo>
                    <a:pt x="0" y="0"/>
                  </a:moveTo>
                  <a:lnTo>
                    <a:pt x="9807" y="0"/>
                  </a:lnTo>
                </a:path>
              </a:pathLst>
            </a:custGeom>
            <a:noFill/>
            <a:ln cap="flat" cmpd="sng" w="23350">
              <a:solidFill>
                <a:srgbClr val="90999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6"/>
            <p:cNvSpPr/>
            <p:nvPr/>
          </p:nvSpPr>
          <p:spPr>
            <a:xfrm>
              <a:off x="2618725" y="2217025"/>
              <a:ext cx="168475" cy="268275"/>
            </a:xfrm>
            <a:custGeom>
              <a:rect b="b" l="l" r="r" t="t"/>
              <a:pathLst>
                <a:path extrusionOk="0" h="10731" w="6739">
                  <a:moveTo>
                    <a:pt x="968" y="1"/>
                  </a:moveTo>
                  <a:lnTo>
                    <a:pt x="968" y="1"/>
                  </a:lnTo>
                  <a:cubicBezTo>
                    <a:pt x="2035" y="167"/>
                    <a:pt x="3070" y="668"/>
                    <a:pt x="3903" y="1502"/>
                  </a:cubicBezTo>
                  <a:cubicBezTo>
                    <a:pt x="6005" y="3570"/>
                    <a:pt x="6005" y="7006"/>
                    <a:pt x="3903" y="9074"/>
                  </a:cubicBezTo>
                  <a:cubicBezTo>
                    <a:pt x="2836" y="10175"/>
                    <a:pt x="1402" y="10675"/>
                    <a:pt x="1" y="10675"/>
                  </a:cubicBezTo>
                  <a:cubicBezTo>
                    <a:pt x="255" y="10712"/>
                    <a:pt x="514" y="10731"/>
                    <a:pt x="775" y="10731"/>
                  </a:cubicBezTo>
                  <a:cubicBezTo>
                    <a:pt x="2153" y="10731"/>
                    <a:pt x="3577" y="10212"/>
                    <a:pt x="4671" y="9174"/>
                  </a:cubicBezTo>
                  <a:cubicBezTo>
                    <a:pt x="6739" y="7072"/>
                    <a:pt x="6739" y="3670"/>
                    <a:pt x="4671" y="1568"/>
                  </a:cubicBezTo>
                  <a:cubicBezTo>
                    <a:pt x="3637" y="534"/>
                    <a:pt x="2302" y="34"/>
                    <a:pt x="968" y="1"/>
                  </a:cubicBezTo>
                  <a:close/>
                </a:path>
              </a:pathLst>
            </a:custGeom>
            <a:solidFill>
              <a:srgbClr val="909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6"/>
            <p:cNvSpPr/>
            <p:nvPr/>
          </p:nvSpPr>
          <p:spPr>
            <a:xfrm>
              <a:off x="2442775" y="2294575"/>
              <a:ext cx="78400" cy="214350"/>
            </a:xfrm>
            <a:custGeom>
              <a:rect b="b" l="l" r="r" t="t"/>
              <a:pathLst>
                <a:path extrusionOk="0" h="8574" w="3136">
                  <a:moveTo>
                    <a:pt x="567" y="1"/>
                  </a:moveTo>
                  <a:cubicBezTo>
                    <a:pt x="234" y="768"/>
                    <a:pt x="67" y="1569"/>
                    <a:pt x="34" y="2336"/>
                  </a:cubicBezTo>
                  <a:cubicBezTo>
                    <a:pt x="0" y="3170"/>
                    <a:pt x="100" y="3970"/>
                    <a:pt x="301" y="4771"/>
                  </a:cubicBezTo>
                  <a:cubicBezTo>
                    <a:pt x="401" y="4971"/>
                    <a:pt x="434" y="5171"/>
                    <a:pt x="534" y="5338"/>
                  </a:cubicBezTo>
                  <a:cubicBezTo>
                    <a:pt x="601" y="5505"/>
                    <a:pt x="701" y="5738"/>
                    <a:pt x="768" y="5905"/>
                  </a:cubicBezTo>
                  <a:cubicBezTo>
                    <a:pt x="968" y="6272"/>
                    <a:pt x="1134" y="6606"/>
                    <a:pt x="1401" y="6939"/>
                  </a:cubicBezTo>
                  <a:cubicBezTo>
                    <a:pt x="1902" y="7606"/>
                    <a:pt x="2502" y="8107"/>
                    <a:pt x="3136" y="8574"/>
                  </a:cubicBezTo>
                  <a:cubicBezTo>
                    <a:pt x="2636" y="7940"/>
                    <a:pt x="2169" y="7339"/>
                    <a:pt x="1768" y="6672"/>
                  </a:cubicBezTo>
                  <a:cubicBezTo>
                    <a:pt x="1401" y="6005"/>
                    <a:pt x="1101" y="5305"/>
                    <a:pt x="901" y="4604"/>
                  </a:cubicBezTo>
                  <a:cubicBezTo>
                    <a:pt x="434" y="3136"/>
                    <a:pt x="401" y="1602"/>
                    <a:pt x="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6"/>
            <p:cNvSpPr/>
            <p:nvPr/>
          </p:nvSpPr>
          <p:spPr>
            <a:xfrm>
              <a:off x="4621825" y="2136975"/>
              <a:ext cx="427825" cy="427825"/>
            </a:xfrm>
            <a:custGeom>
              <a:rect b="b" l="l" r="r" t="t"/>
              <a:pathLst>
                <a:path extrusionOk="0" h="17113" w="17113">
                  <a:moveTo>
                    <a:pt x="8573" y="0"/>
                  </a:moveTo>
                  <a:cubicBezTo>
                    <a:pt x="3837" y="0"/>
                    <a:pt x="1" y="3836"/>
                    <a:pt x="1" y="8573"/>
                  </a:cubicBezTo>
                  <a:cubicBezTo>
                    <a:pt x="1" y="13277"/>
                    <a:pt x="3837" y="17113"/>
                    <a:pt x="8573" y="17113"/>
                  </a:cubicBezTo>
                  <a:cubicBezTo>
                    <a:pt x="13277" y="17113"/>
                    <a:pt x="17113" y="13277"/>
                    <a:pt x="17113" y="8573"/>
                  </a:cubicBezTo>
                  <a:cubicBezTo>
                    <a:pt x="17113" y="3836"/>
                    <a:pt x="13277" y="0"/>
                    <a:pt x="85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6"/>
            <p:cNvSpPr/>
            <p:nvPr/>
          </p:nvSpPr>
          <p:spPr>
            <a:xfrm>
              <a:off x="4637675" y="2137175"/>
              <a:ext cx="432825" cy="411775"/>
            </a:xfrm>
            <a:custGeom>
              <a:rect b="b" l="l" r="r" t="t"/>
              <a:pathLst>
                <a:path extrusionOk="0" h="16471" w="17313">
                  <a:moveTo>
                    <a:pt x="7890" y="1"/>
                  </a:moveTo>
                  <a:cubicBezTo>
                    <a:pt x="5708" y="1"/>
                    <a:pt x="3528" y="835"/>
                    <a:pt x="1868" y="2528"/>
                  </a:cubicBezTo>
                  <a:cubicBezTo>
                    <a:pt x="1034" y="3361"/>
                    <a:pt x="434" y="4295"/>
                    <a:pt x="0" y="5363"/>
                  </a:cubicBezTo>
                  <a:cubicBezTo>
                    <a:pt x="334" y="4796"/>
                    <a:pt x="768" y="4262"/>
                    <a:pt x="1201" y="3795"/>
                  </a:cubicBezTo>
                  <a:cubicBezTo>
                    <a:pt x="2786" y="2211"/>
                    <a:pt x="4862" y="1418"/>
                    <a:pt x="6939" y="1418"/>
                  </a:cubicBezTo>
                  <a:cubicBezTo>
                    <a:pt x="9015" y="1418"/>
                    <a:pt x="11092" y="2211"/>
                    <a:pt x="12676" y="3795"/>
                  </a:cubicBezTo>
                  <a:cubicBezTo>
                    <a:pt x="15845" y="6964"/>
                    <a:pt x="15845" y="12101"/>
                    <a:pt x="12676" y="15270"/>
                  </a:cubicBezTo>
                  <a:cubicBezTo>
                    <a:pt x="12209" y="15737"/>
                    <a:pt x="11675" y="16137"/>
                    <a:pt x="11142" y="16471"/>
                  </a:cubicBezTo>
                  <a:cubicBezTo>
                    <a:pt x="12176" y="16071"/>
                    <a:pt x="13143" y="15437"/>
                    <a:pt x="13977" y="14603"/>
                  </a:cubicBezTo>
                  <a:cubicBezTo>
                    <a:pt x="17313" y="11267"/>
                    <a:pt x="17313" y="5863"/>
                    <a:pt x="13977" y="2528"/>
                  </a:cubicBezTo>
                  <a:cubicBezTo>
                    <a:pt x="12301" y="851"/>
                    <a:pt x="10094" y="1"/>
                    <a:pt x="78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6"/>
            <p:cNvSpPr/>
            <p:nvPr/>
          </p:nvSpPr>
          <p:spPr>
            <a:xfrm>
              <a:off x="4712725" y="2227875"/>
              <a:ext cx="246025" cy="246025"/>
            </a:xfrm>
            <a:custGeom>
              <a:rect b="b" l="l" r="r" t="t"/>
              <a:pathLst>
                <a:path extrusionOk="0" fill="none" h="9841" w="9841">
                  <a:moveTo>
                    <a:pt x="9841" y="4937"/>
                  </a:moveTo>
                  <a:cubicBezTo>
                    <a:pt x="9841" y="7639"/>
                    <a:pt x="7639" y="9841"/>
                    <a:pt x="4937" y="9841"/>
                  </a:cubicBezTo>
                  <a:cubicBezTo>
                    <a:pt x="2202" y="9841"/>
                    <a:pt x="0" y="7639"/>
                    <a:pt x="0" y="4937"/>
                  </a:cubicBezTo>
                  <a:cubicBezTo>
                    <a:pt x="0" y="2202"/>
                    <a:pt x="2202" y="0"/>
                    <a:pt x="4937" y="0"/>
                  </a:cubicBezTo>
                  <a:cubicBezTo>
                    <a:pt x="7639" y="0"/>
                    <a:pt x="9841" y="2202"/>
                    <a:pt x="9841" y="4937"/>
                  </a:cubicBezTo>
                  <a:close/>
                </a:path>
              </a:pathLst>
            </a:custGeom>
            <a:noFill/>
            <a:ln cap="flat" cmpd="sng" w="23350">
              <a:solidFill>
                <a:srgbClr val="90999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6"/>
            <p:cNvSpPr/>
            <p:nvPr/>
          </p:nvSpPr>
          <p:spPr>
            <a:xfrm>
              <a:off x="4766100" y="2287300"/>
              <a:ext cx="140125" cy="127800"/>
            </a:xfrm>
            <a:custGeom>
              <a:rect b="b" l="l" r="r" t="t"/>
              <a:pathLst>
                <a:path extrusionOk="0" h="5112" w="5605">
                  <a:moveTo>
                    <a:pt x="2819" y="0"/>
                  </a:moveTo>
                  <a:cubicBezTo>
                    <a:pt x="2160" y="0"/>
                    <a:pt x="1501" y="242"/>
                    <a:pt x="1001" y="726"/>
                  </a:cubicBezTo>
                  <a:cubicBezTo>
                    <a:pt x="0" y="1726"/>
                    <a:pt x="0" y="3361"/>
                    <a:pt x="1001" y="4361"/>
                  </a:cubicBezTo>
                  <a:cubicBezTo>
                    <a:pt x="1501" y="4862"/>
                    <a:pt x="2160" y="5112"/>
                    <a:pt x="2819" y="5112"/>
                  </a:cubicBezTo>
                  <a:cubicBezTo>
                    <a:pt x="3478" y="5112"/>
                    <a:pt x="4137" y="4862"/>
                    <a:pt x="4637" y="4361"/>
                  </a:cubicBezTo>
                  <a:cubicBezTo>
                    <a:pt x="5604" y="3361"/>
                    <a:pt x="5604" y="1726"/>
                    <a:pt x="4637" y="726"/>
                  </a:cubicBezTo>
                  <a:cubicBezTo>
                    <a:pt x="4137" y="242"/>
                    <a:pt x="3478" y="0"/>
                    <a:pt x="2819" y="0"/>
                  </a:cubicBezTo>
                  <a:close/>
                </a:path>
              </a:pathLst>
            </a:custGeom>
            <a:solidFill>
              <a:srgbClr val="909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6"/>
            <p:cNvSpPr/>
            <p:nvPr/>
          </p:nvSpPr>
          <p:spPr>
            <a:xfrm>
              <a:off x="4749425" y="2264575"/>
              <a:ext cx="172650" cy="173475"/>
            </a:xfrm>
            <a:custGeom>
              <a:rect b="b" l="l" r="r" t="t"/>
              <a:pathLst>
                <a:path extrusionOk="0" fill="none" h="6939" w="6906">
                  <a:moveTo>
                    <a:pt x="0" y="0"/>
                  </a:moveTo>
                  <a:lnTo>
                    <a:pt x="6905" y="6938"/>
                  </a:lnTo>
                </a:path>
              </a:pathLst>
            </a:custGeom>
            <a:noFill/>
            <a:ln cap="flat" cmpd="sng" w="23350">
              <a:solidFill>
                <a:srgbClr val="90999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6"/>
            <p:cNvSpPr/>
            <p:nvPr/>
          </p:nvSpPr>
          <p:spPr>
            <a:xfrm>
              <a:off x="4749425" y="2264575"/>
              <a:ext cx="172650" cy="173475"/>
            </a:xfrm>
            <a:custGeom>
              <a:rect b="b" l="l" r="r" t="t"/>
              <a:pathLst>
                <a:path extrusionOk="0" fill="none" h="6939" w="6906">
                  <a:moveTo>
                    <a:pt x="0" y="6938"/>
                  </a:moveTo>
                  <a:lnTo>
                    <a:pt x="6905" y="0"/>
                  </a:lnTo>
                </a:path>
              </a:pathLst>
            </a:custGeom>
            <a:noFill/>
            <a:ln cap="flat" cmpd="sng" w="23350">
              <a:solidFill>
                <a:srgbClr val="90999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6"/>
            <p:cNvSpPr/>
            <p:nvPr/>
          </p:nvSpPr>
          <p:spPr>
            <a:xfrm>
              <a:off x="4833650" y="2227875"/>
              <a:ext cx="25" cy="245200"/>
            </a:xfrm>
            <a:custGeom>
              <a:rect b="b" l="l" r="r" t="t"/>
              <a:pathLst>
                <a:path extrusionOk="0" fill="none" h="9808" w="1">
                  <a:moveTo>
                    <a:pt x="0" y="9807"/>
                  </a:moveTo>
                  <a:lnTo>
                    <a:pt x="0" y="0"/>
                  </a:lnTo>
                </a:path>
              </a:pathLst>
            </a:custGeom>
            <a:noFill/>
            <a:ln cap="flat" cmpd="sng" w="23350">
              <a:solidFill>
                <a:srgbClr val="90999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6"/>
            <p:cNvSpPr/>
            <p:nvPr/>
          </p:nvSpPr>
          <p:spPr>
            <a:xfrm>
              <a:off x="4713550" y="2351300"/>
              <a:ext cx="245200" cy="25"/>
            </a:xfrm>
            <a:custGeom>
              <a:rect b="b" l="l" r="r" t="t"/>
              <a:pathLst>
                <a:path extrusionOk="0" fill="none" h="1" w="9808">
                  <a:moveTo>
                    <a:pt x="1" y="0"/>
                  </a:moveTo>
                  <a:lnTo>
                    <a:pt x="9808" y="0"/>
                  </a:lnTo>
                </a:path>
              </a:pathLst>
            </a:custGeom>
            <a:noFill/>
            <a:ln cap="flat" cmpd="sng" w="23350">
              <a:solidFill>
                <a:srgbClr val="90999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6"/>
            <p:cNvSpPr/>
            <p:nvPr/>
          </p:nvSpPr>
          <p:spPr>
            <a:xfrm>
              <a:off x="4813625" y="2217025"/>
              <a:ext cx="169325" cy="268275"/>
            </a:xfrm>
            <a:custGeom>
              <a:rect b="b" l="l" r="r" t="t"/>
              <a:pathLst>
                <a:path extrusionOk="0" h="10731" w="6773">
                  <a:moveTo>
                    <a:pt x="968" y="1"/>
                  </a:moveTo>
                  <a:lnTo>
                    <a:pt x="968" y="1"/>
                  </a:lnTo>
                  <a:cubicBezTo>
                    <a:pt x="2069" y="167"/>
                    <a:pt x="3103" y="668"/>
                    <a:pt x="3937" y="1502"/>
                  </a:cubicBezTo>
                  <a:cubicBezTo>
                    <a:pt x="6005" y="3570"/>
                    <a:pt x="6005" y="7006"/>
                    <a:pt x="3937" y="9074"/>
                  </a:cubicBezTo>
                  <a:cubicBezTo>
                    <a:pt x="2836" y="10175"/>
                    <a:pt x="1435" y="10675"/>
                    <a:pt x="1" y="10675"/>
                  </a:cubicBezTo>
                  <a:cubicBezTo>
                    <a:pt x="261" y="10712"/>
                    <a:pt x="524" y="10731"/>
                    <a:pt x="788" y="10731"/>
                  </a:cubicBezTo>
                  <a:cubicBezTo>
                    <a:pt x="2185" y="10731"/>
                    <a:pt x="3605" y="10212"/>
                    <a:pt x="4671" y="9174"/>
                  </a:cubicBezTo>
                  <a:cubicBezTo>
                    <a:pt x="6772" y="7072"/>
                    <a:pt x="6772" y="3670"/>
                    <a:pt x="4671" y="1568"/>
                  </a:cubicBezTo>
                  <a:cubicBezTo>
                    <a:pt x="3670" y="534"/>
                    <a:pt x="2336" y="34"/>
                    <a:pt x="968" y="1"/>
                  </a:cubicBezTo>
                  <a:close/>
                </a:path>
              </a:pathLst>
            </a:custGeom>
            <a:solidFill>
              <a:srgbClr val="909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6"/>
            <p:cNvSpPr/>
            <p:nvPr/>
          </p:nvSpPr>
          <p:spPr>
            <a:xfrm>
              <a:off x="4637675" y="2294575"/>
              <a:ext cx="79250" cy="214350"/>
            </a:xfrm>
            <a:custGeom>
              <a:rect b="b" l="l" r="r" t="t"/>
              <a:pathLst>
                <a:path extrusionOk="0" h="8574" w="3170">
                  <a:moveTo>
                    <a:pt x="601" y="1"/>
                  </a:moveTo>
                  <a:lnTo>
                    <a:pt x="601" y="1"/>
                  </a:lnTo>
                  <a:cubicBezTo>
                    <a:pt x="301" y="768"/>
                    <a:pt x="134" y="1569"/>
                    <a:pt x="34" y="2336"/>
                  </a:cubicBezTo>
                  <a:cubicBezTo>
                    <a:pt x="0" y="3170"/>
                    <a:pt x="134" y="3970"/>
                    <a:pt x="334" y="4771"/>
                  </a:cubicBezTo>
                  <a:cubicBezTo>
                    <a:pt x="434" y="4971"/>
                    <a:pt x="467" y="5171"/>
                    <a:pt x="534" y="5338"/>
                  </a:cubicBezTo>
                  <a:cubicBezTo>
                    <a:pt x="634" y="5505"/>
                    <a:pt x="701" y="5738"/>
                    <a:pt x="801" y="5905"/>
                  </a:cubicBezTo>
                  <a:cubicBezTo>
                    <a:pt x="1001" y="6272"/>
                    <a:pt x="1168" y="6606"/>
                    <a:pt x="1435" y="6939"/>
                  </a:cubicBezTo>
                  <a:cubicBezTo>
                    <a:pt x="1935" y="7606"/>
                    <a:pt x="2502" y="8107"/>
                    <a:pt x="3169" y="8574"/>
                  </a:cubicBezTo>
                  <a:cubicBezTo>
                    <a:pt x="2669" y="7940"/>
                    <a:pt x="2169" y="7339"/>
                    <a:pt x="1802" y="6672"/>
                  </a:cubicBezTo>
                  <a:cubicBezTo>
                    <a:pt x="1435" y="6005"/>
                    <a:pt x="1134" y="5305"/>
                    <a:pt x="934" y="4604"/>
                  </a:cubicBezTo>
                  <a:cubicBezTo>
                    <a:pt x="467" y="3136"/>
                    <a:pt x="434" y="1602"/>
                    <a:pt x="6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6"/>
            <p:cNvSpPr/>
            <p:nvPr/>
          </p:nvSpPr>
          <p:spPr>
            <a:xfrm>
              <a:off x="2371050" y="2076100"/>
              <a:ext cx="537900" cy="268550"/>
            </a:xfrm>
            <a:custGeom>
              <a:rect b="b" l="l" r="r" t="t"/>
              <a:pathLst>
                <a:path extrusionOk="0" h="10742" w="21516">
                  <a:moveTo>
                    <a:pt x="10775" y="0"/>
                  </a:moveTo>
                  <a:cubicBezTo>
                    <a:pt x="4837" y="0"/>
                    <a:pt x="1" y="4837"/>
                    <a:pt x="1" y="10741"/>
                  </a:cubicBezTo>
                  <a:lnTo>
                    <a:pt x="3170" y="10741"/>
                  </a:lnTo>
                  <a:cubicBezTo>
                    <a:pt x="3136" y="6572"/>
                    <a:pt x="6572" y="3169"/>
                    <a:pt x="10775" y="3169"/>
                  </a:cubicBezTo>
                  <a:cubicBezTo>
                    <a:pt x="14978" y="3169"/>
                    <a:pt x="18380" y="6572"/>
                    <a:pt x="18380" y="10741"/>
                  </a:cubicBezTo>
                  <a:lnTo>
                    <a:pt x="21516" y="10741"/>
                  </a:lnTo>
                  <a:cubicBezTo>
                    <a:pt x="21516" y="4804"/>
                    <a:pt x="16713" y="0"/>
                    <a:pt x="107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6"/>
            <p:cNvSpPr/>
            <p:nvPr/>
          </p:nvSpPr>
          <p:spPr>
            <a:xfrm>
              <a:off x="2501975" y="2076925"/>
              <a:ext cx="406975" cy="269400"/>
            </a:xfrm>
            <a:custGeom>
              <a:rect b="b" l="l" r="r" t="t"/>
              <a:pathLst>
                <a:path extrusionOk="0" h="10776" w="16279">
                  <a:moveTo>
                    <a:pt x="5538" y="1"/>
                  </a:moveTo>
                  <a:cubicBezTo>
                    <a:pt x="3537" y="1"/>
                    <a:pt x="1602" y="534"/>
                    <a:pt x="1" y="1535"/>
                  </a:cubicBezTo>
                  <a:cubicBezTo>
                    <a:pt x="1302" y="968"/>
                    <a:pt x="2703" y="668"/>
                    <a:pt x="4204" y="668"/>
                  </a:cubicBezTo>
                  <a:cubicBezTo>
                    <a:pt x="9908" y="668"/>
                    <a:pt x="14578" y="5138"/>
                    <a:pt x="14911" y="10775"/>
                  </a:cubicBezTo>
                  <a:lnTo>
                    <a:pt x="16279" y="10775"/>
                  </a:lnTo>
                  <a:cubicBezTo>
                    <a:pt x="16279" y="4804"/>
                    <a:pt x="11476" y="1"/>
                    <a:pt x="55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6"/>
            <p:cNvSpPr/>
            <p:nvPr/>
          </p:nvSpPr>
          <p:spPr>
            <a:xfrm>
              <a:off x="4559275" y="2076100"/>
              <a:ext cx="537925" cy="268550"/>
            </a:xfrm>
            <a:custGeom>
              <a:rect b="b" l="l" r="r" t="t"/>
              <a:pathLst>
                <a:path extrusionOk="0" h="10742" w="21517">
                  <a:moveTo>
                    <a:pt x="10775" y="0"/>
                  </a:moveTo>
                  <a:cubicBezTo>
                    <a:pt x="4804" y="0"/>
                    <a:pt x="1" y="4837"/>
                    <a:pt x="1" y="10741"/>
                  </a:cubicBezTo>
                  <a:lnTo>
                    <a:pt x="3170" y="10741"/>
                  </a:lnTo>
                  <a:cubicBezTo>
                    <a:pt x="3136" y="6572"/>
                    <a:pt x="6572" y="3169"/>
                    <a:pt x="10775" y="3169"/>
                  </a:cubicBezTo>
                  <a:cubicBezTo>
                    <a:pt x="14978" y="3169"/>
                    <a:pt x="18347" y="6572"/>
                    <a:pt x="18347" y="10741"/>
                  </a:cubicBezTo>
                  <a:lnTo>
                    <a:pt x="21516" y="10741"/>
                  </a:lnTo>
                  <a:cubicBezTo>
                    <a:pt x="21516" y="4804"/>
                    <a:pt x="16679" y="0"/>
                    <a:pt x="107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6"/>
            <p:cNvSpPr/>
            <p:nvPr/>
          </p:nvSpPr>
          <p:spPr>
            <a:xfrm>
              <a:off x="4690200" y="2076925"/>
              <a:ext cx="407000" cy="269400"/>
            </a:xfrm>
            <a:custGeom>
              <a:rect b="b" l="l" r="r" t="t"/>
              <a:pathLst>
                <a:path extrusionOk="0" h="10776" w="16280">
                  <a:moveTo>
                    <a:pt x="5538" y="1"/>
                  </a:moveTo>
                  <a:cubicBezTo>
                    <a:pt x="3537" y="1"/>
                    <a:pt x="1602" y="534"/>
                    <a:pt x="1" y="1535"/>
                  </a:cubicBezTo>
                  <a:cubicBezTo>
                    <a:pt x="1268" y="968"/>
                    <a:pt x="2703" y="668"/>
                    <a:pt x="4204" y="668"/>
                  </a:cubicBezTo>
                  <a:cubicBezTo>
                    <a:pt x="9908" y="668"/>
                    <a:pt x="14578" y="5138"/>
                    <a:pt x="14911" y="10775"/>
                  </a:cubicBezTo>
                  <a:lnTo>
                    <a:pt x="16279" y="10775"/>
                  </a:lnTo>
                  <a:cubicBezTo>
                    <a:pt x="16279" y="4804"/>
                    <a:pt x="11442" y="1"/>
                    <a:pt x="55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6"/>
            <p:cNvSpPr/>
            <p:nvPr/>
          </p:nvSpPr>
          <p:spPr>
            <a:xfrm>
              <a:off x="3454325" y="1735025"/>
              <a:ext cx="971550" cy="207675"/>
            </a:xfrm>
            <a:custGeom>
              <a:rect b="b" l="l" r="r" t="t"/>
              <a:pathLst>
                <a:path extrusionOk="0" h="8307" w="38862">
                  <a:moveTo>
                    <a:pt x="1" y="0"/>
                  </a:moveTo>
                  <a:lnTo>
                    <a:pt x="1" y="8306"/>
                  </a:lnTo>
                  <a:lnTo>
                    <a:pt x="38862" y="8306"/>
                  </a:lnTo>
                  <a:lnTo>
                    <a:pt x="388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6"/>
            <p:cNvSpPr/>
            <p:nvPr/>
          </p:nvSpPr>
          <p:spPr>
            <a:xfrm>
              <a:off x="3494350" y="1735025"/>
              <a:ext cx="330275" cy="208500"/>
            </a:xfrm>
            <a:custGeom>
              <a:rect b="b" l="l" r="r" t="t"/>
              <a:pathLst>
                <a:path extrusionOk="0" h="8340" w="13211">
                  <a:moveTo>
                    <a:pt x="8307" y="0"/>
                  </a:moveTo>
                  <a:lnTo>
                    <a:pt x="1" y="8340"/>
                  </a:lnTo>
                  <a:lnTo>
                    <a:pt x="4871" y="8340"/>
                  </a:lnTo>
                  <a:lnTo>
                    <a:pt x="132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6"/>
            <p:cNvSpPr/>
            <p:nvPr/>
          </p:nvSpPr>
          <p:spPr>
            <a:xfrm>
              <a:off x="4005550" y="1735025"/>
              <a:ext cx="269375" cy="208500"/>
            </a:xfrm>
            <a:custGeom>
              <a:rect b="b" l="l" r="r" t="t"/>
              <a:pathLst>
                <a:path extrusionOk="0" h="8340" w="10775">
                  <a:moveTo>
                    <a:pt x="8307" y="0"/>
                  </a:moveTo>
                  <a:lnTo>
                    <a:pt x="1" y="8340"/>
                  </a:lnTo>
                  <a:lnTo>
                    <a:pt x="2469" y="8340"/>
                  </a:lnTo>
                  <a:lnTo>
                    <a:pt x="10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6"/>
            <p:cNvSpPr/>
            <p:nvPr/>
          </p:nvSpPr>
          <p:spPr>
            <a:xfrm>
              <a:off x="4236550" y="1755025"/>
              <a:ext cx="188500" cy="188500"/>
            </a:xfrm>
            <a:custGeom>
              <a:rect b="b" l="l" r="r" t="t"/>
              <a:pathLst>
                <a:path extrusionOk="0" h="7540" w="7540">
                  <a:moveTo>
                    <a:pt x="7539" y="1"/>
                  </a:moveTo>
                  <a:lnTo>
                    <a:pt x="1" y="7540"/>
                  </a:lnTo>
                  <a:lnTo>
                    <a:pt x="1468" y="7540"/>
                  </a:lnTo>
                  <a:lnTo>
                    <a:pt x="7539" y="1402"/>
                  </a:lnTo>
                  <a:lnTo>
                    <a:pt x="75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6"/>
            <p:cNvSpPr/>
            <p:nvPr/>
          </p:nvSpPr>
          <p:spPr>
            <a:xfrm>
              <a:off x="3757050" y="1735025"/>
              <a:ext cx="233525" cy="208500"/>
            </a:xfrm>
            <a:custGeom>
              <a:rect b="b" l="l" r="r" t="t"/>
              <a:pathLst>
                <a:path extrusionOk="0" h="8340" w="9341">
                  <a:moveTo>
                    <a:pt x="8339" y="0"/>
                  </a:moveTo>
                  <a:lnTo>
                    <a:pt x="0" y="8340"/>
                  </a:lnTo>
                  <a:lnTo>
                    <a:pt x="1001" y="8340"/>
                  </a:lnTo>
                  <a:lnTo>
                    <a:pt x="93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6"/>
            <p:cNvSpPr/>
            <p:nvPr/>
          </p:nvSpPr>
          <p:spPr>
            <a:xfrm>
              <a:off x="3454325" y="1735025"/>
              <a:ext cx="165150" cy="165125"/>
            </a:xfrm>
            <a:custGeom>
              <a:rect b="b" l="l" r="r" t="t"/>
              <a:pathLst>
                <a:path extrusionOk="0" h="6605" w="6606">
                  <a:moveTo>
                    <a:pt x="4570" y="0"/>
                  </a:moveTo>
                  <a:lnTo>
                    <a:pt x="1" y="4603"/>
                  </a:lnTo>
                  <a:lnTo>
                    <a:pt x="1" y="6605"/>
                  </a:lnTo>
                  <a:lnTo>
                    <a:pt x="66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6"/>
            <p:cNvSpPr/>
            <p:nvPr/>
          </p:nvSpPr>
          <p:spPr>
            <a:xfrm>
              <a:off x="4540100" y="1735025"/>
              <a:ext cx="472875" cy="170975"/>
            </a:xfrm>
            <a:custGeom>
              <a:rect b="b" l="l" r="r" t="t"/>
              <a:pathLst>
                <a:path extrusionOk="0" h="6839" w="18915">
                  <a:moveTo>
                    <a:pt x="1" y="0"/>
                  </a:moveTo>
                  <a:lnTo>
                    <a:pt x="1" y="6838"/>
                  </a:lnTo>
                  <a:lnTo>
                    <a:pt x="18914" y="6838"/>
                  </a:lnTo>
                  <a:lnTo>
                    <a:pt x="18914" y="901"/>
                  </a:lnTo>
                  <a:cubicBezTo>
                    <a:pt x="18914" y="434"/>
                    <a:pt x="18514" y="0"/>
                    <a:pt x="18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6"/>
            <p:cNvSpPr/>
            <p:nvPr/>
          </p:nvSpPr>
          <p:spPr>
            <a:xfrm>
              <a:off x="4538425" y="1735025"/>
              <a:ext cx="106775" cy="106750"/>
            </a:xfrm>
            <a:custGeom>
              <a:rect b="b" l="l" r="r" t="t"/>
              <a:pathLst>
                <a:path extrusionOk="0" h="4270" w="4271">
                  <a:moveTo>
                    <a:pt x="2569" y="0"/>
                  </a:moveTo>
                  <a:lnTo>
                    <a:pt x="1" y="2535"/>
                  </a:lnTo>
                  <a:lnTo>
                    <a:pt x="1" y="4270"/>
                  </a:lnTo>
                  <a:lnTo>
                    <a:pt x="42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6"/>
            <p:cNvSpPr/>
            <p:nvPr/>
          </p:nvSpPr>
          <p:spPr>
            <a:xfrm>
              <a:off x="4596800" y="1735025"/>
              <a:ext cx="286900" cy="170975"/>
            </a:xfrm>
            <a:custGeom>
              <a:rect b="b" l="l" r="r" t="t"/>
              <a:pathLst>
                <a:path extrusionOk="0" h="6839" w="11476">
                  <a:moveTo>
                    <a:pt x="6839" y="0"/>
                  </a:moveTo>
                  <a:lnTo>
                    <a:pt x="1" y="6838"/>
                  </a:lnTo>
                  <a:lnTo>
                    <a:pt x="4637" y="6838"/>
                  </a:lnTo>
                  <a:lnTo>
                    <a:pt x="114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6"/>
            <p:cNvSpPr/>
            <p:nvPr/>
          </p:nvSpPr>
          <p:spPr>
            <a:xfrm>
              <a:off x="4828650" y="1737525"/>
              <a:ext cx="184325" cy="168475"/>
            </a:xfrm>
            <a:custGeom>
              <a:rect b="b" l="l" r="r" t="t"/>
              <a:pathLst>
                <a:path extrusionOk="0" h="6739" w="7373">
                  <a:moveTo>
                    <a:pt x="6738" y="0"/>
                  </a:moveTo>
                  <a:lnTo>
                    <a:pt x="0" y="6738"/>
                  </a:lnTo>
                  <a:lnTo>
                    <a:pt x="1835" y="6738"/>
                  </a:lnTo>
                  <a:lnTo>
                    <a:pt x="7372" y="1201"/>
                  </a:lnTo>
                  <a:lnTo>
                    <a:pt x="7372" y="868"/>
                  </a:lnTo>
                  <a:cubicBezTo>
                    <a:pt x="7372" y="434"/>
                    <a:pt x="7139" y="100"/>
                    <a:pt x="6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6"/>
            <p:cNvSpPr/>
            <p:nvPr/>
          </p:nvSpPr>
          <p:spPr>
            <a:xfrm>
              <a:off x="4957900" y="1851775"/>
              <a:ext cx="55075" cy="54225"/>
            </a:xfrm>
            <a:custGeom>
              <a:rect b="b" l="l" r="r" t="t"/>
              <a:pathLst>
                <a:path extrusionOk="0" h="2169" w="2203">
                  <a:moveTo>
                    <a:pt x="2202" y="0"/>
                  </a:moveTo>
                  <a:lnTo>
                    <a:pt x="0" y="2168"/>
                  </a:lnTo>
                  <a:lnTo>
                    <a:pt x="2202" y="2168"/>
                  </a:lnTo>
                  <a:lnTo>
                    <a:pt x="22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6"/>
            <p:cNvSpPr/>
            <p:nvPr/>
          </p:nvSpPr>
          <p:spPr>
            <a:xfrm>
              <a:off x="2357700" y="2094450"/>
              <a:ext cx="93425" cy="30875"/>
            </a:xfrm>
            <a:custGeom>
              <a:rect b="b" l="l" r="r" t="t"/>
              <a:pathLst>
                <a:path extrusionOk="0" h="1235" w="3737">
                  <a:moveTo>
                    <a:pt x="1" y="0"/>
                  </a:moveTo>
                  <a:lnTo>
                    <a:pt x="1" y="1234"/>
                  </a:lnTo>
                  <a:lnTo>
                    <a:pt x="3737" y="1234"/>
                  </a:lnTo>
                  <a:lnTo>
                    <a:pt x="3737" y="0"/>
                  </a:lnTo>
                  <a:close/>
                </a:path>
              </a:pathLst>
            </a:custGeom>
            <a:solidFill>
              <a:srgbClr val="FF8E0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6"/>
            <p:cNvSpPr/>
            <p:nvPr/>
          </p:nvSpPr>
          <p:spPr>
            <a:xfrm>
              <a:off x="2357700" y="2094450"/>
              <a:ext cx="94275" cy="31700"/>
            </a:xfrm>
            <a:custGeom>
              <a:rect b="b" l="l" r="r" t="t"/>
              <a:pathLst>
                <a:path extrusionOk="0" h="1268" w="3771">
                  <a:moveTo>
                    <a:pt x="3136" y="0"/>
                  </a:moveTo>
                  <a:lnTo>
                    <a:pt x="3136" y="634"/>
                  </a:lnTo>
                  <a:lnTo>
                    <a:pt x="1" y="634"/>
                  </a:lnTo>
                  <a:lnTo>
                    <a:pt x="1" y="1268"/>
                  </a:lnTo>
                  <a:lnTo>
                    <a:pt x="3770" y="1268"/>
                  </a:lnTo>
                  <a:lnTo>
                    <a:pt x="37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6"/>
            <p:cNvSpPr/>
            <p:nvPr/>
          </p:nvSpPr>
          <p:spPr>
            <a:xfrm>
              <a:off x="3103250" y="1600750"/>
              <a:ext cx="1833000" cy="26725"/>
            </a:xfrm>
            <a:custGeom>
              <a:rect b="b" l="l" r="r" t="t"/>
              <a:pathLst>
                <a:path extrusionOk="0" h="1069" w="73320">
                  <a:moveTo>
                    <a:pt x="0" y="1"/>
                  </a:moveTo>
                  <a:lnTo>
                    <a:pt x="0" y="1068"/>
                  </a:lnTo>
                  <a:lnTo>
                    <a:pt x="73319" y="1068"/>
                  </a:lnTo>
                  <a:lnTo>
                    <a:pt x="733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6"/>
            <p:cNvSpPr/>
            <p:nvPr/>
          </p:nvSpPr>
          <p:spPr>
            <a:xfrm>
              <a:off x="3144100" y="1568225"/>
              <a:ext cx="187675" cy="32550"/>
            </a:xfrm>
            <a:custGeom>
              <a:rect b="b" l="l" r="r" t="t"/>
              <a:pathLst>
                <a:path extrusionOk="0" h="1302" w="7507">
                  <a:moveTo>
                    <a:pt x="1" y="1"/>
                  </a:moveTo>
                  <a:lnTo>
                    <a:pt x="1" y="1302"/>
                  </a:lnTo>
                  <a:lnTo>
                    <a:pt x="7506" y="1302"/>
                  </a:lnTo>
                  <a:lnTo>
                    <a:pt x="75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6"/>
            <p:cNvSpPr/>
            <p:nvPr/>
          </p:nvSpPr>
          <p:spPr>
            <a:xfrm>
              <a:off x="4682700" y="1568225"/>
              <a:ext cx="187650" cy="32550"/>
            </a:xfrm>
            <a:custGeom>
              <a:rect b="b" l="l" r="r" t="t"/>
              <a:pathLst>
                <a:path extrusionOk="0" h="1302" w="7506">
                  <a:moveTo>
                    <a:pt x="1" y="1"/>
                  </a:moveTo>
                  <a:lnTo>
                    <a:pt x="1" y="1302"/>
                  </a:lnTo>
                  <a:lnTo>
                    <a:pt x="7506" y="1302"/>
                  </a:lnTo>
                  <a:lnTo>
                    <a:pt x="75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6"/>
            <p:cNvSpPr/>
            <p:nvPr/>
          </p:nvSpPr>
          <p:spPr>
            <a:xfrm>
              <a:off x="2310175" y="2116950"/>
              <a:ext cx="28375" cy="127625"/>
            </a:xfrm>
            <a:custGeom>
              <a:rect b="b" l="l" r="r" t="t"/>
              <a:pathLst>
                <a:path extrusionOk="0" h="5105" w="1135">
                  <a:moveTo>
                    <a:pt x="534" y="1"/>
                  </a:moveTo>
                  <a:cubicBezTo>
                    <a:pt x="234" y="1"/>
                    <a:pt x="1" y="234"/>
                    <a:pt x="1" y="535"/>
                  </a:cubicBezTo>
                  <a:lnTo>
                    <a:pt x="1" y="4571"/>
                  </a:lnTo>
                  <a:cubicBezTo>
                    <a:pt x="1" y="4871"/>
                    <a:pt x="234" y="5104"/>
                    <a:pt x="534" y="5104"/>
                  </a:cubicBezTo>
                  <a:cubicBezTo>
                    <a:pt x="868" y="5104"/>
                    <a:pt x="1135" y="4871"/>
                    <a:pt x="1068" y="4571"/>
                  </a:cubicBezTo>
                  <a:lnTo>
                    <a:pt x="1068" y="535"/>
                  </a:lnTo>
                  <a:cubicBezTo>
                    <a:pt x="1068" y="234"/>
                    <a:pt x="834" y="1"/>
                    <a:pt x="534" y="1"/>
                  </a:cubicBezTo>
                  <a:close/>
                </a:path>
              </a:pathLst>
            </a:custGeom>
            <a:solidFill>
              <a:srgbClr val="3437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6"/>
            <p:cNvSpPr/>
            <p:nvPr/>
          </p:nvSpPr>
          <p:spPr>
            <a:xfrm>
              <a:off x="2310175" y="2116950"/>
              <a:ext cx="28375" cy="127625"/>
            </a:xfrm>
            <a:custGeom>
              <a:rect b="b" l="l" r="r" t="t"/>
              <a:pathLst>
                <a:path extrusionOk="0" h="5105" w="1135">
                  <a:moveTo>
                    <a:pt x="534" y="1"/>
                  </a:moveTo>
                  <a:lnTo>
                    <a:pt x="534" y="101"/>
                  </a:lnTo>
                  <a:lnTo>
                    <a:pt x="534" y="4170"/>
                  </a:lnTo>
                  <a:cubicBezTo>
                    <a:pt x="534" y="4437"/>
                    <a:pt x="301" y="4704"/>
                    <a:pt x="1" y="4704"/>
                  </a:cubicBezTo>
                  <a:cubicBezTo>
                    <a:pt x="34" y="4938"/>
                    <a:pt x="301" y="5104"/>
                    <a:pt x="534" y="5104"/>
                  </a:cubicBezTo>
                  <a:cubicBezTo>
                    <a:pt x="834" y="5104"/>
                    <a:pt x="1068" y="4871"/>
                    <a:pt x="1068" y="4571"/>
                  </a:cubicBezTo>
                  <a:lnTo>
                    <a:pt x="1068" y="535"/>
                  </a:lnTo>
                  <a:cubicBezTo>
                    <a:pt x="1135" y="234"/>
                    <a:pt x="868"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6"/>
            <p:cNvSpPr/>
            <p:nvPr/>
          </p:nvSpPr>
          <p:spPr>
            <a:xfrm>
              <a:off x="2747150" y="1688325"/>
              <a:ext cx="194325" cy="249775"/>
            </a:xfrm>
            <a:custGeom>
              <a:rect b="b" l="l" r="r" t="t"/>
              <a:pathLst>
                <a:path extrusionOk="0" h="9991" w="7773">
                  <a:moveTo>
                    <a:pt x="5571" y="0"/>
                  </a:moveTo>
                  <a:lnTo>
                    <a:pt x="1" y="9207"/>
                  </a:lnTo>
                  <a:cubicBezTo>
                    <a:pt x="1" y="9207"/>
                    <a:pt x="1103" y="9990"/>
                    <a:pt x="2202" y="9990"/>
                  </a:cubicBezTo>
                  <a:cubicBezTo>
                    <a:pt x="2844" y="9990"/>
                    <a:pt x="3485" y="9722"/>
                    <a:pt x="3903" y="8873"/>
                  </a:cubicBezTo>
                  <a:cubicBezTo>
                    <a:pt x="5071" y="6572"/>
                    <a:pt x="7006" y="2369"/>
                    <a:pt x="7006" y="2369"/>
                  </a:cubicBezTo>
                  <a:cubicBezTo>
                    <a:pt x="7006" y="2369"/>
                    <a:pt x="7773" y="1034"/>
                    <a:pt x="5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6"/>
            <p:cNvSpPr/>
            <p:nvPr/>
          </p:nvSpPr>
          <p:spPr>
            <a:xfrm>
              <a:off x="2801350" y="1704150"/>
              <a:ext cx="117625" cy="125125"/>
            </a:xfrm>
            <a:custGeom>
              <a:rect b="b" l="l" r="r" t="t"/>
              <a:pathLst>
                <a:path extrusionOk="0" h="5005" w="4705">
                  <a:moveTo>
                    <a:pt x="4404" y="1"/>
                  </a:moveTo>
                  <a:lnTo>
                    <a:pt x="868" y="3537"/>
                  </a:lnTo>
                  <a:lnTo>
                    <a:pt x="1" y="5005"/>
                  </a:lnTo>
                  <a:lnTo>
                    <a:pt x="4704" y="268"/>
                  </a:lnTo>
                  <a:lnTo>
                    <a:pt x="4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6"/>
            <p:cNvSpPr/>
            <p:nvPr/>
          </p:nvSpPr>
          <p:spPr>
            <a:xfrm>
              <a:off x="2760500" y="1780875"/>
              <a:ext cx="145950" cy="155150"/>
            </a:xfrm>
            <a:custGeom>
              <a:rect b="b" l="l" r="r" t="t"/>
              <a:pathLst>
                <a:path extrusionOk="0" h="6206" w="5838">
                  <a:moveTo>
                    <a:pt x="5838" y="1"/>
                  </a:moveTo>
                  <a:lnTo>
                    <a:pt x="0" y="5838"/>
                  </a:lnTo>
                  <a:cubicBezTo>
                    <a:pt x="301" y="5972"/>
                    <a:pt x="668" y="6139"/>
                    <a:pt x="1068" y="6205"/>
                  </a:cubicBezTo>
                  <a:lnTo>
                    <a:pt x="4537" y="2769"/>
                  </a:lnTo>
                  <a:cubicBezTo>
                    <a:pt x="5004" y="1735"/>
                    <a:pt x="5471" y="768"/>
                    <a:pt x="58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6"/>
            <p:cNvSpPr/>
            <p:nvPr/>
          </p:nvSpPr>
          <p:spPr>
            <a:xfrm>
              <a:off x="2741325" y="1688325"/>
              <a:ext cx="195150" cy="279375"/>
            </a:xfrm>
            <a:custGeom>
              <a:rect b="b" l="l" r="r" t="t"/>
              <a:pathLst>
                <a:path extrusionOk="0" fill="none" h="11175" w="7806">
                  <a:moveTo>
                    <a:pt x="0" y="9207"/>
                  </a:moveTo>
                  <a:cubicBezTo>
                    <a:pt x="0" y="9207"/>
                    <a:pt x="2802" y="11175"/>
                    <a:pt x="3936" y="8873"/>
                  </a:cubicBezTo>
                  <a:cubicBezTo>
                    <a:pt x="5104" y="6572"/>
                    <a:pt x="7005" y="2369"/>
                    <a:pt x="7005" y="2369"/>
                  </a:cubicBezTo>
                  <a:cubicBezTo>
                    <a:pt x="7005" y="2369"/>
                    <a:pt x="7806" y="1034"/>
                    <a:pt x="5604" y="0"/>
                  </a:cubicBezTo>
                </a:path>
              </a:pathLst>
            </a:custGeom>
            <a:noFill/>
            <a:ln cap="rnd" cmpd="sng" w="14175">
              <a:solidFill>
                <a:srgbClr val="CCCCCC"/>
              </a:solidFill>
              <a:prstDash val="solid"/>
              <a:bevel/>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6"/>
            <p:cNvSpPr/>
            <p:nvPr/>
          </p:nvSpPr>
          <p:spPr>
            <a:xfrm>
              <a:off x="3331750" y="1575725"/>
              <a:ext cx="1351800" cy="25"/>
            </a:xfrm>
            <a:custGeom>
              <a:rect b="b" l="l" r="r" t="t"/>
              <a:pathLst>
                <a:path extrusionOk="0" fill="none" h="1" w="54072">
                  <a:moveTo>
                    <a:pt x="0" y="1"/>
                  </a:moveTo>
                  <a:lnTo>
                    <a:pt x="54072" y="1"/>
                  </a:lnTo>
                </a:path>
              </a:pathLst>
            </a:custGeom>
            <a:solidFill>
              <a:schemeClr val="lt1"/>
            </a:solidFill>
            <a:ln cap="flat" cmpd="sng" w="14175">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6"/>
            <p:cNvSpPr/>
            <p:nvPr/>
          </p:nvSpPr>
          <p:spPr>
            <a:xfrm>
              <a:off x="2847225" y="1985200"/>
              <a:ext cx="58400" cy="70900"/>
            </a:xfrm>
            <a:custGeom>
              <a:rect b="b" l="l" r="r" t="t"/>
              <a:pathLst>
                <a:path extrusionOk="0" h="2836" w="2336">
                  <a:moveTo>
                    <a:pt x="1" y="0"/>
                  </a:moveTo>
                  <a:cubicBezTo>
                    <a:pt x="768" y="0"/>
                    <a:pt x="1402" y="634"/>
                    <a:pt x="1402" y="1435"/>
                  </a:cubicBezTo>
                  <a:cubicBezTo>
                    <a:pt x="1402" y="2202"/>
                    <a:pt x="768" y="2836"/>
                    <a:pt x="1" y="2836"/>
                  </a:cubicBezTo>
                  <a:lnTo>
                    <a:pt x="901" y="2836"/>
                  </a:lnTo>
                  <a:cubicBezTo>
                    <a:pt x="1702" y="2836"/>
                    <a:pt x="2336" y="2202"/>
                    <a:pt x="2336" y="1435"/>
                  </a:cubicBezTo>
                  <a:cubicBezTo>
                    <a:pt x="2336" y="634"/>
                    <a:pt x="1702" y="0"/>
                    <a:pt x="901" y="0"/>
                  </a:cubicBezTo>
                  <a:close/>
                </a:path>
              </a:pathLst>
            </a:custGeom>
            <a:solidFill>
              <a:srgbClr val="3437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6"/>
            <p:cNvSpPr/>
            <p:nvPr/>
          </p:nvSpPr>
          <p:spPr>
            <a:xfrm>
              <a:off x="2802200" y="1985200"/>
              <a:ext cx="103425" cy="70900"/>
            </a:xfrm>
            <a:custGeom>
              <a:rect b="b" l="l" r="r" t="t"/>
              <a:pathLst>
                <a:path extrusionOk="0" h="2836" w="4137">
                  <a:moveTo>
                    <a:pt x="1401" y="0"/>
                  </a:moveTo>
                  <a:cubicBezTo>
                    <a:pt x="634" y="0"/>
                    <a:pt x="0" y="634"/>
                    <a:pt x="0" y="1435"/>
                  </a:cubicBezTo>
                  <a:cubicBezTo>
                    <a:pt x="0" y="2202"/>
                    <a:pt x="634" y="2836"/>
                    <a:pt x="1401" y="2836"/>
                  </a:cubicBezTo>
                  <a:lnTo>
                    <a:pt x="2702" y="2836"/>
                  </a:lnTo>
                  <a:cubicBezTo>
                    <a:pt x="3503" y="2836"/>
                    <a:pt x="4137" y="2202"/>
                    <a:pt x="4137" y="1435"/>
                  </a:cubicBezTo>
                  <a:cubicBezTo>
                    <a:pt x="4137" y="634"/>
                    <a:pt x="3503" y="0"/>
                    <a:pt x="27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6"/>
            <p:cNvSpPr/>
            <p:nvPr/>
          </p:nvSpPr>
          <p:spPr>
            <a:xfrm>
              <a:off x="2801350" y="1851775"/>
              <a:ext cx="166825" cy="115100"/>
            </a:xfrm>
            <a:custGeom>
              <a:rect b="b" l="l" r="r" t="t"/>
              <a:pathLst>
                <a:path extrusionOk="0" h="4604" w="6673">
                  <a:moveTo>
                    <a:pt x="2269" y="0"/>
                  </a:moveTo>
                  <a:cubicBezTo>
                    <a:pt x="1035" y="0"/>
                    <a:pt x="1" y="1034"/>
                    <a:pt x="1" y="2302"/>
                  </a:cubicBezTo>
                  <a:cubicBezTo>
                    <a:pt x="1" y="3536"/>
                    <a:pt x="1035" y="4604"/>
                    <a:pt x="2269" y="4604"/>
                  </a:cubicBezTo>
                  <a:lnTo>
                    <a:pt x="4371" y="4604"/>
                  </a:lnTo>
                  <a:cubicBezTo>
                    <a:pt x="5672" y="4604"/>
                    <a:pt x="6672" y="3536"/>
                    <a:pt x="6672" y="2302"/>
                  </a:cubicBezTo>
                  <a:cubicBezTo>
                    <a:pt x="6672" y="1034"/>
                    <a:pt x="5605" y="0"/>
                    <a:pt x="43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6"/>
            <p:cNvSpPr/>
            <p:nvPr/>
          </p:nvSpPr>
          <p:spPr>
            <a:xfrm>
              <a:off x="2843900" y="1850925"/>
              <a:ext cx="125100" cy="114275"/>
            </a:xfrm>
            <a:custGeom>
              <a:rect b="b" l="l" r="r" t="t"/>
              <a:pathLst>
                <a:path extrusionOk="0" h="4571" w="5004">
                  <a:moveTo>
                    <a:pt x="1835" y="1"/>
                  </a:moveTo>
                  <a:cubicBezTo>
                    <a:pt x="2802" y="268"/>
                    <a:pt x="3536" y="1168"/>
                    <a:pt x="3536" y="2202"/>
                  </a:cubicBezTo>
                  <a:cubicBezTo>
                    <a:pt x="3536" y="3470"/>
                    <a:pt x="2502" y="4504"/>
                    <a:pt x="1234" y="4504"/>
                  </a:cubicBezTo>
                  <a:lnTo>
                    <a:pt x="0" y="4504"/>
                  </a:lnTo>
                  <a:cubicBezTo>
                    <a:pt x="200" y="4537"/>
                    <a:pt x="400" y="4571"/>
                    <a:pt x="634" y="4571"/>
                  </a:cubicBezTo>
                  <a:lnTo>
                    <a:pt x="2702" y="4571"/>
                  </a:lnTo>
                  <a:cubicBezTo>
                    <a:pt x="3970" y="4571"/>
                    <a:pt x="5004" y="3537"/>
                    <a:pt x="5004" y="2269"/>
                  </a:cubicBezTo>
                  <a:cubicBezTo>
                    <a:pt x="4970" y="1035"/>
                    <a:pt x="3970" y="1"/>
                    <a:pt x="26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6"/>
            <p:cNvSpPr/>
            <p:nvPr/>
          </p:nvSpPr>
          <p:spPr>
            <a:xfrm>
              <a:off x="2814700" y="1915150"/>
              <a:ext cx="45900" cy="119275"/>
            </a:xfrm>
            <a:custGeom>
              <a:rect b="b" l="l" r="r" t="t"/>
              <a:pathLst>
                <a:path extrusionOk="0" h="4771" w="1836">
                  <a:moveTo>
                    <a:pt x="1568" y="0"/>
                  </a:moveTo>
                  <a:lnTo>
                    <a:pt x="1568" y="0"/>
                  </a:lnTo>
                  <a:cubicBezTo>
                    <a:pt x="1" y="2769"/>
                    <a:pt x="1835" y="4770"/>
                    <a:pt x="1835" y="4770"/>
                  </a:cubicBezTo>
                  <a:lnTo>
                    <a:pt x="15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6"/>
            <p:cNvSpPr/>
            <p:nvPr/>
          </p:nvSpPr>
          <p:spPr>
            <a:xfrm>
              <a:off x="2628725" y="2286250"/>
              <a:ext cx="10875" cy="104250"/>
            </a:xfrm>
            <a:custGeom>
              <a:rect b="b" l="l" r="r" t="t"/>
              <a:pathLst>
                <a:path extrusionOk="0" h="4170" w="435">
                  <a:moveTo>
                    <a:pt x="234" y="0"/>
                  </a:moveTo>
                  <a:cubicBezTo>
                    <a:pt x="68" y="734"/>
                    <a:pt x="1" y="1435"/>
                    <a:pt x="1" y="2102"/>
                  </a:cubicBezTo>
                  <a:cubicBezTo>
                    <a:pt x="1" y="2802"/>
                    <a:pt x="68" y="3469"/>
                    <a:pt x="234" y="4170"/>
                  </a:cubicBezTo>
                  <a:cubicBezTo>
                    <a:pt x="401" y="3469"/>
                    <a:pt x="435" y="2802"/>
                    <a:pt x="435" y="2102"/>
                  </a:cubicBezTo>
                  <a:cubicBezTo>
                    <a:pt x="435" y="1401"/>
                    <a:pt x="401" y="734"/>
                    <a:pt x="2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6"/>
            <p:cNvSpPr/>
            <p:nvPr/>
          </p:nvSpPr>
          <p:spPr>
            <a:xfrm>
              <a:off x="2587050" y="2333775"/>
              <a:ext cx="94250" cy="10025"/>
            </a:xfrm>
            <a:custGeom>
              <a:rect b="b" l="l" r="r" t="t"/>
              <a:pathLst>
                <a:path extrusionOk="0" h="401" w="3770">
                  <a:moveTo>
                    <a:pt x="1901" y="1"/>
                  </a:moveTo>
                  <a:cubicBezTo>
                    <a:pt x="1268" y="1"/>
                    <a:pt x="634" y="34"/>
                    <a:pt x="0" y="201"/>
                  </a:cubicBezTo>
                  <a:cubicBezTo>
                    <a:pt x="634" y="368"/>
                    <a:pt x="1268" y="401"/>
                    <a:pt x="1901" y="401"/>
                  </a:cubicBezTo>
                  <a:cubicBezTo>
                    <a:pt x="2502" y="401"/>
                    <a:pt x="3136" y="368"/>
                    <a:pt x="3769" y="201"/>
                  </a:cubicBezTo>
                  <a:cubicBezTo>
                    <a:pt x="3136" y="34"/>
                    <a:pt x="2502" y="1"/>
                    <a:pt x="19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6"/>
            <p:cNvSpPr/>
            <p:nvPr/>
          </p:nvSpPr>
          <p:spPr>
            <a:xfrm>
              <a:off x="2602050" y="2306250"/>
              <a:ext cx="64250" cy="65075"/>
            </a:xfrm>
            <a:custGeom>
              <a:rect b="b" l="l" r="r" t="t"/>
              <a:pathLst>
                <a:path extrusionOk="0" h="2603" w="2570">
                  <a:moveTo>
                    <a:pt x="1" y="1302"/>
                  </a:moveTo>
                  <a:cubicBezTo>
                    <a:pt x="1" y="601"/>
                    <a:pt x="568" y="1"/>
                    <a:pt x="1268" y="1"/>
                  </a:cubicBezTo>
                  <a:cubicBezTo>
                    <a:pt x="2002" y="1"/>
                    <a:pt x="2569" y="601"/>
                    <a:pt x="2569" y="1302"/>
                  </a:cubicBezTo>
                  <a:cubicBezTo>
                    <a:pt x="2569" y="2002"/>
                    <a:pt x="2002" y="2603"/>
                    <a:pt x="1268" y="2603"/>
                  </a:cubicBezTo>
                  <a:cubicBezTo>
                    <a:pt x="568" y="2603"/>
                    <a:pt x="1" y="2002"/>
                    <a:pt x="1" y="130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6"/>
            <p:cNvSpPr/>
            <p:nvPr/>
          </p:nvSpPr>
          <p:spPr>
            <a:xfrm>
              <a:off x="3212475" y="1988525"/>
              <a:ext cx="119300" cy="45900"/>
            </a:xfrm>
            <a:custGeom>
              <a:rect b="b" l="l" r="r" t="t"/>
              <a:pathLst>
                <a:path extrusionOk="0" h="1836" w="4772">
                  <a:moveTo>
                    <a:pt x="935" y="1"/>
                  </a:moveTo>
                  <a:cubicBezTo>
                    <a:pt x="435" y="1"/>
                    <a:pt x="1" y="401"/>
                    <a:pt x="1" y="901"/>
                  </a:cubicBezTo>
                  <a:cubicBezTo>
                    <a:pt x="1" y="1402"/>
                    <a:pt x="435" y="1835"/>
                    <a:pt x="935" y="1835"/>
                  </a:cubicBezTo>
                  <a:lnTo>
                    <a:pt x="3837" y="1835"/>
                  </a:lnTo>
                  <a:cubicBezTo>
                    <a:pt x="4337" y="1835"/>
                    <a:pt x="4771" y="1402"/>
                    <a:pt x="4771" y="901"/>
                  </a:cubicBezTo>
                  <a:cubicBezTo>
                    <a:pt x="4771" y="401"/>
                    <a:pt x="4337" y="1"/>
                    <a:pt x="3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6"/>
            <p:cNvSpPr/>
            <p:nvPr/>
          </p:nvSpPr>
          <p:spPr>
            <a:xfrm>
              <a:off x="3274200" y="1987700"/>
              <a:ext cx="57575" cy="45900"/>
            </a:xfrm>
            <a:custGeom>
              <a:rect b="b" l="l" r="r" t="t"/>
              <a:pathLst>
                <a:path extrusionOk="0" h="1836" w="2303">
                  <a:moveTo>
                    <a:pt x="0" y="0"/>
                  </a:moveTo>
                  <a:cubicBezTo>
                    <a:pt x="501" y="0"/>
                    <a:pt x="901" y="401"/>
                    <a:pt x="901" y="901"/>
                  </a:cubicBezTo>
                  <a:cubicBezTo>
                    <a:pt x="901" y="1401"/>
                    <a:pt x="501" y="1835"/>
                    <a:pt x="0" y="1835"/>
                  </a:cubicBezTo>
                  <a:lnTo>
                    <a:pt x="1368" y="1835"/>
                  </a:lnTo>
                  <a:cubicBezTo>
                    <a:pt x="1868" y="1835"/>
                    <a:pt x="2302" y="1401"/>
                    <a:pt x="2302" y="901"/>
                  </a:cubicBezTo>
                  <a:cubicBezTo>
                    <a:pt x="2302" y="401"/>
                    <a:pt x="1868" y="0"/>
                    <a:pt x="13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6"/>
            <p:cNvSpPr/>
            <p:nvPr/>
          </p:nvSpPr>
          <p:spPr>
            <a:xfrm>
              <a:off x="4328275" y="1988525"/>
              <a:ext cx="120125" cy="45900"/>
            </a:xfrm>
            <a:custGeom>
              <a:rect b="b" l="l" r="r" t="t"/>
              <a:pathLst>
                <a:path extrusionOk="0" h="1836" w="4805">
                  <a:moveTo>
                    <a:pt x="901" y="1"/>
                  </a:moveTo>
                  <a:cubicBezTo>
                    <a:pt x="401" y="1"/>
                    <a:pt x="1" y="401"/>
                    <a:pt x="1" y="901"/>
                  </a:cubicBezTo>
                  <a:cubicBezTo>
                    <a:pt x="1" y="1402"/>
                    <a:pt x="401" y="1835"/>
                    <a:pt x="901" y="1835"/>
                  </a:cubicBezTo>
                  <a:lnTo>
                    <a:pt x="3837" y="1835"/>
                  </a:lnTo>
                  <a:cubicBezTo>
                    <a:pt x="4371" y="1835"/>
                    <a:pt x="4804" y="1402"/>
                    <a:pt x="4738" y="901"/>
                  </a:cubicBezTo>
                  <a:cubicBezTo>
                    <a:pt x="4738" y="401"/>
                    <a:pt x="4337" y="1"/>
                    <a:pt x="38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6"/>
            <p:cNvSpPr/>
            <p:nvPr/>
          </p:nvSpPr>
          <p:spPr>
            <a:xfrm>
              <a:off x="4395000" y="1987700"/>
              <a:ext cx="53400" cy="45900"/>
            </a:xfrm>
            <a:custGeom>
              <a:rect b="b" l="l" r="r" t="t"/>
              <a:pathLst>
                <a:path extrusionOk="0" h="1836" w="2136">
                  <a:moveTo>
                    <a:pt x="0" y="0"/>
                  </a:moveTo>
                  <a:cubicBezTo>
                    <a:pt x="501" y="0"/>
                    <a:pt x="901" y="401"/>
                    <a:pt x="901" y="901"/>
                  </a:cubicBezTo>
                  <a:cubicBezTo>
                    <a:pt x="901" y="1401"/>
                    <a:pt x="501" y="1835"/>
                    <a:pt x="0" y="1835"/>
                  </a:cubicBezTo>
                  <a:lnTo>
                    <a:pt x="1168" y="1835"/>
                  </a:lnTo>
                  <a:cubicBezTo>
                    <a:pt x="1668" y="1835"/>
                    <a:pt x="2069" y="1401"/>
                    <a:pt x="2069" y="901"/>
                  </a:cubicBezTo>
                  <a:cubicBezTo>
                    <a:pt x="2135" y="401"/>
                    <a:pt x="1702" y="0"/>
                    <a:pt x="1168" y="0"/>
                  </a:cubicBezTo>
                  <a:close/>
                </a:path>
              </a:pathLst>
            </a:custGeom>
            <a:solidFill>
              <a:srgbClr val="4743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6"/>
            <p:cNvSpPr/>
            <p:nvPr/>
          </p:nvSpPr>
          <p:spPr>
            <a:xfrm>
              <a:off x="4928700" y="1987700"/>
              <a:ext cx="113450" cy="89250"/>
            </a:xfrm>
            <a:custGeom>
              <a:rect b="b" l="l" r="r" t="t"/>
              <a:pathLst>
                <a:path extrusionOk="0" h="3570" w="4538">
                  <a:moveTo>
                    <a:pt x="568" y="0"/>
                  </a:moveTo>
                  <a:cubicBezTo>
                    <a:pt x="234" y="0"/>
                    <a:pt x="1" y="234"/>
                    <a:pt x="1" y="568"/>
                  </a:cubicBezTo>
                  <a:lnTo>
                    <a:pt x="1" y="3003"/>
                  </a:lnTo>
                  <a:cubicBezTo>
                    <a:pt x="1" y="3336"/>
                    <a:pt x="234" y="3570"/>
                    <a:pt x="568" y="3570"/>
                  </a:cubicBezTo>
                  <a:lnTo>
                    <a:pt x="3970" y="3570"/>
                  </a:lnTo>
                  <a:cubicBezTo>
                    <a:pt x="4304" y="3570"/>
                    <a:pt x="4538" y="3336"/>
                    <a:pt x="4538" y="3003"/>
                  </a:cubicBezTo>
                  <a:lnTo>
                    <a:pt x="4538" y="568"/>
                  </a:lnTo>
                  <a:cubicBezTo>
                    <a:pt x="4538" y="234"/>
                    <a:pt x="4304" y="0"/>
                    <a:pt x="39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6"/>
            <p:cNvSpPr/>
            <p:nvPr/>
          </p:nvSpPr>
          <p:spPr>
            <a:xfrm>
              <a:off x="4928700" y="1987700"/>
              <a:ext cx="113450" cy="88425"/>
            </a:xfrm>
            <a:custGeom>
              <a:rect b="b" l="l" r="r" t="t"/>
              <a:pathLst>
                <a:path extrusionOk="0" h="3537" w="4538">
                  <a:moveTo>
                    <a:pt x="3036" y="0"/>
                  </a:moveTo>
                  <a:lnTo>
                    <a:pt x="3036" y="2102"/>
                  </a:lnTo>
                  <a:cubicBezTo>
                    <a:pt x="3036" y="2436"/>
                    <a:pt x="2803" y="2702"/>
                    <a:pt x="2469" y="2702"/>
                  </a:cubicBezTo>
                  <a:lnTo>
                    <a:pt x="1" y="2702"/>
                  </a:lnTo>
                  <a:lnTo>
                    <a:pt x="1" y="2936"/>
                  </a:lnTo>
                  <a:cubicBezTo>
                    <a:pt x="1" y="3269"/>
                    <a:pt x="234" y="3536"/>
                    <a:pt x="568" y="3536"/>
                  </a:cubicBezTo>
                  <a:lnTo>
                    <a:pt x="3970" y="3536"/>
                  </a:lnTo>
                  <a:cubicBezTo>
                    <a:pt x="4304" y="3536"/>
                    <a:pt x="4538" y="3269"/>
                    <a:pt x="4538" y="2936"/>
                  </a:cubicBezTo>
                  <a:lnTo>
                    <a:pt x="4538" y="534"/>
                  </a:lnTo>
                  <a:cubicBezTo>
                    <a:pt x="4538" y="234"/>
                    <a:pt x="4304" y="0"/>
                    <a:pt x="39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0" name="Shape 6500"/>
        <p:cNvGrpSpPr/>
        <p:nvPr/>
      </p:nvGrpSpPr>
      <p:grpSpPr>
        <a:xfrm>
          <a:off x="0" y="0"/>
          <a:ext cx="0" cy="0"/>
          <a:chOff x="0" y="0"/>
          <a:chExt cx="0" cy="0"/>
        </a:xfrm>
      </p:grpSpPr>
      <p:sp>
        <p:nvSpPr>
          <p:cNvPr id="6501" name="Google Shape;6501;p47"/>
          <p:cNvSpPr txBox="1"/>
          <p:nvPr>
            <p:ph type="title"/>
          </p:nvPr>
        </p:nvSpPr>
        <p:spPr>
          <a:xfrm>
            <a:off x="3784050" y="1456257"/>
            <a:ext cx="4471500" cy="105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a Movie </a:t>
            </a:r>
            <a:r>
              <a:rPr lang="en">
                <a:solidFill>
                  <a:schemeClr val="accent2"/>
                </a:solidFill>
              </a:rPr>
              <a:t>Awards Ceremony?</a:t>
            </a:r>
            <a:endParaRPr>
              <a:solidFill>
                <a:schemeClr val="accent2"/>
              </a:solidFill>
            </a:endParaRPr>
          </a:p>
        </p:txBody>
      </p:sp>
      <p:sp>
        <p:nvSpPr>
          <p:cNvPr id="6502" name="Google Shape;6502;p47"/>
          <p:cNvSpPr txBox="1"/>
          <p:nvPr>
            <p:ph idx="1" type="subTitle"/>
          </p:nvPr>
        </p:nvSpPr>
        <p:spPr>
          <a:xfrm>
            <a:off x="3784050" y="2508607"/>
            <a:ext cx="4471500" cy="127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a:t>
            </a:r>
            <a:r>
              <a:rPr lang="en"/>
              <a:t>give here a brief description of the topic you want to talk about. For example, if you want to talk about Mercury, you can say that it’s the smallest planet in the Solar System</a:t>
            </a:r>
            <a:endParaRPr/>
          </a:p>
        </p:txBody>
      </p:sp>
      <p:grpSp>
        <p:nvGrpSpPr>
          <p:cNvPr id="6503" name="Google Shape;6503;p47"/>
          <p:cNvGrpSpPr/>
          <p:nvPr/>
        </p:nvGrpSpPr>
        <p:grpSpPr>
          <a:xfrm>
            <a:off x="1262714" y="2030251"/>
            <a:ext cx="1560794" cy="2003203"/>
            <a:chOff x="1690388" y="1583302"/>
            <a:chExt cx="2236414" cy="2870329"/>
          </a:xfrm>
        </p:grpSpPr>
        <p:sp>
          <p:nvSpPr>
            <p:cNvPr id="6504" name="Google Shape;6504;p47"/>
            <p:cNvSpPr/>
            <p:nvPr/>
          </p:nvSpPr>
          <p:spPr>
            <a:xfrm>
              <a:off x="2672398" y="3123604"/>
              <a:ext cx="285691" cy="681976"/>
            </a:xfrm>
            <a:custGeom>
              <a:rect b="b" l="l" r="r" t="t"/>
              <a:pathLst>
                <a:path extrusionOk="0" h="46267" w="19382">
                  <a:moveTo>
                    <a:pt x="5305" y="0"/>
                  </a:moveTo>
                  <a:cubicBezTo>
                    <a:pt x="5305" y="0"/>
                    <a:pt x="5138" y="33891"/>
                    <a:pt x="1" y="46267"/>
                  </a:cubicBezTo>
                  <a:lnTo>
                    <a:pt x="19381" y="46267"/>
                  </a:lnTo>
                  <a:cubicBezTo>
                    <a:pt x="14244" y="33891"/>
                    <a:pt x="14078" y="0"/>
                    <a:pt x="140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7"/>
            <p:cNvSpPr/>
            <p:nvPr/>
          </p:nvSpPr>
          <p:spPr>
            <a:xfrm>
              <a:off x="2672398" y="3123604"/>
              <a:ext cx="285691" cy="681976"/>
            </a:xfrm>
            <a:custGeom>
              <a:rect b="b" l="l" r="r" t="t"/>
              <a:pathLst>
                <a:path extrusionOk="0" h="46267" w="19382">
                  <a:moveTo>
                    <a:pt x="5305" y="0"/>
                  </a:moveTo>
                  <a:cubicBezTo>
                    <a:pt x="5305" y="0"/>
                    <a:pt x="5138" y="33891"/>
                    <a:pt x="1" y="46267"/>
                  </a:cubicBezTo>
                  <a:lnTo>
                    <a:pt x="19381" y="46267"/>
                  </a:lnTo>
                  <a:cubicBezTo>
                    <a:pt x="14244" y="33891"/>
                    <a:pt x="14078" y="0"/>
                    <a:pt x="140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7"/>
            <p:cNvSpPr/>
            <p:nvPr/>
          </p:nvSpPr>
          <p:spPr>
            <a:xfrm>
              <a:off x="2688626" y="3123604"/>
              <a:ext cx="253233" cy="681976"/>
            </a:xfrm>
            <a:custGeom>
              <a:rect b="b" l="l" r="r" t="t"/>
              <a:pathLst>
                <a:path extrusionOk="0" h="46267" w="17180">
                  <a:moveTo>
                    <a:pt x="4737" y="0"/>
                  </a:moveTo>
                  <a:cubicBezTo>
                    <a:pt x="4737" y="0"/>
                    <a:pt x="4571" y="33891"/>
                    <a:pt x="1" y="46267"/>
                  </a:cubicBezTo>
                  <a:lnTo>
                    <a:pt x="17180" y="46267"/>
                  </a:lnTo>
                  <a:cubicBezTo>
                    <a:pt x="12610" y="33891"/>
                    <a:pt x="12443" y="0"/>
                    <a:pt x="124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7"/>
            <p:cNvSpPr/>
            <p:nvPr/>
          </p:nvSpPr>
          <p:spPr>
            <a:xfrm>
              <a:off x="2688626" y="3123604"/>
              <a:ext cx="253233" cy="681976"/>
            </a:xfrm>
            <a:custGeom>
              <a:rect b="b" l="l" r="r" t="t"/>
              <a:pathLst>
                <a:path extrusionOk="0" h="46267" w="17180">
                  <a:moveTo>
                    <a:pt x="4737" y="0"/>
                  </a:moveTo>
                  <a:cubicBezTo>
                    <a:pt x="4737" y="0"/>
                    <a:pt x="4571" y="33891"/>
                    <a:pt x="1" y="46267"/>
                  </a:cubicBezTo>
                  <a:lnTo>
                    <a:pt x="17180" y="46267"/>
                  </a:lnTo>
                  <a:cubicBezTo>
                    <a:pt x="12610" y="33891"/>
                    <a:pt x="12443" y="0"/>
                    <a:pt x="1244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7"/>
            <p:cNvSpPr/>
            <p:nvPr/>
          </p:nvSpPr>
          <p:spPr>
            <a:xfrm>
              <a:off x="2755985" y="3123604"/>
              <a:ext cx="146044" cy="681976"/>
            </a:xfrm>
            <a:custGeom>
              <a:rect b="b" l="l" r="r" t="t"/>
              <a:pathLst>
                <a:path extrusionOk="0" h="46267" w="9908">
                  <a:moveTo>
                    <a:pt x="3536" y="0"/>
                  </a:moveTo>
                  <a:cubicBezTo>
                    <a:pt x="3536" y="0"/>
                    <a:pt x="2903" y="33891"/>
                    <a:pt x="1" y="46267"/>
                  </a:cubicBezTo>
                  <a:lnTo>
                    <a:pt x="9908" y="46267"/>
                  </a:lnTo>
                  <a:cubicBezTo>
                    <a:pt x="7006" y="33891"/>
                    <a:pt x="5805" y="0"/>
                    <a:pt x="58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7"/>
            <p:cNvSpPr/>
            <p:nvPr/>
          </p:nvSpPr>
          <p:spPr>
            <a:xfrm>
              <a:off x="2795324" y="3123604"/>
              <a:ext cx="67863" cy="681976"/>
            </a:xfrm>
            <a:custGeom>
              <a:rect b="b" l="l" r="r" t="t"/>
              <a:pathLst>
                <a:path extrusionOk="0" h="46267" w="4604">
                  <a:moveTo>
                    <a:pt x="2102" y="0"/>
                  </a:moveTo>
                  <a:cubicBezTo>
                    <a:pt x="2102" y="0"/>
                    <a:pt x="1501" y="33891"/>
                    <a:pt x="0" y="46267"/>
                  </a:cubicBezTo>
                  <a:lnTo>
                    <a:pt x="4603" y="46267"/>
                  </a:lnTo>
                  <a:cubicBezTo>
                    <a:pt x="3403" y="33891"/>
                    <a:pt x="3136" y="0"/>
                    <a:pt x="3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7"/>
            <p:cNvSpPr/>
            <p:nvPr/>
          </p:nvSpPr>
          <p:spPr>
            <a:xfrm>
              <a:off x="2253506" y="4070549"/>
              <a:ext cx="1111219" cy="134237"/>
            </a:xfrm>
            <a:custGeom>
              <a:rect b="b" l="l" r="r" t="t"/>
              <a:pathLst>
                <a:path extrusionOk="0" h="9107" w="75388">
                  <a:moveTo>
                    <a:pt x="4070" y="0"/>
                  </a:moveTo>
                  <a:cubicBezTo>
                    <a:pt x="2969" y="0"/>
                    <a:pt x="2002" y="1068"/>
                    <a:pt x="1602" y="2669"/>
                  </a:cubicBezTo>
                  <a:lnTo>
                    <a:pt x="1" y="9107"/>
                  </a:lnTo>
                  <a:lnTo>
                    <a:pt x="75388" y="9107"/>
                  </a:lnTo>
                  <a:lnTo>
                    <a:pt x="73753" y="2669"/>
                  </a:lnTo>
                  <a:cubicBezTo>
                    <a:pt x="73353" y="1068"/>
                    <a:pt x="72386" y="0"/>
                    <a:pt x="713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7"/>
            <p:cNvSpPr/>
            <p:nvPr/>
          </p:nvSpPr>
          <p:spPr>
            <a:xfrm>
              <a:off x="2253506" y="4070549"/>
              <a:ext cx="1111219" cy="134237"/>
            </a:xfrm>
            <a:custGeom>
              <a:rect b="b" l="l" r="r" t="t"/>
              <a:pathLst>
                <a:path extrusionOk="0" h="9107" w="75388">
                  <a:moveTo>
                    <a:pt x="4070" y="0"/>
                  </a:moveTo>
                  <a:cubicBezTo>
                    <a:pt x="2969" y="0"/>
                    <a:pt x="2002" y="1068"/>
                    <a:pt x="1602" y="2669"/>
                  </a:cubicBezTo>
                  <a:lnTo>
                    <a:pt x="1" y="9107"/>
                  </a:lnTo>
                  <a:lnTo>
                    <a:pt x="868" y="9107"/>
                  </a:lnTo>
                  <a:lnTo>
                    <a:pt x="2436" y="3670"/>
                  </a:lnTo>
                  <a:cubicBezTo>
                    <a:pt x="2836" y="2335"/>
                    <a:pt x="3803" y="1435"/>
                    <a:pt x="4837" y="1435"/>
                  </a:cubicBezTo>
                  <a:lnTo>
                    <a:pt x="70518" y="1435"/>
                  </a:lnTo>
                  <a:cubicBezTo>
                    <a:pt x="71585" y="1435"/>
                    <a:pt x="72519" y="2335"/>
                    <a:pt x="72919" y="3670"/>
                  </a:cubicBezTo>
                  <a:lnTo>
                    <a:pt x="74487" y="9107"/>
                  </a:lnTo>
                  <a:lnTo>
                    <a:pt x="75388" y="9107"/>
                  </a:lnTo>
                  <a:lnTo>
                    <a:pt x="73753" y="2669"/>
                  </a:lnTo>
                  <a:cubicBezTo>
                    <a:pt x="73353" y="1068"/>
                    <a:pt x="72386" y="0"/>
                    <a:pt x="713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7"/>
            <p:cNvSpPr/>
            <p:nvPr/>
          </p:nvSpPr>
          <p:spPr>
            <a:xfrm>
              <a:off x="2341029" y="3938293"/>
              <a:ext cx="935680" cy="132277"/>
            </a:xfrm>
            <a:custGeom>
              <a:rect b="b" l="l" r="r" t="t"/>
              <a:pathLst>
                <a:path extrusionOk="0" h="8974" w="63479">
                  <a:moveTo>
                    <a:pt x="3436" y="0"/>
                  </a:moveTo>
                  <a:cubicBezTo>
                    <a:pt x="2535" y="0"/>
                    <a:pt x="1701" y="1034"/>
                    <a:pt x="1368" y="2636"/>
                  </a:cubicBezTo>
                  <a:lnTo>
                    <a:pt x="0" y="8973"/>
                  </a:lnTo>
                  <a:lnTo>
                    <a:pt x="63479" y="8973"/>
                  </a:lnTo>
                  <a:lnTo>
                    <a:pt x="62145" y="2636"/>
                  </a:lnTo>
                  <a:cubicBezTo>
                    <a:pt x="61778" y="1034"/>
                    <a:pt x="60977" y="0"/>
                    <a:pt x="600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7"/>
            <p:cNvSpPr/>
            <p:nvPr/>
          </p:nvSpPr>
          <p:spPr>
            <a:xfrm>
              <a:off x="2341029" y="3938293"/>
              <a:ext cx="935680" cy="132277"/>
            </a:xfrm>
            <a:custGeom>
              <a:rect b="b" l="l" r="r" t="t"/>
              <a:pathLst>
                <a:path extrusionOk="0" h="8974" w="63479">
                  <a:moveTo>
                    <a:pt x="3436" y="0"/>
                  </a:moveTo>
                  <a:cubicBezTo>
                    <a:pt x="2535" y="0"/>
                    <a:pt x="1701" y="1034"/>
                    <a:pt x="1368" y="2636"/>
                  </a:cubicBezTo>
                  <a:lnTo>
                    <a:pt x="0" y="8973"/>
                  </a:lnTo>
                  <a:lnTo>
                    <a:pt x="734" y="8973"/>
                  </a:lnTo>
                  <a:lnTo>
                    <a:pt x="2068" y="3636"/>
                  </a:lnTo>
                  <a:cubicBezTo>
                    <a:pt x="2402" y="2302"/>
                    <a:pt x="3202" y="1401"/>
                    <a:pt x="4103" y="1401"/>
                  </a:cubicBezTo>
                  <a:lnTo>
                    <a:pt x="59409" y="1401"/>
                  </a:lnTo>
                  <a:cubicBezTo>
                    <a:pt x="60277" y="1401"/>
                    <a:pt x="61077" y="2302"/>
                    <a:pt x="61411" y="3636"/>
                  </a:cubicBezTo>
                  <a:lnTo>
                    <a:pt x="62745" y="8973"/>
                  </a:lnTo>
                  <a:lnTo>
                    <a:pt x="63479" y="8973"/>
                  </a:lnTo>
                  <a:lnTo>
                    <a:pt x="62145" y="2636"/>
                  </a:lnTo>
                  <a:cubicBezTo>
                    <a:pt x="61778" y="1034"/>
                    <a:pt x="60977" y="0"/>
                    <a:pt x="60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7"/>
            <p:cNvSpPr/>
            <p:nvPr/>
          </p:nvSpPr>
          <p:spPr>
            <a:xfrm>
              <a:off x="2189095" y="4204279"/>
              <a:ext cx="1239560" cy="249298"/>
            </a:xfrm>
            <a:custGeom>
              <a:rect b="b" l="l" r="r" t="t"/>
              <a:pathLst>
                <a:path extrusionOk="0" h="16913" w="84095">
                  <a:moveTo>
                    <a:pt x="3003" y="1"/>
                  </a:moveTo>
                  <a:cubicBezTo>
                    <a:pt x="2036" y="1"/>
                    <a:pt x="1135" y="801"/>
                    <a:pt x="935" y="1769"/>
                  </a:cubicBezTo>
                  <a:lnTo>
                    <a:pt x="1" y="16913"/>
                  </a:lnTo>
                  <a:lnTo>
                    <a:pt x="84094" y="16913"/>
                  </a:lnTo>
                  <a:lnTo>
                    <a:pt x="83160" y="1769"/>
                  </a:lnTo>
                  <a:cubicBezTo>
                    <a:pt x="82993" y="801"/>
                    <a:pt x="82059" y="1"/>
                    <a:pt x="810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7"/>
            <p:cNvSpPr/>
            <p:nvPr/>
          </p:nvSpPr>
          <p:spPr>
            <a:xfrm>
              <a:off x="2189095" y="4204279"/>
              <a:ext cx="1239560" cy="249298"/>
            </a:xfrm>
            <a:custGeom>
              <a:rect b="b" l="l" r="r" t="t"/>
              <a:pathLst>
                <a:path extrusionOk="0" h="16913" w="84095">
                  <a:moveTo>
                    <a:pt x="3003" y="1"/>
                  </a:moveTo>
                  <a:cubicBezTo>
                    <a:pt x="2036" y="1"/>
                    <a:pt x="1135" y="801"/>
                    <a:pt x="935" y="1769"/>
                  </a:cubicBezTo>
                  <a:lnTo>
                    <a:pt x="1" y="16913"/>
                  </a:lnTo>
                  <a:lnTo>
                    <a:pt x="1268" y="16913"/>
                  </a:lnTo>
                  <a:lnTo>
                    <a:pt x="2169" y="2603"/>
                  </a:lnTo>
                  <a:cubicBezTo>
                    <a:pt x="2369" y="1802"/>
                    <a:pt x="3270" y="1168"/>
                    <a:pt x="4170" y="1168"/>
                  </a:cubicBezTo>
                  <a:lnTo>
                    <a:pt x="79925" y="1168"/>
                  </a:lnTo>
                  <a:cubicBezTo>
                    <a:pt x="80859" y="1168"/>
                    <a:pt x="81759" y="1802"/>
                    <a:pt x="81959" y="2603"/>
                  </a:cubicBezTo>
                  <a:lnTo>
                    <a:pt x="82827" y="16913"/>
                  </a:lnTo>
                  <a:lnTo>
                    <a:pt x="84094" y="16913"/>
                  </a:lnTo>
                  <a:lnTo>
                    <a:pt x="83194" y="1769"/>
                  </a:lnTo>
                  <a:cubicBezTo>
                    <a:pt x="82993" y="801"/>
                    <a:pt x="82059" y="1"/>
                    <a:pt x="810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7"/>
            <p:cNvSpPr/>
            <p:nvPr/>
          </p:nvSpPr>
          <p:spPr>
            <a:xfrm>
              <a:off x="2559819" y="3805535"/>
              <a:ext cx="497593" cy="132778"/>
            </a:xfrm>
            <a:custGeom>
              <a:rect b="b" l="l" r="r" t="t"/>
              <a:pathLst>
                <a:path extrusionOk="0" h="9008" w="33758">
                  <a:moveTo>
                    <a:pt x="1835" y="1"/>
                  </a:moveTo>
                  <a:cubicBezTo>
                    <a:pt x="1468" y="1"/>
                    <a:pt x="701" y="1068"/>
                    <a:pt x="567" y="2636"/>
                  </a:cubicBezTo>
                  <a:lnTo>
                    <a:pt x="0" y="9007"/>
                  </a:lnTo>
                  <a:lnTo>
                    <a:pt x="33758" y="9007"/>
                  </a:lnTo>
                  <a:lnTo>
                    <a:pt x="33190" y="2636"/>
                  </a:lnTo>
                  <a:cubicBezTo>
                    <a:pt x="33057" y="1068"/>
                    <a:pt x="32357" y="1"/>
                    <a:pt x="319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7"/>
            <p:cNvSpPr/>
            <p:nvPr/>
          </p:nvSpPr>
          <p:spPr>
            <a:xfrm>
              <a:off x="2559819" y="3805535"/>
              <a:ext cx="497593" cy="132778"/>
            </a:xfrm>
            <a:custGeom>
              <a:rect b="b" l="l" r="r" t="t"/>
              <a:pathLst>
                <a:path extrusionOk="0" h="9008" w="33758">
                  <a:moveTo>
                    <a:pt x="1835" y="1"/>
                  </a:moveTo>
                  <a:cubicBezTo>
                    <a:pt x="1468" y="1"/>
                    <a:pt x="701" y="1068"/>
                    <a:pt x="567" y="2636"/>
                  </a:cubicBezTo>
                  <a:lnTo>
                    <a:pt x="0" y="9007"/>
                  </a:lnTo>
                  <a:lnTo>
                    <a:pt x="734" y="9007"/>
                  </a:lnTo>
                  <a:lnTo>
                    <a:pt x="1268" y="3637"/>
                  </a:lnTo>
                  <a:cubicBezTo>
                    <a:pt x="1401" y="2303"/>
                    <a:pt x="1735" y="1435"/>
                    <a:pt x="2102" y="1435"/>
                  </a:cubicBezTo>
                  <a:lnTo>
                    <a:pt x="31689" y="1435"/>
                  </a:lnTo>
                  <a:cubicBezTo>
                    <a:pt x="32056" y="1435"/>
                    <a:pt x="32390" y="2303"/>
                    <a:pt x="32523" y="3637"/>
                  </a:cubicBezTo>
                  <a:lnTo>
                    <a:pt x="33057" y="9007"/>
                  </a:lnTo>
                  <a:lnTo>
                    <a:pt x="33758" y="9007"/>
                  </a:lnTo>
                  <a:lnTo>
                    <a:pt x="33224" y="2636"/>
                  </a:lnTo>
                  <a:cubicBezTo>
                    <a:pt x="33090" y="1068"/>
                    <a:pt x="32357" y="1"/>
                    <a:pt x="319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7"/>
            <p:cNvSpPr/>
            <p:nvPr/>
          </p:nvSpPr>
          <p:spPr>
            <a:xfrm>
              <a:off x="2734348" y="3123604"/>
              <a:ext cx="153429" cy="343707"/>
            </a:xfrm>
            <a:custGeom>
              <a:rect b="b" l="l" r="r" t="t"/>
              <a:pathLst>
                <a:path extrusionOk="0" h="23318" w="10409">
                  <a:moveTo>
                    <a:pt x="1102" y="0"/>
                  </a:moveTo>
                  <a:cubicBezTo>
                    <a:pt x="1102" y="0"/>
                    <a:pt x="1068" y="11342"/>
                    <a:pt x="1" y="23317"/>
                  </a:cubicBezTo>
                  <a:cubicBezTo>
                    <a:pt x="2703" y="19815"/>
                    <a:pt x="5505" y="16913"/>
                    <a:pt x="10408" y="15578"/>
                  </a:cubicBezTo>
                  <a:cubicBezTo>
                    <a:pt x="9908" y="6872"/>
                    <a:pt x="9875" y="0"/>
                    <a:pt x="98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9" name="Google Shape;6519;p47"/>
            <p:cNvGrpSpPr/>
            <p:nvPr/>
          </p:nvGrpSpPr>
          <p:grpSpPr>
            <a:xfrm>
              <a:off x="1690388" y="1583302"/>
              <a:ext cx="2236414" cy="1937578"/>
              <a:chOff x="-3653237" y="-557387"/>
              <a:chExt cx="2658600" cy="2303350"/>
            </a:xfrm>
          </p:grpSpPr>
          <p:grpSp>
            <p:nvGrpSpPr>
              <p:cNvPr id="6520" name="Google Shape;6520;p47"/>
              <p:cNvGrpSpPr/>
              <p:nvPr/>
            </p:nvGrpSpPr>
            <p:grpSpPr>
              <a:xfrm>
                <a:off x="-3653237" y="-557387"/>
                <a:ext cx="2658600" cy="2303350"/>
                <a:chOff x="-6969375" y="2014250"/>
                <a:chExt cx="2658600" cy="2303350"/>
              </a:xfrm>
            </p:grpSpPr>
            <p:sp>
              <p:nvSpPr>
                <p:cNvPr id="6521" name="Google Shape;6521;p47"/>
                <p:cNvSpPr/>
                <p:nvPr/>
              </p:nvSpPr>
              <p:spPr>
                <a:xfrm>
                  <a:off x="-5640100" y="2014250"/>
                  <a:ext cx="664675" cy="1151675"/>
                </a:xfrm>
                <a:custGeom>
                  <a:rect b="b" l="l" r="r" t="t"/>
                  <a:pathLst>
                    <a:path extrusionOk="0" h="46067" w="26587">
                      <a:moveTo>
                        <a:pt x="26587" y="1"/>
                      </a:moveTo>
                      <a:lnTo>
                        <a:pt x="1" y="46067"/>
                      </a:lnTo>
                      <a:lnTo>
                        <a:pt x="23017" y="32791"/>
                      </a:lnTo>
                      <a:lnTo>
                        <a:pt x="2658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7"/>
                <p:cNvSpPr/>
                <p:nvPr/>
              </p:nvSpPr>
              <p:spPr>
                <a:xfrm>
                  <a:off x="-5640100" y="2014250"/>
                  <a:ext cx="664675" cy="1151675"/>
                </a:xfrm>
                <a:custGeom>
                  <a:rect b="b" l="l" r="r" t="t"/>
                  <a:pathLst>
                    <a:path extrusionOk="0" h="46067" w="26587">
                      <a:moveTo>
                        <a:pt x="26587" y="1"/>
                      </a:moveTo>
                      <a:lnTo>
                        <a:pt x="1" y="19481"/>
                      </a:lnTo>
                      <a:lnTo>
                        <a:pt x="1" y="46067"/>
                      </a:lnTo>
                      <a:lnTo>
                        <a:pt x="26587"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7"/>
                <p:cNvSpPr/>
                <p:nvPr/>
              </p:nvSpPr>
              <p:spPr>
                <a:xfrm>
                  <a:off x="-6304725" y="2014250"/>
                  <a:ext cx="664650" cy="1151675"/>
                </a:xfrm>
                <a:custGeom>
                  <a:rect b="b" l="l" r="r" t="t"/>
                  <a:pathLst>
                    <a:path extrusionOk="0" h="46067" w="26586">
                      <a:moveTo>
                        <a:pt x="0" y="1"/>
                      </a:moveTo>
                      <a:lnTo>
                        <a:pt x="26586" y="46067"/>
                      </a:lnTo>
                      <a:lnTo>
                        <a:pt x="26586" y="19481"/>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7"/>
                <p:cNvSpPr/>
                <p:nvPr/>
              </p:nvSpPr>
              <p:spPr>
                <a:xfrm>
                  <a:off x="-6304725" y="2014250"/>
                  <a:ext cx="664650" cy="1151675"/>
                </a:xfrm>
                <a:custGeom>
                  <a:rect b="b" l="l" r="r" t="t"/>
                  <a:pathLst>
                    <a:path extrusionOk="0" h="46067" w="26586">
                      <a:moveTo>
                        <a:pt x="0" y="1"/>
                      </a:moveTo>
                      <a:lnTo>
                        <a:pt x="3536" y="32791"/>
                      </a:lnTo>
                      <a:lnTo>
                        <a:pt x="26586" y="46067"/>
                      </a:lnTo>
                      <a:lnTo>
                        <a:pt x="0"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7"/>
                <p:cNvSpPr/>
                <p:nvPr/>
              </p:nvSpPr>
              <p:spPr>
                <a:xfrm>
                  <a:off x="-5640100" y="3165900"/>
                  <a:ext cx="1329325" cy="332775"/>
                </a:xfrm>
                <a:custGeom>
                  <a:rect b="b" l="l" r="r" t="t"/>
                  <a:pathLst>
                    <a:path extrusionOk="0" h="13311" w="53173">
                      <a:moveTo>
                        <a:pt x="1" y="1"/>
                      </a:moveTo>
                      <a:lnTo>
                        <a:pt x="23017" y="13311"/>
                      </a:lnTo>
                      <a:lnTo>
                        <a:pt x="531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7"/>
                <p:cNvSpPr/>
                <p:nvPr/>
              </p:nvSpPr>
              <p:spPr>
                <a:xfrm>
                  <a:off x="-5640100" y="2834000"/>
                  <a:ext cx="1329325" cy="331925"/>
                </a:xfrm>
                <a:custGeom>
                  <a:rect b="b" l="l" r="r" t="t"/>
                  <a:pathLst>
                    <a:path extrusionOk="0" h="13277" w="53173">
                      <a:moveTo>
                        <a:pt x="23017" y="1"/>
                      </a:moveTo>
                      <a:lnTo>
                        <a:pt x="1" y="13277"/>
                      </a:lnTo>
                      <a:lnTo>
                        <a:pt x="53172" y="13277"/>
                      </a:lnTo>
                      <a:lnTo>
                        <a:pt x="23017"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7"/>
                <p:cNvSpPr/>
                <p:nvPr/>
              </p:nvSpPr>
              <p:spPr>
                <a:xfrm>
                  <a:off x="-5640100" y="3165900"/>
                  <a:ext cx="664675" cy="1151700"/>
                </a:xfrm>
                <a:custGeom>
                  <a:rect b="b" l="l" r="r" t="t"/>
                  <a:pathLst>
                    <a:path extrusionOk="0" h="46068" w="26587">
                      <a:moveTo>
                        <a:pt x="1" y="1"/>
                      </a:moveTo>
                      <a:lnTo>
                        <a:pt x="1" y="26587"/>
                      </a:lnTo>
                      <a:lnTo>
                        <a:pt x="26587" y="46067"/>
                      </a:lnTo>
                      <a:lnTo>
                        <a:pt x="26587" y="46067"/>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7"/>
                <p:cNvSpPr/>
                <p:nvPr/>
              </p:nvSpPr>
              <p:spPr>
                <a:xfrm>
                  <a:off x="-5640100" y="3165900"/>
                  <a:ext cx="664675" cy="1151700"/>
                </a:xfrm>
                <a:custGeom>
                  <a:rect b="b" l="l" r="r" t="t"/>
                  <a:pathLst>
                    <a:path extrusionOk="0" h="46068" w="26587">
                      <a:moveTo>
                        <a:pt x="1" y="1"/>
                      </a:moveTo>
                      <a:lnTo>
                        <a:pt x="26587" y="46067"/>
                      </a:lnTo>
                      <a:lnTo>
                        <a:pt x="23017" y="13311"/>
                      </a:lnTo>
                      <a:lnTo>
                        <a:pt x="1"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7"/>
                <p:cNvSpPr/>
                <p:nvPr/>
              </p:nvSpPr>
              <p:spPr>
                <a:xfrm>
                  <a:off x="-6304725" y="3165900"/>
                  <a:ext cx="664650" cy="1151700"/>
                </a:xfrm>
                <a:custGeom>
                  <a:rect b="b" l="l" r="r" t="t"/>
                  <a:pathLst>
                    <a:path extrusionOk="0" h="46068" w="26586">
                      <a:moveTo>
                        <a:pt x="26586" y="1"/>
                      </a:moveTo>
                      <a:lnTo>
                        <a:pt x="0" y="46067"/>
                      </a:lnTo>
                      <a:lnTo>
                        <a:pt x="0" y="46067"/>
                      </a:lnTo>
                      <a:lnTo>
                        <a:pt x="26586" y="26587"/>
                      </a:lnTo>
                      <a:lnTo>
                        <a:pt x="26586"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7"/>
                <p:cNvSpPr/>
                <p:nvPr/>
              </p:nvSpPr>
              <p:spPr>
                <a:xfrm>
                  <a:off x="-6304725" y="3165900"/>
                  <a:ext cx="664650" cy="1151700"/>
                </a:xfrm>
                <a:custGeom>
                  <a:rect b="b" l="l" r="r" t="t"/>
                  <a:pathLst>
                    <a:path extrusionOk="0" h="46068" w="26586">
                      <a:moveTo>
                        <a:pt x="26586" y="1"/>
                      </a:moveTo>
                      <a:lnTo>
                        <a:pt x="3536" y="13311"/>
                      </a:lnTo>
                      <a:lnTo>
                        <a:pt x="0" y="46067"/>
                      </a:lnTo>
                      <a:lnTo>
                        <a:pt x="265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7"/>
                <p:cNvSpPr/>
                <p:nvPr/>
              </p:nvSpPr>
              <p:spPr>
                <a:xfrm>
                  <a:off x="-6969375" y="3165900"/>
                  <a:ext cx="1329300" cy="332775"/>
                </a:xfrm>
                <a:custGeom>
                  <a:rect b="b" l="l" r="r" t="t"/>
                  <a:pathLst>
                    <a:path extrusionOk="0" h="13311" w="53172">
                      <a:moveTo>
                        <a:pt x="1" y="1"/>
                      </a:moveTo>
                      <a:lnTo>
                        <a:pt x="30122" y="13311"/>
                      </a:lnTo>
                      <a:lnTo>
                        <a:pt x="53172" y="1"/>
                      </a:lnTo>
                      <a:close/>
                    </a:path>
                  </a:pathLst>
                </a:custGeom>
                <a:solidFill>
                  <a:schemeClr val="accent2"/>
                </a:solidFill>
                <a:ln cap="flat" cmpd="sng" w="9525">
                  <a:solidFill>
                    <a:srgbClr val="FEC6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7"/>
                <p:cNvSpPr/>
                <p:nvPr/>
              </p:nvSpPr>
              <p:spPr>
                <a:xfrm>
                  <a:off x="-6969375" y="2834000"/>
                  <a:ext cx="1329300" cy="331925"/>
                </a:xfrm>
                <a:custGeom>
                  <a:rect b="b" l="l" r="r" t="t"/>
                  <a:pathLst>
                    <a:path extrusionOk="0" h="13277" w="53172">
                      <a:moveTo>
                        <a:pt x="30122" y="1"/>
                      </a:moveTo>
                      <a:lnTo>
                        <a:pt x="1" y="13277"/>
                      </a:lnTo>
                      <a:lnTo>
                        <a:pt x="53172" y="13277"/>
                      </a:lnTo>
                      <a:lnTo>
                        <a:pt x="3012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47"/>
              <p:cNvGrpSpPr/>
              <p:nvPr/>
            </p:nvGrpSpPr>
            <p:grpSpPr>
              <a:xfrm>
                <a:off x="-3653237" y="-557387"/>
                <a:ext cx="2658600" cy="2303350"/>
                <a:chOff x="-6969375" y="2014250"/>
                <a:chExt cx="2658600" cy="2303350"/>
              </a:xfrm>
            </p:grpSpPr>
            <p:sp>
              <p:nvSpPr>
                <p:cNvPr id="6534" name="Google Shape;6534;p47"/>
                <p:cNvSpPr/>
                <p:nvPr/>
              </p:nvSpPr>
              <p:spPr>
                <a:xfrm>
                  <a:off x="-5640100" y="2014250"/>
                  <a:ext cx="664675" cy="1151675"/>
                </a:xfrm>
                <a:custGeom>
                  <a:rect b="b" l="l" r="r" t="t"/>
                  <a:pathLst>
                    <a:path extrusionOk="0" h="46067" w="26587">
                      <a:moveTo>
                        <a:pt x="26587" y="1"/>
                      </a:moveTo>
                      <a:lnTo>
                        <a:pt x="1" y="46067"/>
                      </a:lnTo>
                      <a:lnTo>
                        <a:pt x="23017" y="32791"/>
                      </a:lnTo>
                      <a:lnTo>
                        <a:pt x="265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7"/>
                <p:cNvSpPr/>
                <p:nvPr/>
              </p:nvSpPr>
              <p:spPr>
                <a:xfrm>
                  <a:off x="-6304725" y="2014250"/>
                  <a:ext cx="664650" cy="1151675"/>
                </a:xfrm>
                <a:custGeom>
                  <a:rect b="b" l="l" r="r" t="t"/>
                  <a:pathLst>
                    <a:path extrusionOk="0" h="46067" w="26586">
                      <a:moveTo>
                        <a:pt x="0" y="1"/>
                      </a:moveTo>
                      <a:lnTo>
                        <a:pt x="26586" y="46067"/>
                      </a:lnTo>
                      <a:lnTo>
                        <a:pt x="26586" y="1948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7"/>
                <p:cNvSpPr/>
                <p:nvPr/>
              </p:nvSpPr>
              <p:spPr>
                <a:xfrm>
                  <a:off x="-5640100" y="3165900"/>
                  <a:ext cx="1329325" cy="332775"/>
                </a:xfrm>
                <a:custGeom>
                  <a:rect b="b" l="l" r="r" t="t"/>
                  <a:pathLst>
                    <a:path extrusionOk="0" h="13311" w="53173">
                      <a:moveTo>
                        <a:pt x="1" y="1"/>
                      </a:moveTo>
                      <a:lnTo>
                        <a:pt x="23017" y="13311"/>
                      </a:lnTo>
                      <a:lnTo>
                        <a:pt x="531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7"/>
                <p:cNvSpPr/>
                <p:nvPr/>
              </p:nvSpPr>
              <p:spPr>
                <a:xfrm>
                  <a:off x="-6304725" y="3165900"/>
                  <a:ext cx="664650" cy="1151700"/>
                </a:xfrm>
                <a:custGeom>
                  <a:rect b="b" l="l" r="r" t="t"/>
                  <a:pathLst>
                    <a:path extrusionOk="0" h="46068" w="26586">
                      <a:moveTo>
                        <a:pt x="26586" y="1"/>
                      </a:moveTo>
                      <a:lnTo>
                        <a:pt x="3536" y="13311"/>
                      </a:lnTo>
                      <a:lnTo>
                        <a:pt x="0" y="46067"/>
                      </a:lnTo>
                      <a:lnTo>
                        <a:pt x="265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7"/>
                <p:cNvSpPr/>
                <p:nvPr/>
              </p:nvSpPr>
              <p:spPr>
                <a:xfrm>
                  <a:off x="-6969375" y="2834000"/>
                  <a:ext cx="1329300" cy="331925"/>
                </a:xfrm>
                <a:custGeom>
                  <a:rect b="b" l="l" r="r" t="t"/>
                  <a:pathLst>
                    <a:path extrusionOk="0" h="13277" w="53172">
                      <a:moveTo>
                        <a:pt x="30122" y="1"/>
                      </a:moveTo>
                      <a:lnTo>
                        <a:pt x="1" y="13277"/>
                      </a:lnTo>
                      <a:lnTo>
                        <a:pt x="53172" y="13277"/>
                      </a:lnTo>
                      <a:lnTo>
                        <a:pt x="30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7"/>
                <p:cNvSpPr/>
                <p:nvPr/>
              </p:nvSpPr>
              <p:spPr>
                <a:xfrm>
                  <a:off x="-5640100" y="3165900"/>
                  <a:ext cx="664675" cy="1151700"/>
                </a:xfrm>
                <a:custGeom>
                  <a:rect b="b" l="l" r="r" t="t"/>
                  <a:pathLst>
                    <a:path extrusionOk="0" h="46068" w="26587">
                      <a:moveTo>
                        <a:pt x="1" y="1"/>
                      </a:moveTo>
                      <a:lnTo>
                        <a:pt x="1" y="26587"/>
                      </a:lnTo>
                      <a:lnTo>
                        <a:pt x="26587" y="46067"/>
                      </a:lnTo>
                      <a:lnTo>
                        <a:pt x="26587" y="46067"/>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40" name="Google Shape;6540;p47"/>
            <p:cNvSpPr/>
            <p:nvPr/>
          </p:nvSpPr>
          <p:spPr>
            <a:xfrm>
              <a:off x="2783758" y="3826998"/>
              <a:ext cx="153300" cy="11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7"/>
            <p:cNvSpPr/>
            <p:nvPr/>
          </p:nvSpPr>
          <p:spPr>
            <a:xfrm>
              <a:off x="2823326" y="3826998"/>
              <a:ext cx="79200" cy="11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7"/>
            <p:cNvSpPr/>
            <p:nvPr/>
          </p:nvSpPr>
          <p:spPr>
            <a:xfrm>
              <a:off x="2911957" y="3957539"/>
              <a:ext cx="209100" cy="11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7"/>
            <p:cNvSpPr/>
            <p:nvPr/>
          </p:nvSpPr>
          <p:spPr>
            <a:xfrm>
              <a:off x="2965891" y="3957539"/>
              <a:ext cx="108000" cy="11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7"/>
            <p:cNvSpPr/>
            <p:nvPr/>
          </p:nvSpPr>
          <p:spPr>
            <a:xfrm>
              <a:off x="3042511" y="4092530"/>
              <a:ext cx="209100" cy="111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7"/>
            <p:cNvSpPr/>
            <p:nvPr/>
          </p:nvSpPr>
          <p:spPr>
            <a:xfrm>
              <a:off x="3096446" y="4092530"/>
              <a:ext cx="108000" cy="111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7"/>
            <p:cNvSpPr/>
            <p:nvPr/>
          </p:nvSpPr>
          <p:spPr>
            <a:xfrm>
              <a:off x="3096453" y="4230431"/>
              <a:ext cx="209100" cy="223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7"/>
            <p:cNvSpPr/>
            <p:nvPr/>
          </p:nvSpPr>
          <p:spPr>
            <a:xfrm>
              <a:off x="3150388" y="4230431"/>
              <a:ext cx="108000" cy="223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1" name="Shape 6551"/>
        <p:cNvGrpSpPr/>
        <p:nvPr/>
      </p:nvGrpSpPr>
      <p:grpSpPr>
        <a:xfrm>
          <a:off x="0" y="0"/>
          <a:ext cx="0" cy="0"/>
          <a:chOff x="0" y="0"/>
          <a:chExt cx="0" cy="0"/>
        </a:xfrm>
      </p:grpSpPr>
      <p:sp>
        <p:nvSpPr>
          <p:cNvPr id="6552" name="Google Shape;6552;p48"/>
          <p:cNvSpPr/>
          <p:nvPr/>
        </p:nvSpPr>
        <p:spPr>
          <a:xfrm>
            <a:off x="2425086" y="1531794"/>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8"/>
          <p:cNvSpPr/>
          <p:nvPr/>
        </p:nvSpPr>
        <p:spPr>
          <a:xfrm>
            <a:off x="5507373" y="1531794"/>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8"/>
          <p:cNvSpPr txBox="1"/>
          <p:nvPr>
            <p:ph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Ceremony</a:t>
            </a:r>
            <a:r>
              <a:rPr lang="en"/>
              <a:t> </a:t>
            </a:r>
            <a:r>
              <a:rPr lang="en">
                <a:solidFill>
                  <a:schemeClr val="accent2"/>
                </a:solidFill>
              </a:rPr>
              <a:t>definition</a:t>
            </a:r>
            <a:endParaRPr>
              <a:solidFill>
                <a:schemeClr val="accent2"/>
              </a:solidFill>
            </a:endParaRPr>
          </a:p>
        </p:txBody>
      </p:sp>
      <p:sp>
        <p:nvSpPr>
          <p:cNvPr id="6555" name="Google Shape;6555;p48"/>
          <p:cNvSpPr txBox="1"/>
          <p:nvPr>
            <p:ph idx="3" type="subTitle"/>
          </p:nvPr>
        </p:nvSpPr>
        <p:spPr>
          <a:xfrm>
            <a:off x="1605550" y="2719343"/>
            <a:ext cx="28467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556" name="Google Shape;6556;p48"/>
          <p:cNvSpPr txBox="1"/>
          <p:nvPr>
            <p:ph idx="4" type="subTitle"/>
          </p:nvPr>
        </p:nvSpPr>
        <p:spPr>
          <a:xfrm>
            <a:off x="4687825" y="2719343"/>
            <a:ext cx="28467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557" name="Google Shape;6557;p48"/>
          <p:cNvSpPr txBox="1"/>
          <p:nvPr>
            <p:ph idx="1" type="subTitle"/>
          </p:nvPr>
        </p:nvSpPr>
        <p:spPr>
          <a:xfrm>
            <a:off x="1605549" y="3170106"/>
            <a:ext cx="2846700" cy="656100"/>
          </a:xfrm>
          <a:prstGeom prst="rect">
            <a:avLst/>
          </a:prstGeom>
        </p:spPr>
        <p:txBody>
          <a:bodyPr anchorCtr="0" anchor="ctr" bIns="91425" lIns="182875" spcFirstLastPara="1" rIns="182875" wrap="square" tIns="91425">
            <a:noAutofit/>
          </a:bodyPr>
          <a:lstStyle/>
          <a:p>
            <a:pPr indent="0" lvl="0" marL="0" rtl="0" algn="ctr">
              <a:spcBef>
                <a:spcPts val="0"/>
              </a:spcBef>
              <a:spcAft>
                <a:spcPts val="0"/>
              </a:spcAft>
              <a:buNone/>
            </a:pPr>
            <a:r>
              <a:rPr lang="en"/>
              <a:t>Mercury is </a:t>
            </a:r>
            <a:r>
              <a:rPr lang="en"/>
              <a:t>the closest planet to the Sun and the smallest one in the entire Solar System</a:t>
            </a:r>
            <a:endParaRPr/>
          </a:p>
        </p:txBody>
      </p:sp>
      <p:sp>
        <p:nvSpPr>
          <p:cNvPr id="6558" name="Google Shape;6558;p48"/>
          <p:cNvSpPr txBox="1"/>
          <p:nvPr>
            <p:ph idx="2" type="subTitle"/>
          </p:nvPr>
        </p:nvSpPr>
        <p:spPr>
          <a:xfrm>
            <a:off x="4687824" y="3170106"/>
            <a:ext cx="2846700" cy="65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a:t>
            </a:r>
            <a:r>
              <a:rPr lang="en"/>
              <a:t>has a beautiful name and is the second planet from the Sun. It has very high temperatures!</a:t>
            </a:r>
            <a:endParaRPr/>
          </a:p>
        </p:txBody>
      </p:sp>
      <p:sp>
        <p:nvSpPr>
          <p:cNvPr id="6559" name="Google Shape;6559;p48"/>
          <p:cNvSpPr/>
          <p:nvPr/>
        </p:nvSpPr>
        <p:spPr>
          <a:xfrm>
            <a:off x="2856397" y="200994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60" name="Google Shape;6560;p48"/>
          <p:cNvGrpSpPr/>
          <p:nvPr/>
        </p:nvGrpSpPr>
        <p:grpSpPr>
          <a:xfrm>
            <a:off x="5933082" y="2003479"/>
            <a:ext cx="356221" cy="333240"/>
            <a:chOff x="-10858725" y="4092875"/>
            <a:chExt cx="353675" cy="330825"/>
          </a:xfrm>
        </p:grpSpPr>
        <p:sp>
          <p:nvSpPr>
            <p:cNvPr id="6561" name="Google Shape;6561;p48"/>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8"/>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8"/>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8"/>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8"/>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8"/>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0" name="Shape 6570"/>
        <p:cNvGrpSpPr/>
        <p:nvPr/>
      </p:nvGrpSpPr>
      <p:grpSpPr>
        <a:xfrm>
          <a:off x="0" y="0"/>
          <a:ext cx="0" cy="0"/>
          <a:chOff x="0" y="0"/>
          <a:chExt cx="0" cy="0"/>
        </a:xfrm>
      </p:grpSpPr>
      <p:sp>
        <p:nvSpPr>
          <p:cNvPr id="6571" name="Google Shape;6571;p49"/>
          <p:cNvSpPr/>
          <p:nvPr/>
        </p:nvSpPr>
        <p:spPr>
          <a:xfrm>
            <a:off x="1444598" y="1425002"/>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9"/>
          <p:cNvSpPr/>
          <p:nvPr/>
        </p:nvSpPr>
        <p:spPr>
          <a:xfrm>
            <a:off x="3966114" y="2117702"/>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9"/>
          <p:cNvSpPr/>
          <p:nvPr/>
        </p:nvSpPr>
        <p:spPr>
          <a:xfrm>
            <a:off x="6491648" y="1425002"/>
            <a:ext cx="1207623" cy="1147494"/>
          </a:xfrm>
          <a:custGeom>
            <a:rect b="b" l="l" r="r" t="t"/>
            <a:pathLst>
              <a:path extrusionOk="0" h="8645" w="9098">
                <a:moveTo>
                  <a:pt x="4549" y="1"/>
                </a:moveTo>
                <a:lnTo>
                  <a:pt x="3406" y="3204"/>
                </a:lnTo>
                <a:lnTo>
                  <a:pt x="1" y="3311"/>
                </a:lnTo>
                <a:lnTo>
                  <a:pt x="2691" y="5371"/>
                </a:lnTo>
                <a:lnTo>
                  <a:pt x="1739" y="8645"/>
                </a:lnTo>
                <a:lnTo>
                  <a:pt x="4549" y="6716"/>
                </a:lnTo>
                <a:lnTo>
                  <a:pt x="7347" y="8645"/>
                </a:lnTo>
                <a:lnTo>
                  <a:pt x="6394" y="5371"/>
                </a:lnTo>
                <a:lnTo>
                  <a:pt x="9097" y="3311"/>
                </a:lnTo>
                <a:lnTo>
                  <a:pt x="5680" y="3204"/>
                </a:lnTo>
                <a:lnTo>
                  <a:pt x="4549" y="1"/>
                </a:lnTo>
                <a:close/>
              </a:path>
            </a:pathLst>
          </a:custGeom>
          <a:solidFill>
            <a:srgbClr val="FFB2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9"/>
          <p:cNvSpPr txBox="1"/>
          <p:nvPr>
            <p:ph idx="6" type="title"/>
          </p:nvPr>
        </p:nvSpPr>
        <p:spPr>
          <a:xfrm>
            <a:off x="720000" y="60487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do we do in </a:t>
            </a:r>
            <a:r>
              <a:rPr lang="en">
                <a:solidFill>
                  <a:schemeClr val="accent2"/>
                </a:solidFill>
              </a:rPr>
              <a:t>the Ceremony?</a:t>
            </a:r>
            <a:endParaRPr>
              <a:solidFill>
                <a:schemeClr val="accent2"/>
              </a:solidFill>
            </a:endParaRPr>
          </a:p>
        </p:txBody>
      </p:sp>
      <p:sp>
        <p:nvSpPr>
          <p:cNvPr id="6575" name="Google Shape;6575;p49"/>
          <p:cNvSpPr txBox="1"/>
          <p:nvPr>
            <p:ph type="title"/>
          </p:nvPr>
        </p:nvSpPr>
        <p:spPr>
          <a:xfrm rot="-877">
            <a:off x="872400" y="2629592"/>
            <a:ext cx="2352000" cy="45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Spectacle</a:t>
            </a:r>
            <a:endParaRPr>
              <a:solidFill>
                <a:schemeClr val="dk1"/>
              </a:solidFill>
            </a:endParaRPr>
          </a:p>
        </p:txBody>
      </p:sp>
      <p:sp>
        <p:nvSpPr>
          <p:cNvPr id="6576" name="Google Shape;6576;p49"/>
          <p:cNvSpPr txBox="1"/>
          <p:nvPr>
            <p:ph idx="2" type="title"/>
          </p:nvPr>
        </p:nvSpPr>
        <p:spPr>
          <a:xfrm>
            <a:off x="3393926" y="3313710"/>
            <a:ext cx="2352000" cy="45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Awards</a:t>
            </a:r>
            <a:endParaRPr/>
          </a:p>
        </p:txBody>
      </p:sp>
      <p:sp>
        <p:nvSpPr>
          <p:cNvPr id="6577" name="Google Shape;6577;p49"/>
          <p:cNvSpPr txBox="1"/>
          <p:nvPr>
            <p:ph idx="3" type="subTitle"/>
          </p:nvPr>
        </p:nvSpPr>
        <p:spPr>
          <a:xfrm>
            <a:off x="3393926" y="3751453"/>
            <a:ext cx="23520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cold place. It’s full of iron oxide dust</a:t>
            </a:r>
            <a:endParaRPr/>
          </a:p>
        </p:txBody>
      </p:sp>
      <p:sp>
        <p:nvSpPr>
          <p:cNvPr id="6578" name="Google Shape;6578;p49"/>
          <p:cNvSpPr txBox="1"/>
          <p:nvPr>
            <p:ph idx="4" type="title"/>
          </p:nvPr>
        </p:nvSpPr>
        <p:spPr>
          <a:xfrm>
            <a:off x="5919475" y="2629042"/>
            <a:ext cx="2352000" cy="45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Films</a:t>
            </a:r>
            <a:endParaRPr>
              <a:solidFill>
                <a:schemeClr val="dk1"/>
              </a:solidFill>
            </a:endParaRPr>
          </a:p>
        </p:txBody>
      </p:sp>
      <p:sp>
        <p:nvSpPr>
          <p:cNvPr id="6579" name="Google Shape;6579;p49"/>
          <p:cNvSpPr txBox="1"/>
          <p:nvPr>
            <p:ph idx="5" type="subTitle"/>
          </p:nvPr>
        </p:nvSpPr>
        <p:spPr>
          <a:xfrm>
            <a:off x="5919475" y="3065863"/>
            <a:ext cx="2352000" cy="48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smallest planet in the Solar System</a:t>
            </a:r>
            <a:endParaRPr/>
          </a:p>
        </p:txBody>
      </p:sp>
      <p:sp>
        <p:nvSpPr>
          <p:cNvPr id="6580" name="Google Shape;6580;p49"/>
          <p:cNvSpPr txBox="1"/>
          <p:nvPr>
            <p:ph idx="1" type="subTitle"/>
          </p:nvPr>
        </p:nvSpPr>
        <p:spPr>
          <a:xfrm rot="438">
            <a:off x="872400" y="3065542"/>
            <a:ext cx="2352000" cy="48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but also high temperatures</a:t>
            </a:r>
            <a:endParaRPr/>
          </a:p>
        </p:txBody>
      </p:sp>
      <p:grpSp>
        <p:nvGrpSpPr>
          <p:cNvPr id="6581" name="Google Shape;6581;p49"/>
          <p:cNvGrpSpPr/>
          <p:nvPr/>
        </p:nvGrpSpPr>
        <p:grpSpPr>
          <a:xfrm>
            <a:off x="1870306" y="1909745"/>
            <a:ext cx="356196" cy="354670"/>
            <a:chOff x="-13946200" y="3647075"/>
            <a:chExt cx="353650" cy="352100"/>
          </a:xfrm>
        </p:grpSpPr>
        <p:sp>
          <p:nvSpPr>
            <p:cNvPr id="6582" name="Google Shape;6582;p49"/>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9"/>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9"/>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9"/>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9"/>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9"/>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8" name="Google Shape;6588;p49"/>
          <p:cNvGrpSpPr/>
          <p:nvPr/>
        </p:nvGrpSpPr>
        <p:grpSpPr>
          <a:xfrm>
            <a:off x="4394620" y="2589226"/>
            <a:ext cx="354635" cy="356232"/>
            <a:chOff x="-12160675" y="4081850"/>
            <a:chExt cx="352100" cy="353650"/>
          </a:xfrm>
        </p:grpSpPr>
        <p:sp>
          <p:nvSpPr>
            <p:cNvPr id="6589" name="Google Shape;6589;p49"/>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9"/>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9"/>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9"/>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9"/>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9"/>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49"/>
          <p:cNvGrpSpPr/>
          <p:nvPr/>
        </p:nvGrpSpPr>
        <p:grpSpPr>
          <a:xfrm>
            <a:off x="6917369" y="1922766"/>
            <a:ext cx="356221" cy="333240"/>
            <a:chOff x="-10858725" y="4092875"/>
            <a:chExt cx="353675" cy="330825"/>
          </a:xfrm>
        </p:grpSpPr>
        <p:sp>
          <p:nvSpPr>
            <p:cNvPr id="6596" name="Google Shape;6596;p49"/>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9"/>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9"/>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9"/>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9"/>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9"/>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Movie Awards Ceremony by Slidesgo">
  <a:themeElements>
    <a:clrScheme name="Simple Light">
      <a:dk1>
        <a:srgbClr val="FFFFFF"/>
      </a:dk1>
      <a:lt1>
        <a:srgbClr val="000D20"/>
      </a:lt1>
      <a:dk2>
        <a:srgbClr val="B7233F"/>
      </a:dk2>
      <a:lt2>
        <a:srgbClr val="80192C"/>
      </a:lt2>
      <a:accent1>
        <a:srgbClr val="FFE290"/>
      </a:accent1>
      <a:accent2>
        <a:srgbClr val="FFB243"/>
      </a:accent2>
      <a:accent3>
        <a:srgbClr val="2A2A53"/>
      </a:accent3>
      <a:accent4>
        <a:srgbClr val="869FB1"/>
      </a:accent4>
      <a:accent5>
        <a:srgbClr val="D9D7D3"/>
      </a:accent5>
      <a:accent6>
        <a:srgbClr val="6F1C4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